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8" r:id="rId3"/>
    <p:sldId id="346" r:id="rId4"/>
    <p:sldId id="365" r:id="rId5"/>
    <p:sldId id="348" r:id="rId6"/>
    <p:sldId id="349" r:id="rId7"/>
    <p:sldId id="359" r:id="rId8"/>
    <p:sldId id="360" r:id="rId9"/>
    <p:sldId id="361" r:id="rId10"/>
    <p:sldId id="351" r:id="rId11"/>
    <p:sldId id="345" r:id="rId12"/>
    <p:sldId id="362" r:id="rId13"/>
    <p:sldId id="353" r:id="rId14"/>
    <p:sldId id="352" r:id="rId15"/>
    <p:sldId id="354" r:id="rId16"/>
    <p:sldId id="363" r:id="rId17"/>
    <p:sldId id="356" r:id="rId18"/>
    <p:sldId id="357" r:id="rId19"/>
    <p:sldId id="364" r:id="rId20"/>
    <p:sldId id="366" r:id="rId21"/>
  </p:sldIdLst>
  <p:sldSz cx="9144000" cy="6858000" type="screen4x3"/>
  <p:notesSz cx="6645275" cy="9775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E5E8"/>
    <a:srgbClr val="00ECFF"/>
    <a:srgbClr val="00A5FF"/>
    <a:srgbClr val="00FFFF"/>
    <a:srgbClr val="66CCFF"/>
    <a:srgbClr val="0080FF"/>
    <a:srgbClr val="6666FF"/>
    <a:srgbClr val="FFCC66"/>
    <a:srgbClr val="0000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>
        <p:scale>
          <a:sx n="100" d="100"/>
          <a:sy n="100" d="100"/>
        </p:scale>
        <p:origin x="-1128" y="-80"/>
      </p:cViewPr>
      <p:guideLst>
        <p:guide orient="horz" pos="1773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067" y="-82"/>
      </p:cViewPr>
      <p:guideLst>
        <p:guide orient="horz" pos="3081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RRP%20wire:Ic_Summar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RRP%20wire:Ic_Summar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RRP%20wire:Ic_Summar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RRP%20wire:Ic_Summar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Lion%20:Users:Bernardo:Desktop:Magnetiz%20Summar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Lion%20:Users:Bernardo:Desktop:RRP%20wire:HO08S15914A01UX.00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Lion%20:Users:Bernardo:Desktop:RRP%20wire:HO08S15914A01UX.00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bbordini:Desktop:BNL:RRP%20wire:Histogramme%20piece%20lengt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RRP%20wire:Ic_Summar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bordini:Desktop:BNL:1mm%20132_16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7957549130763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numRef>
              <c:f>Sheet1!$C$41:$C$78</c:f>
              <c:numCache>
                <c:formatCode>General</c:formatCode>
                <c:ptCount val="38"/>
                <c:pt idx="0">
                  <c:v>15949.0</c:v>
                </c:pt>
                <c:pt idx="4">
                  <c:v>15952.0</c:v>
                </c:pt>
                <c:pt idx="8">
                  <c:v>15955.0</c:v>
                </c:pt>
                <c:pt idx="12">
                  <c:v>15956.0</c:v>
                </c:pt>
                <c:pt idx="16">
                  <c:v>15958.0</c:v>
                </c:pt>
                <c:pt idx="20">
                  <c:v>15954.0</c:v>
                </c:pt>
                <c:pt idx="24">
                  <c:v>15957.0</c:v>
                </c:pt>
                <c:pt idx="28">
                  <c:v>15959.0</c:v>
                </c:pt>
                <c:pt idx="32">
                  <c:v>15961.0</c:v>
                </c:pt>
                <c:pt idx="35">
                  <c:v>15964.0</c:v>
                </c:pt>
              </c:numCache>
            </c:numRef>
          </c:cat>
          <c:val>
            <c:numRef>
              <c:f>Sheet1!$D$41:$D$78</c:f>
              <c:numCache>
                <c:formatCode>General</c:formatCode>
                <c:ptCount val="38"/>
                <c:pt idx="0">
                  <c:v>1522.0</c:v>
                </c:pt>
                <c:pt idx="1">
                  <c:v>1543.0</c:v>
                </c:pt>
                <c:pt idx="2">
                  <c:v>1521.0</c:v>
                </c:pt>
                <c:pt idx="4">
                  <c:v>1533.0</c:v>
                </c:pt>
                <c:pt idx="5">
                  <c:v>1482.0</c:v>
                </c:pt>
                <c:pt idx="6">
                  <c:v>1534.0</c:v>
                </c:pt>
                <c:pt idx="8">
                  <c:v>1517.0</c:v>
                </c:pt>
                <c:pt idx="9">
                  <c:v>1470.0</c:v>
                </c:pt>
                <c:pt idx="10">
                  <c:v>1481.0</c:v>
                </c:pt>
                <c:pt idx="12">
                  <c:v>1458.0</c:v>
                </c:pt>
                <c:pt idx="13">
                  <c:v>1536.0</c:v>
                </c:pt>
                <c:pt idx="14">
                  <c:v>1481.0</c:v>
                </c:pt>
                <c:pt idx="16">
                  <c:v>1514.0</c:v>
                </c:pt>
                <c:pt idx="17">
                  <c:v>1454.0</c:v>
                </c:pt>
                <c:pt idx="18">
                  <c:v>1497.0</c:v>
                </c:pt>
                <c:pt idx="20">
                  <c:v>1481.0</c:v>
                </c:pt>
                <c:pt idx="21">
                  <c:v>1497.0</c:v>
                </c:pt>
                <c:pt idx="22">
                  <c:v>1491.0</c:v>
                </c:pt>
                <c:pt idx="24">
                  <c:v>1519.0</c:v>
                </c:pt>
                <c:pt idx="25">
                  <c:v>1577.0</c:v>
                </c:pt>
                <c:pt idx="26">
                  <c:v>1486.0</c:v>
                </c:pt>
                <c:pt idx="28">
                  <c:v>1538.0</c:v>
                </c:pt>
                <c:pt idx="29">
                  <c:v>1588.0</c:v>
                </c:pt>
                <c:pt idx="30">
                  <c:v>1543.0</c:v>
                </c:pt>
                <c:pt idx="32">
                  <c:v>1470.0</c:v>
                </c:pt>
                <c:pt idx="33">
                  <c:v>1515.0</c:v>
                </c:pt>
                <c:pt idx="35">
                  <c:v>1539.0</c:v>
                </c:pt>
                <c:pt idx="36">
                  <c:v>1477.0</c:v>
                </c:pt>
                <c:pt idx="37">
                  <c:v>1409.0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82775656"/>
        <c:axId val="-2083264360"/>
      </c:barChart>
      <c:catAx>
        <c:axId val="-2082775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3264360"/>
        <c:crosses val="autoZero"/>
        <c:auto val="1"/>
        <c:lblAlgn val="ctr"/>
        <c:lblOffset val="100"/>
        <c:noMultiLvlLbl val="0"/>
      </c:catAx>
      <c:valAx>
        <c:axId val="-2083264360"/>
        <c:scaling>
          <c:orientation val="minMax"/>
          <c:max val="1700.0"/>
          <c:min val="140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2775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Sheet3!$E$80:$E$86</c:f>
              <c:numCache>
                <c:formatCode>General</c:formatCode>
                <c:ptCount val="7"/>
                <c:pt idx="0">
                  <c:v>15914.0</c:v>
                </c:pt>
                <c:pt idx="4">
                  <c:v>15915.0</c:v>
                </c:pt>
              </c:numCache>
            </c:numRef>
          </c:cat>
          <c:val>
            <c:numRef>
              <c:f>Sheet3!$G$80:$G$86</c:f>
              <c:numCache>
                <c:formatCode>General</c:formatCode>
                <c:ptCount val="7"/>
                <c:pt idx="0">
                  <c:v>708.0</c:v>
                </c:pt>
                <c:pt idx="1">
                  <c:v>707.0</c:v>
                </c:pt>
                <c:pt idx="2">
                  <c:v>694.0</c:v>
                </c:pt>
                <c:pt idx="4">
                  <c:v>712.0</c:v>
                </c:pt>
                <c:pt idx="5">
                  <c:v>723.0</c:v>
                </c:pt>
                <c:pt idx="6">
                  <c:v>699.0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1503848"/>
        <c:axId val="-2041498328"/>
      </c:barChart>
      <c:catAx>
        <c:axId val="-2041503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330689316239316"/>
              <c:y val="0.94672335600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498328"/>
        <c:crosses val="autoZero"/>
        <c:auto val="1"/>
        <c:lblAlgn val="ctr"/>
        <c:lblOffset val="100"/>
        <c:noMultiLvlLbl val="0"/>
      </c:catAx>
      <c:valAx>
        <c:axId val="-2041498328"/>
        <c:scaling>
          <c:orientation val="minMax"/>
          <c:max val="770.0"/>
          <c:min val="65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503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83316879773"/>
          <c:y val="0.0282945736434108"/>
          <c:w val="0.819422677481262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Sheet3!$E$42:$E$68</c:f>
              <c:numCache>
                <c:formatCode>General</c:formatCode>
                <c:ptCount val="27"/>
                <c:pt idx="0">
                  <c:v>14310.0</c:v>
                </c:pt>
                <c:pt idx="3">
                  <c:v>14393.0</c:v>
                </c:pt>
                <c:pt idx="6">
                  <c:v>14839.0</c:v>
                </c:pt>
                <c:pt idx="9">
                  <c:v>14842.0</c:v>
                </c:pt>
                <c:pt idx="12">
                  <c:v>15948.0</c:v>
                </c:pt>
                <c:pt idx="16">
                  <c:v>15960.0</c:v>
                </c:pt>
                <c:pt idx="20">
                  <c:v>15962.0</c:v>
                </c:pt>
                <c:pt idx="24">
                  <c:v>16277.0</c:v>
                </c:pt>
              </c:numCache>
            </c:numRef>
          </c:cat>
          <c:val>
            <c:numRef>
              <c:f>Sheet3!$G$42:$G$68</c:f>
              <c:numCache>
                <c:formatCode>General</c:formatCode>
                <c:ptCount val="27"/>
                <c:pt idx="0">
                  <c:v>715.0</c:v>
                </c:pt>
                <c:pt idx="1">
                  <c:v>732.0</c:v>
                </c:pt>
                <c:pt idx="3">
                  <c:v>714.0</c:v>
                </c:pt>
                <c:pt idx="4">
                  <c:v>718.0</c:v>
                </c:pt>
                <c:pt idx="6">
                  <c:v>719.0</c:v>
                </c:pt>
                <c:pt idx="7">
                  <c:v>722.0</c:v>
                </c:pt>
                <c:pt idx="9">
                  <c:v>747.0</c:v>
                </c:pt>
                <c:pt idx="10">
                  <c:v>745.0</c:v>
                </c:pt>
                <c:pt idx="12">
                  <c:v>731.0</c:v>
                </c:pt>
                <c:pt idx="13">
                  <c:v>711.0</c:v>
                </c:pt>
                <c:pt idx="14">
                  <c:v>745.0</c:v>
                </c:pt>
                <c:pt idx="16">
                  <c:v>693.0</c:v>
                </c:pt>
                <c:pt idx="17">
                  <c:v>709.0</c:v>
                </c:pt>
                <c:pt idx="18">
                  <c:v>718.0</c:v>
                </c:pt>
                <c:pt idx="20">
                  <c:v>716.0</c:v>
                </c:pt>
                <c:pt idx="21">
                  <c:v>714.0</c:v>
                </c:pt>
                <c:pt idx="22">
                  <c:v>719.0</c:v>
                </c:pt>
                <c:pt idx="24">
                  <c:v>700.0</c:v>
                </c:pt>
                <c:pt idx="25">
                  <c:v>705.0</c:v>
                </c:pt>
                <c:pt idx="26">
                  <c:v>709.0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0939624"/>
        <c:axId val="-2040615672"/>
      </c:barChart>
      <c:catAx>
        <c:axId val="-2040939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615672"/>
        <c:crosses val="autoZero"/>
        <c:auto val="1"/>
        <c:lblAlgn val="ctr"/>
        <c:lblOffset val="100"/>
        <c:noMultiLvlLbl val="0"/>
      </c:catAx>
      <c:valAx>
        <c:axId val="-2040615672"/>
        <c:scaling>
          <c:orientation val="minMax"/>
          <c:max val="770.0"/>
          <c:min val="65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Critical Current at 12 T, 4.22 K</a:t>
                </a:r>
              </a:p>
            </c:rich>
          </c:tx>
          <c:layout>
            <c:manualLayout>
              <c:xMode val="edge"/>
              <c:yMode val="edge"/>
              <c:x val="0.00107095046854083"/>
              <c:y val="0.252604071293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939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813847349227"/>
          <c:y val="0.0282945736434108"/>
          <c:w val="0.825989205054495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3175">
              <a:solidFill>
                <a:schemeClr val="tx1"/>
              </a:solidFill>
            </a:ln>
          </c:spPr>
          <c:invertIfNegative val="0"/>
          <c:cat>
            <c:numRef>
              <c:f>Sheet3!$E$42:$E$68</c:f>
              <c:numCache>
                <c:formatCode>General</c:formatCode>
                <c:ptCount val="27"/>
                <c:pt idx="0">
                  <c:v>14310.0</c:v>
                </c:pt>
                <c:pt idx="3">
                  <c:v>14393.0</c:v>
                </c:pt>
                <c:pt idx="6">
                  <c:v>14839.0</c:v>
                </c:pt>
                <c:pt idx="9">
                  <c:v>14842.0</c:v>
                </c:pt>
                <c:pt idx="12">
                  <c:v>15948.0</c:v>
                </c:pt>
                <c:pt idx="16">
                  <c:v>15960.0</c:v>
                </c:pt>
                <c:pt idx="20">
                  <c:v>15962.0</c:v>
                </c:pt>
                <c:pt idx="24">
                  <c:v>16277.0</c:v>
                </c:pt>
              </c:numCache>
            </c:numRef>
          </c:cat>
          <c:val>
            <c:numRef>
              <c:f>Sheet3!$H$42:$H$68</c:f>
              <c:numCache>
                <c:formatCode>General</c:formatCode>
                <c:ptCount val="27"/>
                <c:pt idx="0">
                  <c:v>201.0</c:v>
                </c:pt>
                <c:pt idx="1">
                  <c:v>203.0</c:v>
                </c:pt>
                <c:pt idx="3">
                  <c:v>220.0</c:v>
                </c:pt>
                <c:pt idx="4">
                  <c:v>202.0</c:v>
                </c:pt>
                <c:pt idx="6">
                  <c:v>217.0</c:v>
                </c:pt>
                <c:pt idx="7">
                  <c:v>181.0</c:v>
                </c:pt>
                <c:pt idx="9">
                  <c:v>224.0</c:v>
                </c:pt>
                <c:pt idx="10">
                  <c:v>217.0</c:v>
                </c:pt>
                <c:pt idx="12">
                  <c:v>197.0</c:v>
                </c:pt>
                <c:pt idx="13">
                  <c:v>213.0</c:v>
                </c:pt>
                <c:pt idx="14">
                  <c:v>199.0</c:v>
                </c:pt>
                <c:pt idx="16">
                  <c:v>172.0</c:v>
                </c:pt>
                <c:pt idx="17">
                  <c:v>208.0</c:v>
                </c:pt>
                <c:pt idx="18">
                  <c:v>202.0</c:v>
                </c:pt>
                <c:pt idx="20">
                  <c:v>174.0</c:v>
                </c:pt>
                <c:pt idx="21">
                  <c:v>198.0</c:v>
                </c:pt>
                <c:pt idx="22">
                  <c:v>204.0</c:v>
                </c:pt>
                <c:pt idx="24">
                  <c:v>215.0</c:v>
                </c:pt>
                <c:pt idx="25">
                  <c:v>212.0</c:v>
                </c:pt>
                <c:pt idx="26">
                  <c:v>223.0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09573160"/>
        <c:axId val="-2109292792"/>
      </c:barChart>
      <c:catAx>
        <c:axId val="-2109573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9292792"/>
        <c:crosses val="autoZero"/>
        <c:auto val="1"/>
        <c:lblAlgn val="ctr"/>
        <c:lblOffset val="100"/>
        <c:noMultiLvlLbl val="0"/>
      </c:catAx>
      <c:valAx>
        <c:axId val="-2109292792"/>
        <c:scaling>
          <c:orientation val="minMax"/>
          <c:max val="350.0"/>
          <c:min val="15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RRR</a:t>
                </a:r>
              </a:p>
            </c:rich>
          </c:tx>
          <c:layout>
            <c:manualLayout>
              <c:xMode val="edge"/>
              <c:yMode val="edge"/>
              <c:x val="0.00107095046854083"/>
              <c:y val="0.4367125984251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9573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3175">
              <a:solidFill>
                <a:schemeClr val="tx1"/>
              </a:solidFill>
            </a:ln>
          </c:spPr>
          <c:invertIfNegative val="0"/>
          <c:cat>
            <c:numRef>
              <c:f>Sheet3!$E$80:$E$86</c:f>
              <c:numCache>
                <c:formatCode>General</c:formatCode>
                <c:ptCount val="7"/>
                <c:pt idx="0">
                  <c:v>15914.0</c:v>
                </c:pt>
                <c:pt idx="4">
                  <c:v>15915.0</c:v>
                </c:pt>
              </c:numCache>
            </c:numRef>
          </c:cat>
          <c:val>
            <c:numRef>
              <c:f>Sheet3!$H$80:$H$86</c:f>
              <c:numCache>
                <c:formatCode>General</c:formatCode>
                <c:ptCount val="7"/>
                <c:pt idx="0">
                  <c:v>330.0</c:v>
                </c:pt>
                <c:pt idx="1">
                  <c:v>325.0</c:v>
                </c:pt>
                <c:pt idx="2">
                  <c:v>313.0</c:v>
                </c:pt>
                <c:pt idx="4">
                  <c:v>286.0</c:v>
                </c:pt>
                <c:pt idx="5">
                  <c:v>285.0</c:v>
                </c:pt>
                <c:pt idx="6">
                  <c:v>317.0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08711064"/>
        <c:axId val="-2108721864"/>
      </c:barChart>
      <c:catAx>
        <c:axId val="-2108711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8721864"/>
        <c:crosses val="autoZero"/>
        <c:auto val="1"/>
        <c:lblAlgn val="ctr"/>
        <c:lblOffset val="100"/>
        <c:noMultiLvlLbl val="0"/>
      </c:catAx>
      <c:valAx>
        <c:axId val="-2108721864"/>
        <c:scaling>
          <c:orientation val="minMax"/>
          <c:min val="15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08711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33564814815"/>
          <c:y val="0.0397883990707943"/>
          <c:w val="0.819297453703704"/>
          <c:h val="0.821606858568908"/>
        </c:manualLayout>
      </c:layout>
      <c:scatterChart>
        <c:scatterStyle val="smoothMarker"/>
        <c:varyColors val="0"/>
        <c:ser>
          <c:idx val="0"/>
          <c:order val="1"/>
          <c:tx>
            <c:v>0.85mm PIT 192</c:v>
          </c:tx>
          <c:spPr>
            <a:ln w="12700">
              <a:solidFill>
                <a:srgbClr val="3366FF"/>
              </a:solidFill>
            </a:ln>
          </c:spPr>
          <c:marker>
            <c:symbol val="none"/>
          </c:marker>
          <c:xVal>
            <c:numRef>
              <c:f>'Lion :Volumes:palknes:Public:Amalia:12102ID7020_5mm_s1:130220:[12102ID7020_5mm_s1.xlsx]Magnetiz'!$B$14:$B$4563</c:f>
              <c:numCache>
                <c:formatCode>General</c:formatCode>
                <c:ptCount val="4550"/>
                <c:pt idx="0">
                  <c:v>0.00152307</c:v>
                </c:pt>
                <c:pt idx="1">
                  <c:v>0.00201158</c:v>
                </c:pt>
                <c:pt idx="2">
                  <c:v>0.00201158</c:v>
                </c:pt>
                <c:pt idx="3">
                  <c:v>0.00215814</c:v>
                </c:pt>
                <c:pt idx="4">
                  <c:v>0.00215814</c:v>
                </c:pt>
                <c:pt idx="5">
                  <c:v>0.00313517</c:v>
                </c:pt>
                <c:pt idx="6">
                  <c:v>0.00313517</c:v>
                </c:pt>
                <c:pt idx="7">
                  <c:v>0.00352598</c:v>
                </c:pt>
                <c:pt idx="8">
                  <c:v>0.00352598</c:v>
                </c:pt>
                <c:pt idx="9">
                  <c:v>0.00396564</c:v>
                </c:pt>
                <c:pt idx="10">
                  <c:v>0.00396564</c:v>
                </c:pt>
                <c:pt idx="11">
                  <c:v>0.00513808</c:v>
                </c:pt>
                <c:pt idx="12">
                  <c:v>0.00513808</c:v>
                </c:pt>
                <c:pt idx="13">
                  <c:v>0.00841113</c:v>
                </c:pt>
                <c:pt idx="14">
                  <c:v>0.00841113</c:v>
                </c:pt>
                <c:pt idx="15">
                  <c:v>0.0145664</c:v>
                </c:pt>
                <c:pt idx="16">
                  <c:v>0.0145664</c:v>
                </c:pt>
                <c:pt idx="17">
                  <c:v>0.0219919</c:v>
                </c:pt>
                <c:pt idx="18">
                  <c:v>0.0219919</c:v>
                </c:pt>
                <c:pt idx="19">
                  <c:v>0.0280983</c:v>
                </c:pt>
                <c:pt idx="20">
                  <c:v>0.0280983</c:v>
                </c:pt>
                <c:pt idx="21">
                  <c:v>0.0358657</c:v>
                </c:pt>
                <c:pt idx="22">
                  <c:v>0.0358657</c:v>
                </c:pt>
                <c:pt idx="23">
                  <c:v>0.042998</c:v>
                </c:pt>
                <c:pt idx="24">
                  <c:v>0.049935</c:v>
                </c:pt>
                <c:pt idx="25">
                  <c:v>0.049935</c:v>
                </c:pt>
                <c:pt idx="26">
                  <c:v>0.049935</c:v>
                </c:pt>
                <c:pt idx="27">
                  <c:v>0.0567253</c:v>
                </c:pt>
                <c:pt idx="28">
                  <c:v>0.0567253</c:v>
                </c:pt>
                <c:pt idx="29">
                  <c:v>0.0641019</c:v>
                </c:pt>
                <c:pt idx="30">
                  <c:v>0.0641019</c:v>
                </c:pt>
                <c:pt idx="31">
                  <c:v>0.0712831</c:v>
                </c:pt>
                <c:pt idx="32">
                  <c:v>0.0712831</c:v>
                </c:pt>
                <c:pt idx="33">
                  <c:v>0.077878</c:v>
                </c:pt>
                <c:pt idx="34">
                  <c:v>0.077878</c:v>
                </c:pt>
                <c:pt idx="35">
                  <c:v>0.0855966</c:v>
                </c:pt>
                <c:pt idx="36">
                  <c:v>0.0855966</c:v>
                </c:pt>
                <c:pt idx="37">
                  <c:v>0.0933151</c:v>
                </c:pt>
                <c:pt idx="38">
                  <c:v>0.0933151</c:v>
                </c:pt>
                <c:pt idx="39">
                  <c:v>0.100545</c:v>
                </c:pt>
                <c:pt idx="40">
                  <c:v>0.100545</c:v>
                </c:pt>
                <c:pt idx="41">
                  <c:v>0.107384</c:v>
                </c:pt>
                <c:pt idx="42">
                  <c:v>0.107384</c:v>
                </c:pt>
                <c:pt idx="43">
                  <c:v>0.115201</c:v>
                </c:pt>
                <c:pt idx="44">
                  <c:v>0.115201</c:v>
                </c:pt>
                <c:pt idx="45">
                  <c:v>0.121551</c:v>
                </c:pt>
                <c:pt idx="46">
                  <c:v>0.121551</c:v>
                </c:pt>
                <c:pt idx="47">
                  <c:v>0.129514</c:v>
                </c:pt>
                <c:pt idx="48">
                  <c:v>0.129514</c:v>
                </c:pt>
                <c:pt idx="49">
                  <c:v>0.136842</c:v>
                </c:pt>
                <c:pt idx="50">
                  <c:v>0.143095</c:v>
                </c:pt>
                <c:pt idx="51">
                  <c:v>0.143095</c:v>
                </c:pt>
                <c:pt idx="52">
                  <c:v>0.150618</c:v>
                </c:pt>
                <c:pt idx="53">
                  <c:v>0.150618</c:v>
                </c:pt>
                <c:pt idx="54">
                  <c:v>0.157115</c:v>
                </c:pt>
                <c:pt idx="55">
                  <c:v>0.157115</c:v>
                </c:pt>
                <c:pt idx="56">
                  <c:v>0.162929</c:v>
                </c:pt>
                <c:pt idx="57">
                  <c:v>0.162929</c:v>
                </c:pt>
                <c:pt idx="58">
                  <c:v>0.171233</c:v>
                </c:pt>
                <c:pt idx="59">
                  <c:v>0.171233</c:v>
                </c:pt>
                <c:pt idx="60">
                  <c:v>0.171233</c:v>
                </c:pt>
                <c:pt idx="61">
                  <c:v>0.179734</c:v>
                </c:pt>
                <c:pt idx="62">
                  <c:v>0.179734</c:v>
                </c:pt>
                <c:pt idx="63">
                  <c:v>0.185987</c:v>
                </c:pt>
                <c:pt idx="64">
                  <c:v>0.185987</c:v>
                </c:pt>
                <c:pt idx="65">
                  <c:v>0.193021</c:v>
                </c:pt>
                <c:pt idx="66">
                  <c:v>0.193021</c:v>
                </c:pt>
                <c:pt idx="67">
                  <c:v>0.199958</c:v>
                </c:pt>
                <c:pt idx="68">
                  <c:v>0.199958</c:v>
                </c:pt>
                <c:pt idx="69">
                  <c:v>0.208165</c:v>
                </c:pt>
                <c:pt idx="70">
                  <c:v>0.208165</c:v>
                </c:pt>
                <c:pt idx="71">
                  <c:v>0.215933</c:v>
                </c:pt>
                <c:pt idx="72">
                  <c:v>0.215933</c:v>
                </c:pt>
                <c:pt idx="73">
                  <c:v>0.222967</c:v>
                </c:pt>
                <c:pt idx="74">
                  <c:v>0.222967</c:v>
                </c:pt>
                <c:pt idx="75">
                  <c:v>0.230051</c:v>
                </c:pt>
                <c:pt idx="76">
                  <c:v>0.230051</c:v>
                </c:pt>
                <c:pt idx="77">
                  <c:v>0.236059</c:v>
                </c:pt>
                <c:pt idx="78">
                  <c:v>0.243485</c:v>
                </c:pt>
                <c:pt idx="79">
                  <c:v>0.243485</c:v>
                </c:pt>
                <c:pt idx="80">
                  <c:v>0.250847</c:v>
                </c:pt>
                <c:pt idx="81">
                  <c:v>0.250847</c:v>
                </c:pt>
                <c:pt idx="82">
                  <c:v>0.25734</c:v>
                </c:pt>
                <c:pt idx="83">
                  <c:v>0.25734</c:v>
                </c:pt>
                <c:pt idx="84">
                  <c:v>0.265276</c:v>
                </c:pt>
                <c:pt idx="85">
                  <c:v>0.265276</c:v>
                </c:pt>
                <c:pt idx="86">
                  <c:v>0.272875</c:v>
                </c:pt>
                <c:pt idx="87">
                  <c:v>0.272875</c:v>
                </c:pt>
                <c:pt idx="88">
                  <c:v>0.279368</c:v>
                </c:pt>
                <c:pt idx="89">
                  <c:v>0.279368</c:v>
                </c:pt>
                <c:pt idx="90">
                  <c:v>0.279368</c:v>
                </c:pt>
                <c:pt idx="91">
                  <c:v>0.286438</c:v>
                </c:pt>
                <c:pt idx="92">
                  <c:v>0.286438</c:v>
                </c:pt>
                <c:pt idx="93">
                  <c:v>0.2937</c:v>
                </c:pt>
                <c:pt idx="94">
                  <c:v>0.2937</c:v>
                </c:pt>
                <c:pt idx="95">
                  <c:v>0.30154</c:v>
                </c:pt>
                <c:pt idx="96">
                  <c:v>0.30154</c:v>
                </c:pt>
                <c:pt idx="97">
                  <c:v>0.307744</c:v>
                </c:pt>
                <c:pt idx="98">
                  <c:v>0.307744</c:v>
                </c:pt>
                <c:pt idx="99">
                  <c:v>0.315055</c:v>
                </c:pt>
                <c:pt idx="100">
                  <c:v>0.315055</c:v>
                </c:pt>
                <c:pt idx="101">
                  <c:v>0.322557</c:v>
                </c:pt>
                <c:pt idx="102">
                  <c:v>0.322557</c:v>
                </c:pt>
                <c:pt idx="103">
                  <c:v>0.329435</c:v>
                </c:pt>
                <c:pt idx="104">
                  <c:v>0.329435</c:v>
                </c:pt>
                <c:pt idx="105">
                  <c:v>0.335784</c:v>
                </c:pt>
                <c:pt idx="106">
                  <c:v>0.335784</c:v>
                </c:pt>
                <c:pt idx="107">
                  <c:v>0.343094</c:v>
                </c:pt>
                <c:pt idx="108">
                  <c:v>0.343094</c:v>
                </c:pt>
                <c:pt idx="109">
                  <c:v>0.350549</c:v>
                </c:pt>
                <c:pt idx="110">
                  <c:v>0.350549</c:v>
                </c:pt>
                <c:pt idx="111">
                  <c:v>0.357138</c:v>
                </c:pt>
                <c:pt idx="112">
                  <c:v>0.364929</c:v>
                </c:pt>
                <c:pt idx="113">
                  <c:v>0.364929</c:v>
                </c:pt>
                <c:pt idx="114">
                  <c:v>0.371663</c:v>
                </c:pt>
                <c:pt idx="115">
                  <c:v>0.371663</c:v>
                </c:pt>
                <c:pt idx="116">
                  <c:v>0.3783</c:v>
                </c:pt>
                <c:pt idx="117">
                  <c:v>0.3783</c:v>
                </c:pt>
                <c:pt idx="118">
                  <c:v>0.385514</c:v>
                </c:pt>
                <c:pt idx="119">
                  <c:v>0.385514</c:v>
                </c:pt>
                <c:pt idx="120">
                  <c:v>0.393498</c:v>
                </c:pt>
                <c:pt idx="121">
                  <c:v>0.393498</c:v>
                </c:pt>
                <c:pt idx="122">
                  <c:v>0.40076</c:v>
                </c:pt>
                <c:pt idx="123">
                  <c:v>0.40076</c:v>
                </c:pt>
                <c:pt idx="124">
                  <c:v>0.407974</c:v>
                </c:pt>
                <c:pt idx="125">
                  <c:v>0.407974</c:v>
                </c:pt>
                <c:pt idx="126">
                  <c:v>0.407974</c:v>
                </c:pt>
                <c:pt idx="127">
                  <c:v>0.412351</c:v>
                </c:pt>
                <c:pt idx="128">
                  <c:v>0.412351</c:v>
                </c:pt>
                <c:pt idx="129">
                  <c:v>0.421489</c:v>
                </c:pt>
                <c:pt idx="130">
                  <c:v>0.427549</c:v>
                </c:pt>
                <c:pt idx="131">
                  <c:v>0.427549</c:v>
                </c:pt>
                <c:pt idx="132">
                  <c:v>0.435533</c:v>
                </c:pt>
                <c:pt idx="133">
                  <c:v>0.435533</c:v>
                </c:pt>
                <c:pt idx="134">
                  <c:v>0.44092</c:v>
                </c:pt>
                <c:pt idx="135">
                  <c:v>0.44092</c:v>
                </c:pt>
                <c:pt idx="136">
                  <c:v>0.448759</c:v>
                </c:pt>
                <c:pt idx="137">
                  <c:v>0.448759</c:v>
                </c:pt>
                <c:pt idx="138">
                  <c:v>0.455444</c:v>
                </c:pt>
                <c:pt idx="139">
                  <c:v>0.455444</c:v>
                </c:pt>
                <c:pt idx="140">
                  <c:v>0.46136</c:v>
                </c:pt>
                <c:pt idx="141">
                  <c:v>0.46136</c:v>
                </c:pt>
                <c:pt idx="142">
                  <c:v>0.469055</c:v>
                </c:pt>
                <c:pt idx="143">
                  <c:v>0.469055</c:v>
                </c:pt>
                <c:pt idx="144">
                  <c:v>0.475644</c:v>
                </c:pt>
                <c:pt idx="145">
                  <c:v>0.475644</c:v>
                </c:pt>
                <c:pt idx="146">
                  <c:v>0.483147</c:v>
                </c:pt>
                <c:pt idx="147">
                  <c:v>0.483147</c:v>
                </c:pt>
                <c:pt idx="148">
                  <c:v>0.489977</c:v>
                </c:pt>
                <c:pt idx="149">
                  <c:v>0.489977</c:v>
                </c:pt>
                <c:pt idx="150">
                  <c:v>0.496999</c:v>
                </c:pt>
                <c:pt idx="151">
                  <c:v>0.496999</c:v>
                </c:pt>
                <c:pt idx="152">
                  <c:v>0.503817</c:v>
                </c:pt>
                <c:pt idx="153">
                  <c:v>0.503817</c:v>
                </c:pt>
                <c:pt idx="154">
                  <c:v>0.510722</c:v>
                </c:pt>
                <c:pt idx="155">
                  <c:v>0.510722</c:v>
                </c:pt>
                <c:pt idx="156">
                  <c:v>0.51849</c:v>
                </c:pt>
                <c:pt idx="157">
                  <c:v>0.51849</c:v>
                </c:pt>
                <c:pt idx="158">
                  <c:v>0.525491</c:v>
                </c:pt>
                <c:pt idx="159">
                  <c:v>0.525491</c:v>
                </c:pt>
                <c:pt idx="160">
                  <c:v>0.529807</c:v>
                </c:pt>
                <c:pt idx="161">
                  <c:v>0.529807</c:v>
                </c:pt>
                <c:pt idx="162">
                  <c:v>0.539494</c:v>
                </c:pt>
                <c:pt idx="163">
                  <c:v>0.539494</c:v>
                </c:pt>
                <c:pt idx="164">
                  <c:v>0.546207</c:v>
                </c:pt>
                <c:pt idx="165">
                  <c:v>0.546207</c:v>
                </c:pt>
                <c:pt idx="166">
                  <c:v>0.554263</c:v>
                </c:pt>
                <c:pt idx="167">
                  <c:v>0.554263</c:v>
                </c:pt>
                <c:pt idx="168">
                  <c:v>0.560737</c:v>
                </c:pt>
                <c:pt idx="169">
                  <c:v>0.560737</c:v>
                </c:pt>
                <c:pt idx="170">
                  <c:v>0.567451</c:v>
                </c:pt>
                <c:pt idx="171">
                  <c:v>0.567451</c:v>
                </c:pt>
                <c:pt idx="172">
                  <c:v>0.575219</c:v>
                </c:pt>
                <c:pt idx="173">
                  <c:v>0.575219</c:v>
                </c:pt>
                <c:pt idx="174">
                  <c:v>0.5827</c:v>
                </c:pt>
                <c:pt idx="175">
                  <c:v>0.5827</c:v>
                </c:pt>
                <c:pt idx="176">
                  <c:v>0.589557</c:v>
                </c:pt>
                <c:pt idx="177">
                  <c:v>0.589557</c:v>
                </c:pt>
                <c:pt idx="178">
                  <c:v>0.596126</c:v>
                </c:pt>
                <c:pt idx="179">
                  <c:v>0.596126</c:v>
                </c:pt>
                <c:pt idx="180">
                  <c:v>0.603511</c:v>
                </c:pt>
                <c:pt idx="181">
                  <c:v>0.603511</c:v>
                </c:pt>
                <c:pt idx="182">
                  <c:v>0.609649</c:v>
                </c:pt>
                <c:pt idx="183">
                  <c:v>0.609649</c:v>
                </c:pt>
                <c:pt idx="184">
                  <c:v>0.616986</c:v>
                </c:pt>
                <c:pt idx="185">
                  <c:v>0.616986</c:v>
                </c:pt>
                <c:pt idx="186">
                  <c:v>0.623987</c:v>
                </c:pt>
                <c:pt idx="187">
                  <c:v>0.623987</c:v>
                </c:pt>
                <c:pt idx="188">
                  <c:v>0.631804</c:v>
                </c:pt>
                <c:pt idx="189">
                  <c:v>0.631804</c:v>
                </c:pt>
                <c:pt idx="190">
                  <c:v>0.639141</c:v>
                </c:pt>
                <c:pt idx="191">
                  <c:v>0.639141</c:v>
                </c:pt>
                <c:pt idx="192">
                  <c:v>0.646094</c:v>
                </c:pt>
                <c:pt idx="193">
                  <c:v>0.653383</c:v>
                </c:pt>
                <c:pt idx="194">
                  <c:v>0.653383</c:v>
                </c:pt>
                <c:pt idx="195">
                  <c:v>0.653383</c:v>
                </c:pt>
                <c:pt idx="196">
                  <c:v>0.659808</c:v>
                </c:pt>
                <c:pt idx="197">
                  <c:v>0.659808</c:v>
                </c:pt>
                <c:pt idx="198">
                  <c:v>0.667673</c:v>
                </c:pt>
                <c:pt idx="199">
                  <c:v>0.667673</c:v>
                </c:pt>
                <c:pt idx="200">
                  <c:v>0.675058</c:v>
                </c:pt>
                <c:pt idx="201">
                  <c:v>0.675058</c:v>
                </c:pt>
                <c:pt idx="202">
                  <c:v>0.682155</c:v>
                </c:pt>
                <c:pt idx="203">
                  <c:v>0.682155</c:v>
                </c:pt>
                <c:pt idx="204">
                  <c:v>0.689443</c:v>
                </c:pt>
                <c:pt idx="205">
                  <c:v>0.689443</c:v>
                </c:pt>
                <c:pt idx="206">
                  <c:v>0.695486</c:v>
                </c:pt>
                <c:pt idx="207">
                  <c:v>0.695486</c:v>
                </c:pt>
                <c:pt idx="208">
                  <c:v>0.703398</c:v>
                </c:pt>
                <c:pt idx="209">
                  <c:v>0.703398</c:v>
                </c:pt>
                <c:pt idx="210">
                  <c:v>0.710783</c:v>
                </c:pt>
                <c:pt idx="211">
                  <c:v>0.710783</c:v>
                </c:pt>
                <c:pt idx="212">
                  <c:v>0.716825</c:v>
                </c:pt>
                <c:pt idx="213">
                  <c:v>0.716825</c:v>
                </c:pt>
                <c:pt idx="214">
                  <c:v>0.725169</c:v>
                </c:pt>
                <c:pt idx="215">
                  <c:v>0.725169</c:v>
                </c:pt>
                <c:pt idx="216">
                  <c:v>0.73217</c:v>
                </c:pt>
                <c:pt idx="217">
                  <c:v>0.73217</c:v>
                </c:pt>
                <c:pt idx="218">
                  <c:v>0.7385</c:v>
                </c:pt>
                <c:pt idx="219">
                  <c:v>0.7385</c:v>
                </c:pt>
                <c:pt idx="220">
                  <c:v>0.74598</c:v>
                </c:pt>
                <c:pt idx="221">
                  <c:v>0.74598</c:v>
                </c:pt>
                <c:pt idx="222">
                  <c:v>0.753873</c:v>
                </c:pt>
                <c:pt idx="223">
                  <c:v>0.753873</c:v>
                </c:pt>
                <c:pt idx="224">
                  <c:v>0.760316</c:v>
                </c:pt>
                <c:pt idx="225">
                  <c:v>0.760316</c:v>
                </c:pt>
                <c:pt idx="226">
                  <c:v>0.767283</c:v>
                </c:pt>
                <c:pt idx="227">
                  <c:v>0.767283</c:v>
                </c:pt>
                <c:pt idx="228">
                  <c:v>0.774536</c:v>
                </c:pt>
                <c:pt idx="229">
                  <c:v>0.781217</c:v>
                </c:pt>
                <c:pt idx="230">
                  <c:v>0.781217</c:v>
                </c:pt>
                <c:pt idx="231">
                  <c:v>0.789187</c:v>
                </c:pt>
                <c:pt idx="232">
                  <c:v>0.789187</c:v>
                </c:pt>
                <c:pt idx="233">
                  <c:v>0.789187</c:v>
                </c:pt>
                <c:pt idx="234">
                  <c:v>0.795343</c:v>
                </c:pt>
                <c:pt idx="235">
                  <c:v>0.795343</c:v>
                </c:pt>
                <c:pt idx="236">
                  <c:v>0.803074</c:v>
                </c:pt>
                <c:pt idx="237">
                  <c:v>0.803074</c:v>
                </c:pt>
                <c:pt idx="238">
                  <c:v>0.809611</c:v>
                </c:pt>
                <c:pt idx="239">
                  <c:v>0.809611</c:v>
                </c:pt>
                <c:pt idx="240">
                  <c:v>0.817819</c:v>
                </c:pt>
                <c:pt idx="241">
                  <c:v>0.817819</c:v>
                </c:pt>
                <c:pt idx="242">
                  <c:v>0.82493</c:v>
                </c:pt>
                <c:pt idx="243">
                  <c:v>0.82493</c:v>
                </c:pt>
                <c:pt idx="244">
                  <c:v>0.831325</c:v>
                </c:pt>
                <c:pt idx="245">
                  <c:v>0.831325</c:v>
                </c:pt>
                <c:pt idx="246">
                  <c:v>0.838435</c:v>
                </c:pt>
                <c:pt idx="247">
                  <c:v>0.838435</c:v>
                </c:pt>
                <c:pt idx="248">
                  <c:v>0.84545</c:v>
                </c:pt>
                <c:pt idx="249">
                  <c:v>0.84545</c:v>
                </c:pt>
                <c:pt idx="250">
                  <c:v>0.853276</c:v>
                </c:pt>
                <c:pt idx="251">
                  <c:v>0.853276</c:v>
                </c:pt>
                <c:pt idx="252">
                  <c:v>0.859766</c:v>
                </c:pt>
                <c:pt idx="253">
                  <c:v>0.859766</c:v>
                </c:pt>
                <c:pt idx="254">
                  <c:v>0.866829</c:v>
                </c:pt>
                <c:pt idx="255">
                  <c:v>0.866829</c:v>
                </c:pt>
                <c:pt idx="256">
                  <c:v>0.873749</c:v>
                </c:pt>
                <c:pt idx="257">
                  <c:v>0.881527</c:v>
                </c:pt>
                <c:pt idx="258">
                  <c:v>0.881527</c:v>
                </c:pt>
                <c:pt idx="259">
                  <c:v>0.887922</c:v>
                </c:pt>
                <c:pt idx="260">
                  <c:v>0.887922</c:v>
                </c:pt>
                <c:pt idx="261">
                  <c:v>0.896034</c:v>
                </c:pt>
                <c:pt idx="262">
                  <c:v>0.896034</c:v>
                </c:pt>
                <c:pt idx="263">
                  <c:v>0.903336</c:v>
                </c:pt>
                <c:pt idx="264">
                  <c:v>0.903336</c:v>
                </c:pt>
                <c:pt idx="265">
                  <c:v>0.903336</c:v>
                </c:pt>
                <c:pt idx="266">
                  <c:v>0.910351</c:v>
                </c:pt>
                <c:pt idx="267">
                  <c:v>0.910351</c:v>
                </c:pt>
                <c:pt idx="268">
                  <c:v>0.917366</c:v>
                </c:pt>
                <c:pt idx="269">
                  <c:v>0.917366</c:v>
                </c:pt>
                <c:pt idx="270">
                  <c:v>0.92481</c:v>
                </c:pt>
                <c:pt idx="271">
                  <c:v>0.92481</c:v>
                </c:pt>
                <c:pt idx="272">
                  <c:v>0.931443</c:v>
                </c:pt>
                <c:pt idx="273">
                  <c:v>0.931443</c:v>
                </c:pt>
                <c:pt idx="274">
                  <c:v>0.93779</c:v>
                </c:pt>
                <c:pt idx="275">
                  <c:v>0.93779</c:v>
                </c:pt>
                <c:pt idx="276">
                  <c:v>0.945664</c:v>
                </c:pt>
                <c:pt idx="277">
                  <c:v>0.945664</c:v>
                </c:pt>
                <c:pt idx="278">
                  <c:v>0.95287</c:v>
                </c:pt>
                <c:pt idx="279">
                  <c:v>0.95287</c:v>
                </c:pt>
                <c:pt idx="280">
                  <c:v>0.959837</c:v>
                </c:pt>
                <c:pt idx="281">
                  <c:v>0.959837</c:v>
                </c:pt>
                <c:pt idx="282">
                  <c:v>0.967234</c:v>
                </c:pt>
                <c:pt idx="283">
                  <c:v>0.967234</c:v>
                </c:pt>
                <c:pt idx="284">
                  <c:v>0.973581</c:v>
                </c:pt>
                <c:pt idx="285">
                  <c:v>0.973581</c:v>
                </c:pt>
                <c:pt idx="286">
                  <c:v>0.981694</c:v>
                </c:pt>
                <c:pt idx="287">
                  <c:v>0.981694</c:v>
                </c:pt>
                <c:pt idx="288">
                  <c:v>0.989043</c:v>
                </c:pt>
                <c:pt idx="289">
                  <c:v>0.996249</c:v>
                </c:pt>
                <c:pt idx="290">
                  <c:v>0.996249</c:v>
                </c:pt>
                <c:pt idx="291">
                  <c:v>1.00338</c:v>
                </c:pt>
                <c:pt idx="292">
                  <c:v>1.00338</c:v>
                </c:pt>
                <c:pt idx="293">
                  <c:v>1.01</c:v>
                </c:pt>
                <c:pt idx="294">
                  <c:v>1.01</c:v>
                </c:pt>
                <c:pt idx="295">
                  <c:v>1.01668</c:v>
                </c:pt>
                <c:pt idx="296">
                  <c:v>1.01668</c:v>
                </c:pt>
                <c:pt idx="297">
                  <c:v>1.02439</c:v>
                </c:pt>
                <c:pt idx="298">
                  <c:v>1.02439</c:v>
                </c:pt>
                <c:pt idx="299">
                  <c:v>1.02439</c:v>
                </c:pt>
                <c:pt idx="300">
                  <c:v>1.03154</c:v>
                </c:pt>
                <c:pt idx="301">
                  <c:v>1.03154</c:v>
                </c:pt>
                <c:pt idx="302">
                  <c:v>1.03859</c:v>
                </c:pt>
                <c:pt idx="303">
                  <c:v>1.03859</c:v>
                </c:pt>
                <c:pt idx="304">
                  <c:v>1.04593</c:v>
                </c:pt>
                <c:pt idx="305">
                  <c:v>1.04593</c:v>
                </c:pt>
                <c:pt idx="306">
                  <c:v>1.05308</c:v>
                </c:pt>
                <c:pt idx="307">
                  <c:v>1.05308</c:v>
                </c:pt>
                <c:pt idx="308">
                  <c:v>1.06046</c:v>
                </c:pt>
                <c:pt idx="309">
                  <c:v>1.06046</c:v>
                </c:pt>
                <c:pt idx="310">
                  <c:v>1.06652</c:v>
                </c:pt>
                <c:pt idx="311">
                  <c:v>1.06652</c:v>
                </c:pt>
                <c:pt idx="312">
                  <c:v>1.07423</c:v>
                </c:pt>
                <c:pt idx="313">
                  <c:v>1.07423</c:v>
                </c:pt>
                <c:pt idx="314">
                  <c:v>1.08143</c:v>
                </c:pt>
                <c:pt idx="315">
                  <c:v>1.08143</c:v>
                </c:pt>
                <c:pt idx="316">
                  <c:v>1.089</c:v>
                </c:pt>
                <c:pt idx="317">
                  <c:v>1.089</c:v>
                </c:pt>
                <c:pt idx="318">
                  <c:v>1.09478</c:v>
                </c:pt>
                <c:pt idx="319">
                  <c:v>1.09478</c:v>
                </c:pt>
                <c:pt idx="320">
                  <c:v>1.10259</c:v>
                </c:pt>
                <c:pt idx="321">
                  <c:v>1.10259</c:v>
                </c:pt>
                <c:pt idx="322">
                  <c:v>1.11011</c:v>
                </c:pt>
                <c:pt idx="323">
                  <c:v>1.11011</c:v>
                </c:pt>
                <c:pt idx="324">
                  <c:v>1.11716</c:v>
                </c:pt>
                <c:pt idx="325">
                  <c:v>1.11716</c:v>
                </c:pt>
                <c:pt idx="326">
                  <c:v>1.1246</c:v>
                </c:pt>
                <c:pt idx="327">
                  <c:v>1.1246</c:v>
                </c:pt>
                <c:pt idx="328">
                  <c:v>1.1308</c:v>
                </c:pt>
                <c:pt idx="329">
                  <c:v>1.1308</c:v>
                </c:pt>
                <c:pt idx="330">
                  <c:v>1.13903</c:v>
                </c:pt>
                <c:pt idx="331">
                  <c:v>1.13903</c:v>
                </c:pt>
                <c:pt idx="332">
                  <c:v>1.14514</c:v>
                </c:pt>
                <c:pt idx="333">
                  <c:v>1.14514</c:v>
                </c:pt>
                <c:pt idx="334">
                  <c:v>1.15266</c:v>
                </c:pt>
                <c:pt idx="335">
                  <c:v>1.15266</c:v>
                </c:pt>
                <c:pt idx="336">
                  <c:v>1.15991</c:v>
                </c:pt>
                <c:pt idx="337">
                  <c:v>1.15991</c:v>
                </c:pt>
                <c:pt idx="338">
                  <c:v>1.16653</c:v>
                </c:pt>
                <c:pt idx="339">
                  <c:v>1.16653</c:v>
                </c:pt>
                <c:pt idx="340">
                  <c:v>1.17481</c:v>
                </c:pt>
                <c:pt idx="341">
                  <c:v>1.17481</c:v>
                </c:pt>
                <c:pt idx="342">
                  <c:v>1.18154</c:v>
                </c:pt>
                <c:pt idx="343">
                  <c:v>1.18154</c:v>
                </c:pt>
                <c:pt idx="344">
                  <c:v>1.18901</c:v>
                </c:pt>
                <c:pt idx="345">
                  <c:v>1.18901</c:v>
                </c:pt>
                <c:pt idx="346">
                  <c:v>1.19526</c:v>
                </c:pt>
                <c:pt idx="347">
                  <c:v>1.19526</c:v>
                </c:pt>
                <c:pt idx="348">
                  <c:v>1.20217</c:v>
                </c:pt>
                <c:pt idx="349">
                  <c:v>1.20217</c:v>
                </c:pt>
                <c:pt idx="350">
                  <c:v>1.21031</c:v>
                </c:pt>
                <c:pt idx="351">
                  <c:v>1.21031</c:v>
                </c:pt>
                <c:pt idx="352">
                  <c:v>1.21751</c:v>
                </c:pt>
                <c:pt idx="353">
                  <c:v>1.21751</c:v>
                </c:pt>
                <c:pt idx="354">
                  <c:v>1.22447</c:v>
                </c:pt>
                <c:pt idx="355">
                  <c:v>1.22447</c:v>
                </c:pt>
                <c:pt idx="356">
                  <c:v>1.23194</c:v>
                </c:pt>
                <c:pt idx="357">
                  <c:v>1.23194</c:v>
                </c:pt>
                <c:pt idx="358">
                  <c:v>1.23843</c:v>
                </c:pt>
                <c:pt idx="359">
                  <c:v>1.23843</c:v>
                </c:pt>
                <c:pt idx="360">
                  <c:v>1.24577</c:v>
                </c:pt>
                <c:pt idx="361">
                  <c:v>1.25205</c:v>
                </c:pt>
                <c:pt idx="362">
                  <c:v>1.25205</c:v>
                </c:pt>
                <c:pt idx="363">
                  <c:v>1.26025</c:v>
                </c:pt>
                <c:pt idx="364">
                  <c:v>1.26025</c:v>
                </c:pt>
                <c:pt idx="365">
                  <c:v>1.26755</c:v>
                </c:pt>
                <c:pt idx="366">
                  <c:v>1.26755</c:v>
                </c:pt>
                <c:pt idx="367">
                  <c:v>1.27475</c:v>
                </c:pt>
                <c:pt idx="368">
                  <c:v>1.27475</c:v>
                </c:pt>
                <c:pt idx="369">
                  <c:v>1.28102</c:v>
                </c:pt>
                <c:pt idx="370">
                  <c:v>1.28102</c:v>
                </c:pt>
                <c:pt idx="371">
                  <c:v>1.28102</c:v>
                </c:pt>
                <c:pt idx="372">
                  <c:v>1.28893</c:v>
                </c:pt>
                <c:pt idx="373">
                  <c:v>1.28893</c:v>
                </c:pt>
                <c:pt idx="374">
                  <c:v>1.29538</c:v>
                </c:pt>
                <c:pt idx="375">
                  <c:v>1.29538</c:v>
                </c:pt>
                <c:pt idx="376">
                  <c:v>1.30188</c:v>
                </c:pt>
                <c:pt idx="377">
                  <c:v>1.30188</c:v>
                </c:pt>
                <c:pt idx="378">
                  <c:v>1.30942</c:v>
                </c:pt>
                <c:pt idx="379">
                  <c:v>1.30942</c:v>
                </c:pt>
                <c:pt idx="380">
                  <c:v>1.31648</c:v>
                </c:pt>
                <c:pt idx="381">
                  <c:v>1.31648</c:v>
                </c:pt>
                <c:pt idx="382">
                  <c:v>1.32355</c:v>
                </c:pt>
                <c:pt idx="383">
                  <c:v>1.32355</c:v>
                </c:pt>
                <c:pt idx="384">
                  <c:v>1.33019</c:v>
                </c:pt>
                <c:pt idx="385">
                  <c:v>1.33019</c:v>
                </c:pt>
                <c:pt idx="386">
                  <c:v>1.33796</c:v>
                </c:pt>
                <c:pt idx="387">
                  <c:v>1.33796</c:v>
                </c:pt>
                <c:pt idx="388">
                  <c:v>1.34469</c:v>
                </c:pt>
                <c:pt idx="389">
                  <c:v>1.35275</c:v>
                </c:pt>
                <c:pt idx="390">
                  <c:v>1.35275</c:v>
                </c:pt>
                <c:pt idx="391">
                  <c:v>1.35972</c:v>
                </c:pt>
                <c:pt idx="392">
                  <c:v>1.35972</c:v>
                </c:pt>
                <c:pt idx="393">
                  <c:v>1.36697</c:v>
                </c:pt>
                <c:pt idx="394">
                  <c:v>1.36697</c:v>
                </c:pt>
                <c:pt idx="395">
                  <c:v>1.37361</c:v>
                </c:pt>
                <c:pt idx="396">
                  <c:v>1.37361</c:v>
                </c:pt>
                <c:pt idx="397">
                  <c:v>1.38133</c:v>
                </c:pt>
                <c:pt idx="398">
                  <c:v>1.38133</c:v>
                </c:pt>
                <c:pt idx="399">
                  <c:v>1.38854</c:v>
                </c:pt>
                <c:pt idx="400">
                  <c:v>1.38854</c:v>
                </c:pt>
                <c:pt idx="401">
                  <c:v>1.39561</c:v>
                </c:pt>
                <c:pt idx="402">
                  <c:v>1.39561</c:v>
                </c:pt>
                <c:pt idx="403">
                  <c:v>1.40239</c:v>
                </c:pt>
                <c:pt idx="404">
                  <c:v>1.40239</c:v>
                </c:pt>
                <c:pt idx="405">
                  <c:v>1.40983</c:v>
                </c:pt>
                <c:pt idx="406">
                  <c:v>1.40983</c:v>
                </c:pt>
                <c:pt idx="407">
                  <c:v>1.40983</c:v>
                </c:pt>
                <c:pt idx="408">
                  <c:v>1.41713</c:v>
                </c:pt>
                <c:pt idx="409">
                  <c:v>1.41713</c:v>
                </c:pt>
                <c:pt idx="410">
                  <c:v>1.42302</c:v>
                </c:pt>
                <c:pt idx="411">
                  <c:v>1.42302</c:v>
                </c:pt>
                <c:pt idx="412">
                  <c:v>1.4305</c:v>
                </c:pt>
                <c:pt idx="413">
                  <c:v>1.4305</c:v>
                </c:pt>
                <c:pt idx="414">
                  <c:v>1.43813</c:v>
                </c:pt>
                <c:pt idx="415">
                  <c:v>1.43813</c:v>
                </c:pt>
                <c:pt idx="416">
                  <c:v>1.44515</c:v>
                </c:pt>
                <c:pt idx="417">
                  <c:v>1.44515</c:v>
                </c:pt>
                <c:pt idx="418">
                  <c:v>1.45273</c:v>
                </c:pt>
                <c:pt idx="419">
                  <c:v>1.45928</c:v>
                </c:pt>
                <c:pt idx="420">
                  <c:v>1.45928</c:v>
                </c:pt>
                <c:pt idx="421">
                  <c:v>1.46611</c:v>
                </c:pt>
                <c:pt idx="422">
                  <c:v>1.46611</c:v>
                </c:pt>
                <c:pt idx="423">
                  <c:v>1.47407</c:v>
                </c:pt>
                <c:pt idx="424">
                  <c:v>1.47407</c:v>
                </c:pt>
                <c:pt idx="425">
                  <c:v>1.48048</c:v>
                </c:pt>
                <c:pt idx="426">
                  <c:v>1.48048</c:v>
                </c:pt>
                <c:pt idx="427">
                  <c:v>1.48683</c:v>
                </c:pt>
                <c:pt idx="428">
                  <c:v>1.48683</c:v>
                </c:pt>
                <c:pt idx="429">
                  <c:v>1.49385</c:v>
                </c:pt>
                <c:pt idx="430">
                  <c:v>1.49385</c:v>
                </c:pt>
                <c:pt idx="431">
                  <c:v>1.5009</c:v>
                </c:pt>
                <c:pt idx="432">
                  <c:v>1.5009</c:v>
                </c:pt>
                <c:pt idx="433">
                  <c:v>1.50779</c:v>
                </c:pt>
                <c:pt idx="434">
                  <c:v>1.50779</c:v>
                </c:pt>
                <c:pt idx="435">
                  <c:v>1.51417</c:v>
                </c:pt>
                <c:pt idx="436">
                  <c:v>1.51417</c:v>
                </c:pt>
                <c:pt idx="437">
                  <c:v>1.51999</c:v>
                </c:pt>
                <c:pt idx="438">
                  <c:v>1.51999</c:v>
                </c:pt>
                <c:pt idx="439">
                  <c:v>1.52711</c:v>
                </c:pt>
                <c:pt idx="440">
                  <c:v>1.52711</c:v>
                </c:pt>
                <c:pt idx="441">
                  <c:v>1.53423</c:v>
                </c:pt>
                <c:pt idx="442">
                  <c:v>1.53423</c:v>
                </c:pt>
                <c:pt idx="443">
                  <c:v>1.5413</c:v>
                </c:pt>
                <c:pt idx="444">
                  <c:v>1.5413</c:v>
                </c:pt>
                <c:pt idx="445">
                  <c:v>1.54857</c:v>
                </c:pt>
                <c:pt idx="446">
                  <c:v>1.54857</c:v>
                </c:pt>
                <c:pt idx="447">
                  <c:v>1.55676</c:v>
                </c:pt>
                <c:pt idx="448">
                  <c:v>1.55676</c:v>
                </c:pt>
                <c:pt idx="449">
                  <c:v>1.56299</c:v>
                </c:pt>
                <c:pt idx="450">
                  <c:v>1.56299</c:v>
                </c:pt>
                <c:pt idx="451">
                  <c:v>1.57016</c:v>
                </c:pt>
                <c:pt idx="452">
                  <c:v>1.57016</c:v>
                </c:pt>
                <c:pt idx="453">
                  <c:v>1.57733</c:v>
                </c:pt>
                <c:pt idx="454">
                  <c:v>1.57733</c:v>
                </c:pt>
                <c:pt idx="455">
                  <c:v>1.5844</c:v>
                </c:pt>
                <c:pt idx="456">
                  <c:v>1.5844</c:v>
                </c:pt>
                <c:pt idx="457">
                  <c:v>1.59087</c:v>
                </c:pt>
                <c:pt idx="458">
                  <c:v>1.59087</c:v>
                </c:pt>
                <c:pt idx="459">
                  <c:v>1.59786</c:v>
                </c:pt>
                <c:pt idx="460">
                  <c:v>1.59786</c:v>
                </c:pt>
                <c:pt idx="461">
                  <c:v>1.60549</c:v>
                </c:pt>
                <c:pt idx="462">
                  <c:v>1.60549</c:v>
                </c:pt>
                <c:pt idx="463">
                  <c:v>1.61256</c:v>
                </c:pt>
                <c:pt idx="464">
                  <c:v>1.61256</c:v>
                </c:pt>
                <c:pt idx="465">
                  <c:v>1.61996</c:v>
                </c:pt>
                <c:pt idx="466">
                  <c:v>1.61996</c:v>
                </c:pt>
                <c:pt idx="467">
                  <c:v>1.62704</c:v>
                </c:pt>
                <c:pt idx="468">
                  <c:v>1.62704</c:v>
                </c:pt>
                <c:pt idx="469">
                  <c:v>1.63495</c:v>
                </c:pt>
                <c:pt idx="470">
                  <c:v>1.63495</c:v>
                </c:pt>
                <c:pt idx="471">
                  <c:v>1.64161</c:v>
                </c:pt>
                <c:pt idx="472">
                  <c:v>1.64161</c:v>
                </c:pt>
                <c:pt idx="473">
                  <c:v>1.64878</c:v>
                </c:pt>
                <c:pt idx="474">
                  <c:v>1.64878</c:v>
                </c:pt>
                <c:pt idx="475">
                  <c:v>1.65566</c:v>
                </c:pt>
                <c:pt idx="476">
                  <c:v>1.65566</c:v>
                </c:pt>
                <c:pt idx="477">
                  <c:v>1.66311</c:v>
                </c:pt>
                <c:pt idx="478">
                  <c:v>1.66311</c:v>
                </c:pt>
                <c:pt idx="479">
                  <c:v>1.66972</c:v>
                </c:pt>
                <c:pt idx="480">
                  <c:v>1.66972</c:v>
                </c:pt>
                <c:pt idx="481">
                  <c:v>1.6768</c:v>
                </c:pt>
                <c:pt idx="482">
                  <c:v>1.6768</c:v>
                </c:pt>
                <c:pt idx="483">
                  <c:v>1.6841</c:v>
                </c:pt>
                <c:pt idx="484">
                  <c:v>1.6841</c:v>
                </c:pt>
                <c:pt idx="485">
                  <c:v>1.69118</c:v>
                </c:pt>
                <c:pt idx="486">
                  <c:v>1.69118</c:v>
                </c:pt>
                <c:pt idx="487">
                  <c:v>1.69946</c:v>
                </c:pt>
                <c:pt idx="488">
                  <c:v>1.69946</c:v>
                </c:pt>
                <c:pt idx="489">
                  <c:v>1.70616</c:v>
                </c:pt>
                <c:pt idx="490">
                  <c:v>1.70616</c:v>
                </c:pt>
                <c:pt idx="491">
                  <c:v>1.71357</c:v>
                </c:pt>
                <c:pt idx="492">
                  <c:v>1.71357</c:v>
                </c:pt>
                <c:pt idx="493">
                  <c:v>1.71999</c:v>
                </c:pt>
                <c:pt idx="494">
                  <c:v>1.71999</c:v>
                </c:pt>
                <c:pt idx="495">
                  <c:v>1.72758</c:v>
                </c:pt>
                <c:pt idx="496">
                  <c:v>1.72758</c:v>
                </c:pt>
                <c:pt idx="497">
                  <c:v>1.73428</c:v>
                </c:pt>
                <c:pt idx="498">
                  <c:v>1.73428</c:v>
                </c:pt>
                <c:pt idx="499">
                  <c:v>1.74196</c:v>
                </c:pt>
                <c:pt idx="500">
                  <c:v>1.74196</c:v>
                </c:pt>
                <c:pt idx="501">
                  <c:v>1.74903</c:v>
                </c:pt>
                <c:pt idx="502">
                  <c:v>1.74903</c:v>
                </c:pt>
                <c:pt idx="503">
                  <c:v>1.75614</c:v>
                </c:pt>
                <c:pt idx="504">
                  <c:v>1.75614</c:v>
                </c:pt>
                <c:pt idx="505">
                  <c:v>1.76279</c:v>
                </c:pt>
                <c:pt idx="506">
                  <c:v>1.76279</c:v>
                </c:pt>
                <c:pt idx="507">
                  <c:v>1.76976</c:v>
                </c:pt>
                <c:pt idx="508">
                  <c:v>1.76976</c:v>
                </c:pt>
                <c:pt idx="509">
                  <c:v>1.77733</c:v>
                </c:pt>
                <c:pt idx="510">
                  <c:v>1.77733</c:v>
                </c:pt>
                <c:pt idx="511">
                  <c:v>1.78412</c:v>
                </c:pt>
                <c:pt idx="512">
                  <c:v>1.78412</c:v>
                </c:pt>
                <c:pt idx="513">
                  <c:v>1.79137</c:v>
                </c:pt>
                <c:pt idx="514">
                  <c:v>1.79137</c:v>
                </c:pt>
                <c:pt idx="515">
                  <c:v>1.79764</c:v>
                </c:pt>
                <c:pt idx="516">
                  <c:v>1.79764</c:v>
                </c:pt>
                <c:pt idx="517">
                  <c:v>1.80535</c:v>
                </c:pt>
                <c:pt idx="518">
                  <c:v>1.80535</c:v>
                </c:pt>
                <c:pt idx="519">
                  <c:v>1.81353</c:v>
                </c:pt>
                <c:pt idx="520">
                  <c:v>1.81353</c:v>
                </c:pt>
                <c:pt idx="521">
                  <c:v>1.82055</c:v>
                </c:pt>
                <c:pt idx="522">
                  <c:v>1.82055</c:v>
                </c:pt>
                <c:pt idx="523">
                  <c:v>1.82724</c:v>
                </c:pt>
                <c:pt idx="524">
                  <c:v>1.82724</c:v>
                </c:pt>
                <c:pt idx="525">
                  <c:v>1.83416</c:v>
                </c:pt>
                <c:pt idx="526">
                  <c:v>1.83416</c:v>
                </c:pt>
                <c:pt idx="527">
                  <c:v>1.84123</c:v>
                </c:pt>
                <c:pt idx="528">
                  <c:v>1.84123</c:v>
                </c:pt>
                <c:pt idx="529">
                  <c:v>1.84852</c:v>
                </c:pt>
                <c:pt idx="530">
                  <c:v>1.84852</c:v>
                </c:pt>
                <c:pt idx="531">
                  <c:v>1.85568</c:v>
                </c:pt>
                <c:pt idx="532">
                  <c:v>1.85568</c:v>
                </c:pt>
                <c:pt idx="533">
                  <c:v>1.86293</c:v>
                </c:pt>
                <c:pt idx="534">
                  <c:v>1.86293</c:v>
                </c:pt>
                <c:pt idx="535">
                  <c:v>1.87055</c:v>
                </c:pt>
                <c:pt idx="536">
                  <c:v>1.87055</c:v>
                </c:pt>
                <c:pt idx="537">
                  <c:v>1.87752</c:v>
                </c:pt>
                <c:pt idx="538">
                  <c:v>1.87752</c:v>
                </c:pt>
                <c:pt idx="539">
                  <c:v>1.88379</c:v>
                </c:pt>
                <c:pt idx="540">
                  <c:v>1.88379</c:v>
                </c:pt>
                <c:pt idx="541">
                  <c:v>1.89174</c:v>
                </c:pt>
                <c:pt idx="542">
                  <c:v>1.89174</c:v>
                </c:pt>
                <c:pt idx="543">
                  <c:v>1.89787</c:v>
                </c:pt>
                <c:pt idx="544">
                  <c:v>1.89787</c:v>
                </c:pt>
                <c:pt idx="545">
                  <c:v>1.90559</c:v>
                </c:pt>
                <c:pt idx="546">
                  <c:v>1.90559</c:v>
                </c:pt>
                <c:pt idx="547">
                  <c:v>1.91186</c:v>
                </c:pt>
                <c:pt idx="548">
                  <c:v>1.91186</c:v>
                </c:pt>
                <c:pt idx="549">
                  <c:v>1.9199</c:v>
                </c:pt>
                <c:pt idx="550">
                  <c:v>1.9199</c:v>
                </c:pt>
                <c:pt idx="551">
                  <c:v>1.92608</c:v>
                </c:pt>
                <c:pt idx="552">
                  <c:v>1.92608</c:v>
                </c:pt>
                <c:pt idx="553">
                  <c:v>1.93417</c:v>
                </c:pt>
                <c:pt idx="554">
                  <c:v>1.93417</c:v>
                </c:pt>
                <c:pt idx="555">
                  <c:v>1.94062</c:v>
                </c:pt>
                <c:pt idx="556">
                  <c:v>1.94062</c:v>
                </c:pt>
                <c:pt idx="557">
                  <c:v>1.94815</c:v>
                </c:pt>
                <c:pt idx="558">
                  <c:v>1.94815</c:v>
                </c:pt>
                <c:pt idx="559">
                  <c:v>1.9554</c:v>
                </c:pt>
                <c:pt idx="560">
                  <c:v>1.9554</c:v>
                </c:pt>
                <c:pt idx="561">
                  <c:v>1.9626</c:v>
                </c:pt>
                <c:pt idx="562">
                  <c:v>1.9626</c:v>
                </c:pt>
                <c:pt idx="563">
                  <c:v>1.96967</c:v>
                </c:pt>
                <c:pt idx="564">
                  <c:v>1.96967</c:v>
                </c:pt>
                <c:pt idx="565">
                  <c:v>1.9771</c:v>
                </c:pt>
                <c:pt idx="566">
                  <c:v>1.9771</c:v>
                </c:pt>
                <c:pt idx="567">
                  <c:v>1.98403</c:v>
                </c:pt>
                <c:pt idx="568">
                  <c:v>1.98403</c:v>
                </c:pt>
                <c:pt idx="569">
                  <c:v>1.9909</c:v>
                </c:pt>
                <c:pt idx="570">
                  <c:v>1.9909</c:v>
                </c:pt>
                <c:pt idx="571">
                  <c:v>1.99825</c:v>
                </c:pt>
                <c:pt idx="572">
                  <c:v>1.99825</c:v>
                </c:pt>
                <c:pt idx="573">
                  <c:v>2.00578</c:v>
                </c:pt>
                <c:pt idx="574">
                  <c:v>2.00578</c:v>
                </c:pt>
                <c:pt idx="575">
                  <c:v>2.01237</c:v>
                </c:pt>
                <c:pt idx="576">
                  <c:v>2.01237</c:v>
                </c:pt>
                <c:pt idx="577">
                  <c:v>2.01959</c:v>
                </c:pt>
                <c:pt idx="578">
                  <c:v>2.01959</c:v>
                </c:pt>
                <c:pt idx="579">
                  <c:v>2.02555</c:v>
                </c:pt>
                <c:pt idx="580">
                  <c:v>2.02555</c:v>
                </c:pt>
                <c:pt idx="581">
                  <c:v>2.0334</c:v>
                </c:pt>
                <c:pt idx="582">
                  <c:v>2.0334</c:v>
                </c:pt>
                <c:pt idx="583">
                  <c:v>2.04013</c:v>
                </c:pt>
                <c:pt idx="584">
                  <c:v>2.04013</c:v>
                </c:pt>
                <c:pt idx="585">
                  <c:v>2.04676</c:v>
                </c:pt>
                <c:pt idx="586">
                  <c:v>2.04676</c:v>
                </c:pt>
                <c:pt idx="587">
                  <c:v>2.0538</c:v>
                </c:pt>
                <c:pt idx="588">
                  <c:v>2.0538</c:v>
                </c:pt>
                <c:pt idx="589">
                  <c:v>2.06138</c:v>
                </c:pt>
                <c:pt idx="590">
                  <c:v>2.06138</c:v>
                </c:pt>
                <c:pt idx="591">
                  <c:v>2.06851</c:v>
                </c:pt>
                <c:pt idx="592">
                  <c:v>2.06851</c:v>
                </c:pt>
                <c:pt idx="593">
                  <c:v>2.07551</c:v>
                </c:pt>
                <c:pt idx="594">
                  <c:v>2.07551</c:v>
                </c:pt>
                <c:pt idx="595">
                  <c:v>2.08282</c:v>
                </c:pt>
                <c:pt idx="596">
                  <c:v>2.08282</c:v>
                </c:pt>
                <c:pt idx="597">
                  <c:v>2.08941</c:v>
                </c:pt>
                <c:pt idx="598">
                  <c:v>2.08941</c:v>
                </c:pt>
                <c:pt idx="599">
                  <c:v>2.09654</c:v>
                </c:pt>
                <c:pt idx="600">
                  <c:v>2.09654</c:v>
                </c:pt>
                <c:pt idx="601">
                  <c:v>2.10349</c:v>
                </c:pt>
                <c:pt idx="602">
                  <c:v>2.10349</c:v>
                </c:pt>
                <c:pt idx="603">
                  <c:v>2.10999</c:v>
                </c:pt>
                <c:pt idx="604">
                  <c:v>2.10999</c:v>
                </c:pt>
                <c:pt idx="605">
                  <c:v>2.11766</c:v>
                </c:pt>
                <c:pt idx="606">
                  <c:v>2.11766</c:v>
                </c:pt>
                <c:pt idx="607">
                  <c:v>2.12479</c:v>
                </c:pt>
                <c:pt idx="608">
                  <c:v>2.12479</c:v>
                </c:pt>
                <c:pt idx="609">
                  <c:v>2.13147</c:v>
                </c:pt>
                <c:pt idx="610">
                  <c:v>2.13147</c:v>
                </c:pt>
                <c:pt idx="611">
                  <c:v>2.13941</c:v>
                </c:pt>
                <c:pt idx="612">
                  <c:v>2.13941</c:v>
                </c:pt>
                <c:pt idx="613">
                  <c:v>2.14613</c:v>
                </c:pt>
                <c:pt idx="614">
                  <c:v>2.14613</c:v>
                </c:pt>
                <c:pt idx="615">
                  <c:v>2.15308</c:v>
                </c:pt>
                <c:pt idx="616">
                  <c:v>2.15308</c:v>
                </c:pt>
                <c:pt idx="617">
                  <c:v>2.15967</c:v>
                </c:pt>
                <c:pt idx="618">
                  <c:v>2.15967</c:v>
                </c:pt>
                <c:pt idx="619">
                  <c:v>2.16784</c:v>
                </c:pt>
                <c:pt idx="620">
                  <c:v>2.16784</c:v>
                </c:pt>
                <c:pt idx="621">
                  <c:v>2.17547</c:v>
                </c:pt>
                <c:pt idx="622">
                  <c:v>2.17547</c:v>
                </c:pt>
                <c:pt idx="623">
                  <c:v>2.18242</c:v>
                </c:pt>
                <c:pt idx="624">
                  <c:v>2.18242</c:v>
                </c:pt>
                <c:pt idx="625">
                  <c:v>2.1895</c:v>
                </c:pt>
                <c:pt idx="626">
                  <c:v>2.1895</c:v>
                </c:pt>
                <c:pt idx="627">
                  <c:v>2.19636</c:v>
                </c:pt>
                <c:pt idx="628">
                  <c:v>2.19636</c:v>
                </c:pt>
                <c:pt idx="629">
                  <c:v>2.20385</c:v>
                </c:pt>
                <c:pt idx="630">
                  <c:v>2.20385</c:v>
                </c:pt>
                <c:pt idx="631">
                  <c:v>2.21139</c:v>
                </c:pt>
                <c:pt idx="632">
                  <c:v>2.21139</c:v>
                </c:pt>
                <c:pt idx="633">
                  <c:v>2.21857</c:v>
                </c:pt>
                <c:pt idx="634">
                  <c:v>2.21857</c:v>
                </c:pt>
                <c:pt idx="635">
                  <c:v>2.22615</c:v>
                </c:pt>
                <c:pt idx="636">
                  <c:v>2.22615</c:v>
                </c:pt>
                <c:pt idx="637">
                  <c:v>2.2331</c:v>
                </c:pt>
                <c:pt idx="638">
                  <c:v>2.2331</c:v>
                </c:pt>
                <c:pt idx="639">
                  <c:v>2.24005</c:v>
                </c:pt>
                <c:pt idx="640">
                  <c:v>2.24005</c:v>
                </c:pt>
                <c:pt idx="641">
                  <c:v>2.24722</c:v>
                </c:pt>
                <c:pt idx="642">
                  <c:v>2.24722</c:v>
                </c:pt>
                <c:pt idx="643">
                  <c:v>2.25497</c:v>
                </c:pt>
                <c:pt idx="644">
                  <c:v>2.25497</c:v>
                </c:pt>
                <c:pt idx="645">
                  <c:v>2.26221</c:v>
                </c:pt>
                <c:pt idx="646">
                  <c:v>2.26221</c:v>
                </c:pt>
                <c:pt idx="647">
                  <c:v>2.26904</c:v>
                </c:pt>
                <c:pt idx="648">
                  <c:v>2.26904</c:v>
                </c:pt>
                <c:pt idx="649">
                  <c:v>2.27606</c:v>
                </c:pt>
                <c:pt idx="650">
                  <c:v>2.27606</c:v>
                </c:pt>
                <c:pt idx="651">
                  <c:v>2.28329</c:v>
                </c:pt>
                <c:pt idx="652">
                  <c:v>2.28329</c:v>
                </c:pt>
                <c:pt idx="653">
                  <c:v>2.29013</c:v>
                </c:pt>
                <c:pt idx="654">
                  <c:v>2.29013</c:v>
                </c:pt>
                <c:pt idx="655">
                  <c:v>2.29749</c:v>
                </c:pt>
                <c:pt idx="656">
                  <c:v>2.29749</c:v>
                </c:pt>
                <c:pt idx="657">
                  <c:v>2.30442</c:v>
                </c:pt>
                <c:pt idx="658">
                  <c:v>2.30442</c:v>
                </c:pt>
                <c:pt idx="659">
                  <c:v>2.312049999999989</c:v>
                </c:pt>
                <c:pt idx="660">
                  <c:v>2.312049999999989</c:v>
                </c:pt>
                <c:pt idx="661">
                  <c:v>2.31836</c:v>
                </c:pt>
                <c:pt idx="662">
                  <c:v>2.31836</c:v>
                </c:pt>
                <c:pt idx="663">
                  <c:v>2.32616</c:v>
                </c:pt>
                <c:pt idx="664">
                  <c:v>2.32616</c:v>
                </c:pt>
                <c:pt idx="665">
                  <c:v>2.332469999999989</c:v>
                </c:pt>
                <c:pt idx="666">
                  <c:v>2.332469999999989</c:v>
                </c:pt>
                <c:pt idx="667">
                  <c:v>2.339879999999989</c:v>
                </c:pt>
                <c:pt idx="668">
                  <c:v>2.339879999999989</c:v>
                </c:pt>
                <c:pt idx="669">
                  <c:v>2.34711</c:v>
                </c:pt>
                <c:pt idx="670">
                  <c:v>2.34711</c:v>
                </c:pt>
                <c:pt idx="671">
                  <c:v>2.35478</c:v>
                </c:pt>
                <c:pt idx="672">
                  <c:v>2.35478</c:v>
                </c:pt>
                <c:pt idx="673">
                  <c:v>2.36171</c:v>
                </c:pt>
                <c:pt idx="674">
                  <c:v>2.36171</c:v>
                </c:pt>
                <c:pt idx="675">
                  <c:v>2.36868</c:v>
                </c:pt>
                <c:pt idx="676">
                  <c:v>2.36868</c:v>
                </c:pt>
                <c:pt idx="677">
                  <c:v>2.37539</c:v>
                </c:pt>
                <c:pt idx="678">
                  <c:v>2.37539</c:v>
                </c:pt>
                <c:pt idx="679">
                  <c:v>2.38306</c:v>
                </c:pt>
                <c:pt idx="680">
                  <c:v>2.38306</c:v>
                </c:pt>
                <c:pt idx="681">
                  <c:v>2.39033</c:v>
                </c:pt>
                <c:pt idx="682">
                  <c:v>2.39033</c:v>
                </c:pt>
                <c:pt idx="683">
                  <c:v>2.39778</c:v>
                </c:pt>
                <c:pt idx="684">
                  <c:v>2.39778</c:v>
                </c:pt>
                <c:pt idx="685">
                  <c:v>2.40432</c:v>
                </c:pt>
                <c:pt idx="686">
                  <c:v>2.40432</c:v>
                </c:pt>
                <c:pt idx="687">
                  <c:v>2.412069999999989</c:v>
                </c:pt>
                <c:pt idx="688">
                  <c:v>2.412069999999989</c:v>
                </c:pt>
                <c:pt idx="689">
                  <c:v>2.41931</c:v>
                </c:pt>
                <c:pt idx="690">
                  <c:v>2.41931</c:v>
                </c:pt>
                <c:pt idx="691">
                  <c:v>2.42663</c:v>
                </c:pt>
                <c:pt idx="692">
                  <c:v>2.42663</c:v>
                </c:pt>
                <c:pt idx="693">
                  <c:v>2.43347</c:v>
                </c:pt>
                <c:pt idx="694">
                  <c:v>2.43347</c:v>
                </c:pt>
                <c:pt idx="695">
                  <c:v>2.43982</c:v>
                </c:pt>
                <c:pt idx="696">
                  <c:v>2.43982</c:v>
                </c:pt>
                <c:pt idx="697">
                  <c:v>2.44697</c:v>
                </c:pt>
                <c:pt idx="698">
                  <c:v>2.44697</c:v>
                </c:pt>
                <c:pt idx="699">
                  <c:v>2.45354</c:v>
                </c:pt>
                <c:pt idx="700">
                  <c:v>2.45354</c:v>
                </c:pt>
                <c:pt idx="701">
                  <c:v>2.46139</c:v>
                </c:pt>
                <c:pt idx="702">
                  <c:v>2.46139</c:v>
                </c:pt>
                <c:pt idx="703">
                  <c:v>2.46932</c:v>
                </c:pt>
                <c:pt idx="704">
                  <c:v>2.46932</c:v>
                </c:pt>
                <c:pt idx="705">
                  <c:v>2.47563</c:v>
                </c:pt>
                <c:pt idx="706">
                  <c:v>2.47563</c:v>
                </c:pt>
                <c:pt idx="707">
                  <c:v>2.48326</c:v>
                </c:pt>
                <c:pt idx="708">
                  <c:v>2.48326</c:v>
                </c:pt>
                <c:pt idx="709">
                  <c:v>2.48997</c:v>
                </c:pt>
                <c:pt idx="710">
                  <c:v>2.48997</c:v>
                </c:pt>
                <c:pt idx="711">
                  <c:v>2.496809999999989</c:v>
                </c:pt>
                <c:pt idx="712">
                  <c:v>2.496809999999989</c:v>
                </c:pt>
                <c:pt idx="713">
                  <c:v>2.50474</c:v>
                </c:pt>
                <c:pt idx="714">
                  <c:v>2.50474</c:v>
                </c:pt>
                <c:pt idx="715">
                  <c:v>2.51181</c:v>
                </c:pt>
                <c:pt idx="716">
                  <c:v>2.51181</c:v>
                </c:pt>
                <c:pt idx="717">
                  <c:v>2.51951</c:v>
                </c:pt>
                <c:pt idx="718">
                  <c:v>2.51951</c:v>
                </c:pt>
                <c:pt idx="719">
                  <c:v>2.5264</c:v>
                </c:pt>
                <c:pt idx="720">
                  <c:v>2.5264</c:v>
                </c:pt>
                <c:pt idx="721">
                  <c:v>2.53442</c:v>
                </c:pt>
                <c:pt idx="722">
                  <c:v>2.53442</c:v>
                </c:pt>
                <c:pt idx="723">
                  <c:v>2.54136</c:v>
                </c:pt>
                <c:pt idx="724">
                  <c:v>2.54136</c:v>
                </c:pt>
                <c:pt idx="725">
                  <c:v>2.54749</c:v>
                </c:pt>
                <c:pt idx="726">
                  <c:v>2.54749</c:v>
                </c:pt>
                <c:pt idx="727">
                  <c:v>2.55505</c:v>
                </c:pt>
                <c:pt idx="728">
                  <c:v>2.55505</c:v>
                </c:pt>
                <c:pt idx="729">
                  <c:v>2.56222</c:v>
                </c:pt>
                <c:pt idx="730">
                  <c:v>2.56222</c:v>
                </c:pt>
                <c:pt idx="731">
                  <c:v>2.56947</c:v>
                </c:pt>
                <c:pt idx="732">
                  <c:v>2.56947</c:v>
                </c:pt>
                <c:pt idx="733">
                  <c:v>2.57758</c:v>
                </c:pt>
                <c:pt idx="734">
                  <c:v>2.57758</c:v>
                </c:pt>
                <c:pt idx="735">
                  <c:v>2.5847</c:v>
                </c:pt>
                <c:pt idx="736">
                  <c:v>2.5847</c:v>
                </c:pt>
                <c:pt idx="737">
                  <c:v>2.59123</c:v>
                </c:pt>
                <c:pt idx="738">
                  <c:v>2.59123</c:v>
                </c:pt>
                <c:pt idx="739">
                  <c:v>2.59879</c:v>
                </c:pt>
                <c:pt idx="740">
                  <c:v>2.59879</c:v>
                </c:pt>
                <c:pt idx="741">
                  <c:v>2.60501</c:v>
                </c:pt>
                <c:pt idx="742">
                  <c:v>2.60501</c:v>
                </c:pt>
                <c:pt idx="743">
                  <c:v>2.61339</c:v>
                </c:pt>
                <c:pt idx="744">
                  <c:v>2.61339</c:v>
                </c:pt>
                <c:pt idx="745">
                  <c:v>2.6197</c:v>
                </c:pt>
                <c:pt idx="746">
                  <c:v>2.6197</c:v>
                </c:pt>
                <c:pt idx="747">
                  <c:v>2.62735</c:v>
                </c:pt>
                <c:pt idx="748">
                  <c:v>2.62735</c:v>
                </c:pt>
                <c:pt idx="749">
                  <c:v>2.63456</c:v>
                </c:pt>
                <c:pt idx="750">
                  <c:v>2.63456</c:v>
                </c:pt>
                <c:pt idx="751">
                  <c:v>2.64172</c:v>
                </c:pt>
                <c:pt idx="752">
                  <c:v>2.64172</c:v>
                </c:pt>
                <c:pt idx="753">
                  <c:v>2.64853</c:v>
                </c:pt>
                <c:pt idx="754">
                  <c:v>2.64853</c:v>
                </c:pt>
                <c:pt idx="755">
                  <c:v>2.65591</c:v>
                </c:pt>
                <c:pt idx="756">
                  <c:v>2.65591</c:v>
                </c:pt>
                <c:pt idx="757">
                  <c:v>2.6629</c:v>
                </c:pt>
                <c:pt idx="758">
                  <c:v>2.6629</c:v>
                </c:pt>
                <c:pt idx="759">
                  <c:v>2.66988</c:v>
                </c:pt>
                <c:pt idx="760">
                  <c:v>2.66988</c:v>
                </c:pt>
                <c:pt idx="761">
                  <c:v>2.67655</c:v>
                </c:pt>
                <c:pt idx="762">
                  <c:v>2.67655</c:v>
                </c:pt>
                <c:pt idx="763">
                  <c:v>2.68434</c:v>
                </c:pt>
                <c:pt idx="764">
                  <c:v>2.68434</c:v>
                </c:pt>
                <c:pt idx="765">
                  <c:v>2.69155</c:v>
                </c:pt>
                <c:pt idx="766">
                  <c:v>2.69155</c:v>
                </c:pt>
                <c:pt idx="767">
                  <c:v>2.6983</c:v>
                </c:pt>
                <c:pt idx="768">
                  <c:v>2.6983</c:v>
                </c:pt>
                <c:pt idx="769">
                  <c:v>2.70402</c:v>
                </c:pt>
                <c:pt idx="770">
                  <c:v>2.70402</c:v>
                </c:pt>
                <c:pt idx="771">
                  <c:v>2.71146</c:v>
                </c:pt>
                <c:pt idx="772">
                  <c:v>2.71146</c:v>
                </c:pt>
                <c:pt idx="773">
                  <c:v>2.71857</c:v>
                </c:pt>
                <c:pt idx="774">
                  <c:v>2.71857</c:v>
                </c:pt>
                <c:pt idx="775">
                  <c:v>2.72547</c:v>
                </c:pt>
                <c:pt idx="776">
                  <c:v>2.72547</c:v>
                </c:pt>
                <c:pt idx="777">
                  <c:v>2.73186</c:v>
                </c:pt>
                <c:pt idx="778">
                  <c:v>2.73186</c:v>
                </c:pt>
                <c:pt idx="779">
                  <c:v>2.74002</c:v>
                </c:pt>
                <c:pt idx="780">
                  <c:v>2.74002</c:v>
                </c:pt>
                <c:pt idx="781">
                  <c:v>2.747</c:v>
                </c:pt>
                <c:pt idx="782">
                  <c:v>2.747</c:v>
                </c:pt>
                <c:pt idx="783">
                  <c:v>2.75373</c:v>
                </c:pt>
                <c:pt idx="784">
                  <c:v>2.75373</c:v>
                </c:pt>
                <c:pt idx="785">
                  <c:v>2.76077</c:v>
                </c:pt>
                <c:pt idx="786">
                  <c:v>2.76077</c:v>
                </c:pt>
                <c:pt idx="787">
                  <c:v>2.76818</c:v>
                </c:pt>
                <c:pt idx="788">
                  <c:v>2.76818</c:v>
                </c:pt>
                <c:pt idx="789">
                  <c:v>2.77462</c:v>
                </c:pt>
                <c:pt idx="790">
                  <c:v>2.77462</c:v>
                </c:pt>
                <c:pt idx="791">
                  <c:v>2.78203</c:v>
                </c:pt>
                <c:pt idx="792">
                  <c:v>2.78203</c:v>
                </c:pt>
                <c:pt idx="793">
                  <c:v>2.78894</c:v>
                </c:pt>
                <c:pt idx="794">
                  <c:v>2.78894</c:v>
                </c:pt>
                <c:pt idx="795">
                  <c:v>2.7964</c:v>
                </c:pt>
                <c:pt idx="796">
                  <c:v>2.7964</c:v>
                </c:pt>
                <c:pt idx="797">
                  <c:v>2.80339</c:v>
                </c:pt>
                <c:pt idx="798">
                  <c:v>2.80339</c:v>
                </c:pt>
                <c:pt idx="799">
                  <c:v>2.81053</c:v>
                </c:pt>
                <c:pt idx="800">
                  <c:v>2.81053</c:v>
                </c:pt>
                <c:pt idx="801">
                  <c:v>2.81798</c:v>
                </c:pt>
                <c:pt idx="802">
                  <c:v>2.81798</c:v>
                </c:pt>
                <c:pt idx="803">
                  <c:v>2.82526</c:v>
                </c:pt>
                <c:pt idx="804">
                  <c:v>2.82526</c:v>
                </c:pt>
                <c:pt idx="805">
                  <c:v>2.83211</c:v>
                </c:pt>
                <c:pt idx="806">
                  <c:v>2.83211</c:v>
                </c:pt>
                <c:pt idx="807">
                  <c:v>2.83855</c:v>
                </c:pt>
                <c:pt idx="808">
                  <c:v>2.83855</c:v>
                </c:pt>
                <c:pt idx="809">
                  <c:v>2.846659999999989</c:v>
                </c:pt>
                <c:pt idx="810">
                  <c:v>2.846659999999989</c:v>
                </c:pt>
                <c:pt idx="811">
                  <c:v>2.85431</c:v>
                </c:pt>
                <c:pt idx="812">
                  <c:v>2.85431</c:v>
                </c:pt>
                <c:pt idx="813">
                  <c:v>2.86139</c:v>
                </c:pt>
                <c:pt idx="814">
                  <c:v>2.86139</c:v>
                </c:pt>
                <c:pt idx="815">
                  <c:v>2.86751</c:v>
                </c:pt>
                <c:pt idx="816">
                  <c:v>2.86751</c:v>
                </c:pt>
                <c:pt idx="817">
                  <c:v>2.875249999999989</c:v>
                </c:pt>
                <c:pt idx="818">
                  <c:v>2.875249999999989</c:v>
                </c:pt>
                <c:pt idx="819">
                  <c:v>2.88108</c:v>
                </c:pt>
                <c:pt idx="820">
                  <c:v>2.88108</c:v>
                </c:pt>
                <c:pt idx="821">
                  <c:v>2.88928</c:v>
                </c:pt>
                <c:pt idx="822">
                  <c:v>2.88928</c:v>
                </c:pt>
                <c:pt idx="823">
                  <c:v>2.89693</c:v>
                </c:pt>
                <c:pt idx="824">
                  <c:v>2.89693</c:v>
                </c:pt>
                <c:pt idx="825">
                  <c:v>2.90397</c:v>
                </c:pt>
                <c:pt idx="826">
                  <c:v>2.90397</c:v>
                </c:pt>
                <c:pt idx="827">
                  <c:v>2.91078</c:v>
                </c:pt>
                <c:pt idx="828">
                  <c:v>2.91078</c:v>
                </c:pt>
                <c:pt idx="829">
                  <c:v>2.91787</c:v>
                </c:pt>
                <c:pt idx="830">
                  <c:v>2.91787</c:v>
                </c:pt>
                <c:pt idx="831">
                  <c:v>2.92482</c:v>
                </c:pt>
                <c:pt idx="832">
                  <c:v>2.92482</c:v>
                </c:pt>
                <c:pt idx="833">
                  <c:v>2.9314</c:v>
                </c:pt>
                <c:pt idx="834">
                  <c:v>2.9314</c:v>
                </c:pt>
                <c:pt idx="835">
                  <c:v>2.939039999999999</c:v>
                </c:pt>
                <c:pt idx="836">
                  <c:v>2.939039999999999</c:v>
                </c:pt>
                <c:pt idx="837">
                  <c:v>2.94585</c:v>
                </c:pt>
                <c:pt idx="838">
                  <c:v>2.94585</c:v>
                </c:pt>
                <c:pt idx="839">
                  <c:v>2.95405</c:v>
                </c:pt>
                <c:pt idx="840">
                  <c:v>2.95405</c:v>
                </c:pt>
                <c:pt idx="841">
                  <c:v>2.96095</c:v>
                </c:pt>
                <c:pt idx="842">
                  <c:v>2.96095</c:v>
                </c:pt>
                <c:pt idx="843">
                  <c:v>2.9673</c:v>
                </c:pt>
                <c:pt idx="844">
                  <c:v>2.9673</c:v>
                </c:pt>
                <c:pt idx="845">
                  <c:v>2.97342</c:v>
                </c:pt>
                <c:pt idx="846">
                  <c:v>2.97342</c:v>
                </c:pt>
                <c:pt idx="847">
                  <c:v>2.9805</c:v>
                </c:pt>
                <c:pt idx="848">
                  <c:v>2.9805</c:v>
                </c:pt>
                <c:pt idx="849">
                  <c:v>2.9882</c:v>
                </c:pt>
                <c:pt idx="850">
                  <c:v>2.9882</c:v>
                </c:pt>
                <c:pt idx="851">
                  <c:v>2.99598</c:v>
                </c:pt>
                <c:pt idx="852">
                  <c:v>2.99598</c:v>
                </c:pt>
                <c:pt idx="853">
                  <c:v>3.00308</c:v>
                </c:pt>
                <c:pt idx="854">
                  <c:v>3.00308</c:v>
                </c:pt>
                <c:pt idx="855">
                  <c:v>3.01025</c:v>
                </c:pt>
                <c:pt idx="856">
                  <c:v>3.01025</c:v>
                </c:pt>
                <c:pt idx="857">
                  <c:v>3.01662</c:v>
                </c:pt>
                <c:pt idx="858">
                  <c:v>3.01662</c:v>
                </c:pt>
                <c:pt idx="859">
                  <c:v>3.02321</c:v>
                </c:pt>
                <c:pt idx="860">
                  <c:v>3.02321</c:v>
                </c:pt>
                <c:pt idx="861">
                  <c:v>3.02993</c:v>
                </c:pt>
                <c:pt idx="862">
                  <c:v>3.02993</c:v>
                </c:pt>
                <c:pt idx="863">
                  <c:v>3.03692</c:v>
                </c:pt>
                <c:pt idx="864">
                  <c:v>3.03692</c:v>
                </c:pt>
                <c:pt idx="865">
                  <c:v>3.04516</c:v>
                </c:pt>
                <c:pt idx="866">
                  <c:v>3.04516</c:v>
                </c:pt>
                <c:pt idx="867">
                  <c:v>3.051839999999999</c:v>
                </c:pt>
                <c:pt idx="868">
                  <c:v>3.051839999999999</c:v>
                </c:pt>
                <c:pt idx="869">
                  <c:v>3.05848</c:v>
                </c:pt>
                <c:pt idx="870">
                  <c:v>3.05848</c:v>
                </c:pt>
                <c:pt idx="871">
                  <c:v>3.06561</c:v>
                </c:pt>
                <c:pt idx="872">
                  <c:v>3.06561</c:v>
                </c:pt>
                <c:pt idx="873">
                  <c:v>3.07189</c:v>
                </c:pt>
                <c:pt idx="874">
                  <c:v>3.07189</c:v>
                </c:pt>
                <c:pt idx="875">
                  <c:v>3.07883</c:v>
                </c:pt>
                <c:pt idx="876">
                  <c:v>3.07883</c:v>
                </c:pt>
                <c:pt idx="877">
                  <c:v>3.08596</c:v>
                </c:pt>
                <c:pt idx="878">
                  <c:v>3.08596</c:v>
                </c:pt>
                <c:pt idx="879">
                  <c:v>3.092639999999998</c:v>
                </c:pt>
                <c:pt idx="880">
                  <c:v>3.092639999999998</c:v>
                </c:pt>
                <c:pt idx="881">
                  <c:v>3.10101</c:v>
                </c:pt>
                <c:pt idx="882">
                  <c:v>3.10101</c:v>
                </c:pt>
                <c:pt idx="883">
                  <c:v>3.10783</c:v>
                </c:pt>
                <c:pt idx="884">
                  <c:v>3.10783</c:v>
                </c:pt>
                <c:pt idx="885">
                  <c:v>3.11535</c:v>
                </c:pt>
                <c:pt idx="886">
                  <c:v>3.11535</c:v>
                </c:pt>
                <c:pt idx="887">
                  <c:v>3.12146</c:v>
                </c:pt>
                <c:pt idx="888">
                  <c:v>3.12146</c:v>
                </c:pt>
                <c:pt idx="889">
                  <c:v>3.12849</c:v>
                </c:pt>
                <c:pt idx="890">
                  <c:v>3.12849</c:v>
                </c:pt>
                <c:pt idx="891">
                  <c:v>3.13575</c:v>
                </c:pt>
                <c:pt idx="892">
                  <c:v>3.13575</c:v>
                </c:pt>
                <c:pt idx="893">
                  <c:v>3.14381</c:v>
                </c:pt>
                <c:pt idx="894">
                  <c:v>3.14381</c:v>
                </c:pt>
                <c:pt idx="895">
                  <c:v>3.15054</c:v>
                </c:pt>
                <c:pt idx="896">
                  <c:v>3.15054</c:v>
                </c:pt>
                <c:pt idx="897">
                  <c:v>3.15677</c:v>
                </c:pt>
                <c:pt idx="898">
                  <c:v>3.15677</c:v>
                </c:pt>
                <c:pt idx="899">
                  <c:v>3.16448</c:v>
                </c:pt>
                <c:pt idx="900">
                  <c:v>3.16448</c:v>
                </c:pt>
                <c:pt idx="901">
                  <c:v>3.17205</c:v>
                </c:pt>
                <c:pt idx="902">
                  <c:v>3.17205</c:v>
                </c:pt>
                <c:pt idx="903">
                  <c:v>3.1794</c:v>
                </c:pt>
                <c:pt idx="904">
                  <c:v>3.1794</c:v>
                </c:pt>
                <c:pt idx="905">
                  <c:v>3.18599</c:v>
                </c:pt>
                <c:pt idx="906">
                  <c:v>3.18599</c:v>
                </c:pt>
                <c:pt idx="907">
                  <c:v>3.19374</c:v>
                </c:pt>
                <c:pt idx="908">
                  <c:v>3.19374</c:v>
                </c:pt>
                <c:pt idx="909">
                  <c:v>3.20029</c:v>
                </c:pt>
                <c:pt idx="910">
                  <c:v>3.20029</c:v>
                </c:pt>
                <c:pt idx="911">
                  <c:v>3.2071</c:v>
                </c:pt>
                <c:pt idx="912">
                  <c:v>3.2071</c:v>
                </c:pt>
                <c:pt idx="913">
                  <c:v>3.21521</c:v>
                </c:pt>
                <c:pt idx="914">
                  <c:v>3.21521</c:v>
                </c:pt>
                <c:pt idx="915">
                  <c:v>3.22269</c:v>
                </c:pt>
                <c:pt idx="916">
                  <c:v>3.22269</c:v>
                </c:pt>
                <c:pt idx="917">
                  <c:v>3.2299</c:v>
                </c:pt>
                <c:pt idx="918">
                  <c:v>3.2299</c:v>
                </c:pt>
                <c:pt idx="919">
                  <c:v>3.23721</c:v>
                </c:pt>
                <c:pt idx="920">
                  <c:v>3.23721</c:v>
                </c:pt>
                <c:pt idx="921">
                  <c:v>3.24442</c:v>
                </c:pt>
                <c:pt idx="922">
                  <c:v>3.24442</c:v>
                </c:pt>
                <c:pt idx="923">
                  <c:v>3.25152</c:v>
                </c:pt>
                <c:pt idx="924">
                  <c:v>3.25152</c:v>
                </c:pt>
                <c:pt idx="925">
                  <c:v>3.25821</c:v>
                </c:pt>
                <c:pt idx="926">
                  <c:v>3.25821</c:v>
                </c:pt>
                <c:pt idx="927">
                  <c:v>3.26566</c:v>
                </c:pt>
                <c:pt idx="928">
                  <c:v>3.26566</c:v>
                </c:pt>
                <c:pt idx="929">
                  <c:v>3.27251</c:v>
                </c:pt>
                <c:pt idx="930">
                  <c:v>3.27251</c:v>
                </c:pt>
                <c:pt idx="931">
                  <c:v>3.27992</c:v>
                </c:pt>
                <c:pt idx="932">
                  <c:v>3.27992</c:v>
                </c:pt>
                <c:pt idx="933">
                  <c:v>3.28623</c:v>
                </c:pt>
                <c:pt idx="934">
                  <c:v>3.28623</c:v>
                </c:pt>
                <c:pt idx="935">
                  <c:v>3.29316</c:v>
                </c:pt>
                <c:pt idx="936">
                  <c:v>3.29316</c:v>
                </c:pt>
                <c:pt idx="937">
                  <c:v>3.29992</c:v>
                </c:pt>
                <c:pt idx="938">
                  <c:v>3.29992</c:v>
                </c:pt>
                <c:pt idx="939">
                  <c:v>3.30656</c:v>
                </c:pt>
                <c:pt idx="940">
                  <c:v>3.30656</c:v>
                </c:pt>
                <c:pt idx="941">
                  <c:v>3.31353</c:v>
                </c:pt>
                <c:pt idx="942">
                  <c:v>3.31353</c:v>
                </c:pt>
                <c:pt idx="943">
                  <c:v>3.32009</c:v>
                </c:pt>
                <c:pt idx="944">
                  <c:v>3.32009</c:v>
                </c:pt>
                <c:pt idx="945">
                  <c:v>3.32722</c:v>
                </c:pt>
                <c:pt idx="946">
                  <c:v>3.32722</c:v>
                </c:pt>
                <c:pt idx="947">
                  <c:v>3.33516</c:v>
                </c:pt>
                <c:pt idx="948">
                  <c:v>3.33516</c:v>
                </c:pt>
                <c:pt idx="949">
                  <c:v>3.34152</c:v>
                </c:pt>
                <c:pt idx="950">
                  <c:v>3.34152</c:v>
                </c:pt>
                <c:pt idx="951">
                  <c:v>3.34771</c:v>
                </c:pt>
                <c:pt idx="952">
                  <c:v>3.34771</c:v>
                </c:pt>
                <c:pt idx="953">
                  <c:v>3.35537</c:v>
                </c:pt>
                <c:pt idx="954">
                  <c:v>3.35537</c:v>
                </c:pt>
                <c:pt idx="955">
                  <c:v>3.36299</c:v>
                </c:pt>
                <c:pt idx="956">
                  <c:v>3.36299</c:v>
                </c:pt>
                <c:pt idx="957">
                  <c:v>3.36991</c:v>
                </c:pt>
                <c:pt idx="958">
                  <c:v>3.36991</c:v>
                </c:pt>
                <c:pt idx="959">
                  <c:v>3.37786</c:v>
                </c:pt>
                <c:pt idx="960">
                  <c:v>3.37786</c:v>
                </c:pt>
                <c:pt idx="961">
                  <c:v>3.3845</c:v>
                </c:pt>
                <c:pt idx="962">
                  <c:v>3.3845</c:v>
                </c:pt>
                <c:pt idx="963">
                  <c:v>3.39134</c:v>
                </c:pt>
                <c:pt idx="964">
                  <c:v>3.39134</c:v>
                </c:pt>
                <c:pt idx="965">
                  <c:v>3.39843</c:v>
                </c:pt>
                <c:pt idx="966">
                  <c:v>3.39843</c:v>
                </c:pt>
                <c:pt idx="967">
                  <c:v>3.40544</c:v>
                </c:pt>
                <c:pt idx="968">
                  <c:v>3.40544</c:v>
                </c:pt>
                <c:pt idx="969">
                  <c:v>3.41342</c:v>
                </c:pt>
                <c:pt idx="970">
                  <c:v>3.41342</c:v>
                </c:pt>
                <c:pt idx="971">
                  <c:v>3.42018</c:v>
                </c:pt>
                <c:pt idx="972">
                  <c:v>3.42018</c:v>
                </c:pt>
                <c:pt idx="973">
                  <c:v>3.4265</c:v>
                </c:pt>
                <c:pt idx="974">
                  <c:v>3.4265</c:v>
                </c:pt>
                <c:pt idx="975">
                  <c:v>3.43481</c:v>
                </c:pt>
                <c:pt idx="976">
                  <c:v>3.43481</c:v>
                </c:pt>
                <c:pt idx="977">
                  <c:v>3.4419</c:v>
                </c:pt>
                <c:pt idx="978">
                  <c:v>3.4419</c:v>
                </c:pt>
                <c:pt idx="979">
                  <c:v>3.44899</c:v>
                </c:pt>
                <c:pt idx="980">
                  <c:v>3.44899</c:v>
                </c:pt>
                <c:pt idx="981">
                  <c:v>3.456399999999999</c:v>
                </c:pt>
                <c:pt idx="982">
                  <c:v>3.456399999999999</c:v>
                </c:pt>
                <c:pt idx="983">
                  <c:v>3.46378</c:v>
                </c:pt>
                <c:pt idx="984">
                  <c:v>3.46378</c:v>
                </c:pt>
                <c:pt idx="985">
                  <c:v>3.47107</c:v>
                </c:pt>
                <c:pt idx="986">
                  <c:v>3.47107</c:v>
                </c:pt>
                <c:pt idx="987">
                  <c:v>3.4786</c:v>
                </c:pt>
                <c:pt idx="988">
                  <c:v>3.4786</c:v>
                </c:pt>
                <c:pt idx="989">
                  <c:v>3.48602</c:v>
                </c:pt>
                <c:pt idx="990">
                  <c:v>3.48602</c:v>
                </c:pt>
                <c:pt idx="991">
                  <c:v>3.49278</c:v>
                </c:pt>
                <c:pt idx="992">
                  <c:v>3.49278</c:v>
                </c:pt>
                <c:pt idx="993">
                  <c:v>3.50055</c:v>
                </c:pt>
                <c:pt idx="994">
                  <c:v>3.50055</c:v>
                </c:pt>
                <c:pt idx="995">
                  <c:v>3.50802</c:v>
                </c:pt>
                <c:pt idx="996">
                  <c:v>3.50802</c:v>
                </c:pt>
                <c:pt idx="997">
                  <c:v>3.51467</c:v>
                </c:pt>
                <c:pt idx="998">
                  <c:v>3.51467</c:v>
                </c:pt>
                <c:pt idx="999">
                  <c:v>3.52102</c:v>
                </c:pt>
                <c:pt idx="1000">
                  <c:v>3.52102</c:v>
                </c:pt>
                <c:pt idx="1001">
                  <c:v>3.52767</c:v>
                </c:pt>
                <c:pt idx="1002">
                  <c:v>3.52767</c:v>
                </c:pt>
                <c:pt idx="1003">
                  <c:v>3.53502</c:v>
                </c:pt>
                <c:pt idx="1004">
                  <c:v>3.53502</c:v>
                </c:pt>
                <c:pt idx="1005">
                  <c:v>3.54182</c:v>
                </c:pt>
                <c:pt idx="1006">
                  <c:v>3.54182</c:v>
                </c:pt>
                <c:pt idx="1007">
                  <c:v>3.54925</c:v>
                </c:pt>
                <c:pt idx="1008">
                  <c:v>3.54925</c:v>
                </c:pt>
                <c:pt idx="1009">
                  <c:v>3.55601</c:v>
                </c:pt>
                <c:pt idx="1010">
                  <c:v>3.55601</c:v>
                </c:pt>
                <c:pt idx="1011">
                  <c:v>3.56326</c:v>
                </c:pt>
                <c:pt idx="1012">
                  <c:v>3.56326</c:v>
                </c:pt>
                <c:pt idx="1013">
                  <c:v>3.57002</c:v>
                </c:pt>
                <c:pt idx="1014">
                  <c:v>3.57002</c:v>
                </c:pt>
                <c:pt idx="1015">
                  <c:v>3.576849999999989</c:v>
                </c:pt>
                <c:pt idx="1016">
                  <c:v>3.576849999999989</c:v>
                </c:pt>
                <c:pt idx="1017">
                  <c:v>3.58354</c:v>
                </c:pt>
                <c:pt idx="1018">
                  <c:v>3.58354</c:v>
                </c:pt>
                <c:pt idx="1019">
                  <c:v>3.5906</c:v>
                </c:pt>
                <c:pt idx="1020">
                  <c:v>3.5906</c:v>
                </c:pt>
                <c:pt idx="1021">
                  <c:v>3.59807</c:v>
                </c:pt>
                <c:pt idx="1022">
                  <c:v>3.59807</c:v>
                </c:pt>
                <c:pt idx="1023">
                  <c:v>3.60479</c:v>
                </c:pt>
                <c:pt idx="1024">
                  <c:v>3.60479</c:v>
                </c:pt>
                <c:pt idx="1025">
                  <c:v>3.61237</c:v>
                </c:pt>
                <c:pt idx="1026">
                  <c:v>3.61237</c:v>
                </c:pt>
                <c:pt idx="1027">
                  <c:v>3.619839999999999</c:v>
                </c:pt>
                <c:pt idx="1028">
                  <c:v>3.619839999999999</c:v>
                </c:pt>
                <c:pt idx="1029">
                  <c:v>3.62735</c:v>
                </c:pt>
                <c:pt idx="1030">
                  <c:v>3.62735</c:v>
                </c:pt>
                <c:pt idx="1031">
                  <c:v>3.63445</c:v>
                </c:pt>
                <c:pt idx="1032">
                  <c:v>3.63445</c:v>
                </c:pt>
                <c:pt idx="1033">
                  <c:v>3.6408</c:v>
                </c:pt>
                <c:pt idx="1034">
                  <c:v>3.6408</c:v>
                </c:pt>
                <c:pt idx="1035">
                  <c:v>3.64759</c:v>
                </c:pt>
                <c:pt idx="1036">
                  <c:v>3.64759</c:v>
                </c:pt>
                <c:pt idx="1037">
                  <c:v>3.65495</c:v>
                </c:pt>
                <c:pt idx="1038">
                  <c:v>3.65495</c:v>
                </c:pt>
                <c:pt idx="1039">
                  <c:v>3.6625</c:v>
                </c:pt>
                <c:pt idx="1040">
                  <c:v>3.6625</c:v>
                </c:pt>
                <c:pt idx="1041">
                  <c:v>3.66989</c:v>
                </c:pt>
                <c:pt idx="1042">
                  <c:v>3.66989</c:v>
                </c:pt>
                <c:pt idx="1043">
                  <c:v>3.67729</c:v>
                </c:pt>
                <c:pt idx="1044">
                  <c:v>3.67729</c:v>
                </c:pt>
                <c:pt idx="1045">
                  <c:v>3.68393</c:v>
                </c:pt>
                <c:pt idx="1046">
                  <c:v>3.68393</c:v>
                </c:pt>
                <c:pt idx="1047">
                  <c:v>3.69103</c:v>
                </c:pt>
                <c:pt idx="1048">
                  <c:v>3.69103</c:v>
                </c:pt>
                <c:pt idx="1049">
                  <c:v>3.69768</c:v>
                </c:pt>
                <c:pt idx="1050">
                  <c:v>3.69768</c:v>
                </c:pt>
                <c:pt idx="1051">
                  <c:v>3.70537</c:v>
                </c:pt>
                <c:pt idx="1052">
                  <c:v>3.70537</c:v>
                </c:pt>
                <c:pt idx="1053">
                  <c:v>3.71318</c:v>
                </c:pt>
                <c:pt idx="1054">
                  <c:v>3.71318</c:v>
                </c:pt>
                <c:pt idx="1055">
                  <c:v>3.7202</c:v>
                </c:pt>
                <c:pt idx="1056">
                  <c:v>3.7202</c:v>
                </c:pt>
                <c:pt idx="1057">
                  <c:v>3.72801</c:v>
                </c:pt>
                <c:pt idx="1058">
                  <c:v>3.72801</c:v>
                </c:pt>
                <c:pt idx="1059">
                  <c:v>3.73488</c:v>
                </c:pt>
                <c:pt idx="1060">
                  <c:v>3.74175</c:v>
                </c:pt>
                <c:pt idx="1061">
                  <c:v>3.74175</c:v>
                </c:pt>
                <c:pt idx="1062">
                  <c:v>3.74892</c:v>
                </c:pt>
                <c:pt idx="1063">
                  <c:v>3.74892</c:v>
                </c:pt>
                <c:pt idx="1064">
                  <c:v>3.75642</c:v>
                </c:pt>
                <c:pt idx="1065">
                  <c:v>3.75642</c:v>
                </c:pt>
                <c:pt idx="1066">
                  <c:v>3.76428</c:v>
                </c:pt>
                <c:pt idx="1067">
                  <c:v>3.76428</c:v>
                </c:pt>
                <c:pt idx="1068">
                  <c:v>3.77091</c:v>
                </c:pt>
                <c:pt idx="1069">
                  <c:v>3.77091</c:v>
                </c:pt>
                <c:pt idx="1070">
                  <c:v>3.77091</c:v>
                </c:pt>
                <c:pt idx="1071">
                  <c:v>3.77747</c:v>
                </c:pt>
                <c:pt idx="1072">
                  <c:v>3.77747</c:v>
                </c:pt>
                <c:pt idx="1073">
                  <c:v>3.78463</c:v>
                </c:pt>
                <c:pt idx="1074">
                  <c:v>3.78463</c:v>
                </c:pt>
                <c:pt idx="1075">
                  <c:v>3.79193</c:v>
                </c:pt>
                <c:pt idx="1076">
                  <c:v>3.79193</c:v>
                </c:pt>
                <c:pt idx="1077">
                  <c:v>3.79824</c:v>
                </c:pt>
                <c:pt idx="1078">
                  <c:v>3.79824</c:v>
                </c:pt>
                <c:pt idx="1079">
                  <c:v>3.80572</c:v>
                </c:pt>
                <c:pt idx="1080">
                  <c:v>3.80572</c:v>
                </c:pt>
                <c:pt idx="1081">
                  <c:v>3.812559999999989</c:v>
                </c:pt>
                <c:pt idx="1082">
                  <c:v>3.812559999999989</c:v>
                </c:pt>
                <c:pt idx="1083">
                  <c:v>3.82018</c:v>
                </c:pt>
                <c:pt idx="1084">
                  <c:v>3.82018</c:v>
                </c:pt>
                <c:pt idx="1085">
                  <c:v>3.82713</c:v>
                </c:pt>
                <c:pt idx="1086">
                  <c:v>3.82713</c:v>
                </c:pt>
                <c:pt idx="1087">
                  <c:v>3.83415</c:v>
                </c:pt>
                <c:pt idx="1088">
                  <c:v>3.83415</c:v>
                </c:pt>
                <c:pt idx="1089">
                  <c:v>3.84152</c:v>
                </c:pt>
                <c:pt idx="1090">
                  <c:v>3.84152</c:v>
                </c:pt>
                <c:pt idx="1091">
                  <c:v>3.84857</c:v>
                </c:pt>
                <c:pt idx="1092">
                  <c:v>3.84857</c:v>
                </c:pt>
                <c:pt idx="1093">
                  <c:v>3.85556</c:v>
                </c:pt>
                <c:pt idx="1094">
                  <c:v>3.86194</c:v>
                </c:pt>
                <c:pt idx="1095">
                  <c:v>3.86194</c:v>
                </c:pt>
                <c:pt idx="1096">
                  <c:v>3.86194</c:v>
                </c:pt>
                <c:pt idx="1097">
                  <c:v>3.86878</c:v>
                </c:pt>
                <c:pt idx="1098">
                  <c:v>3.876399999999998</c:v>
                </c:pt>
                <c:pt idx="1099">
                  <c:v>3.876399999999998</c:v>
                </c:pt>
                <c:pt idx="1100">
                  <c:v>3.88356</c:v>
                </c:pt>
                <c:pt idx="1101">
                  <c:v>3.88356</c:v>
                </c:pt>
                <c:pt idx="1102">
                  <c:v>3.89153</c:v>
                </c:pt>
                <c:pt idx="1103">
                  <c:v>3.89153</c:v>
                </c:pt>
                <c:pt idx="1104">
                  <c:v>3.89153</c:v>
                </c:pt>
                <c:pt idx="1105">
                  <c:v>3.89848</c:v>
                </c:pt>
                <c:pt idx="1106">
                  <c:v>3.89848</c:v>
                </c:pt>
                <c:pt idx="1107">
                  <c:v>3.90511</c:v>
                </c:pt>
                <c:pt idx="1108">
                  <c:v>3.90511</c:v>
                </c:pt>
                <c:pt idx="1109">
                  <c:v>3.91337</c:v>
                </c:pt>
                <c:pt idx="1110">
                  <c:v>3.91337</c:v>
                </c:pt>
                <c:pt idx="1111">
                  <c:v>3.92003</c:v>
                </c:pt>
                <c:pt idx="1112">
                  <c:v>3.92003</c:v>
                </c:pt>
                <c:pt idx="1113">
                  <c:v>3.92691</c:v>
                </c:pt>
                <c:pt idx="1114">
                  <c:v>3.92691</c:v>
                </c:pt>
                <c:pt idx="1115">
                  <c:v>3.93474</c:v>
                </c:pt>
                <c:pt idx="1116">
                  <c:v>3.93474</c:v>
                </c:pt>
                <c:pt idx="1117">
                  <c:v>3.94116</c:v>
                </c:pt>
                <c:pt idx="1118">
                  <c:v>3.94116</c:v>
                </c:pt>
                <c:pt idx="1119">
                  <c:v>3.948</c:v>
                </c:pt>
                <c:pt idx="1120">
                  <c:v>3.948</c:v>
                </c:pt>
                <c:pt idx="1121">
                  <c:v>3.95608</c:v>
                </c:pt>
                <c:pt idx="1122">
                  <c:v>3.96306</c:v>
                </c:pt>
                <c:pt idx="1123">
                  <c:v>3.96306</c:v>
                </c:pt>
                <c:pt idx="1124">
                  <c:v>3.96941</c:v>
                </c:pt>
                <c:pt idx="1125">
                  <c:v>3.96941</c:v>
                </c:pt>
                <c:pt idx="1126">
                  <c:v>3.97713</c:v>
                </c:pt>
                <c:pt idx="1127">
                  <c:v>3.97713</c:v>
                </c:pt>
                <c:pt idx="1128">
                  <c:v>3.98436</c:v>
                </c:pt>
                <c:pt idx="1129">
                  <c:v>3.98436</c:v>
                </c:pt>
                <c:pt idx="1130">
                  <c:v>3.99163</c:v>
                </c:pt>
                <c:pt idx="1131">
                  <c:v>3.99163</c:v>
                </c:pt>
                <c:pt idx="1132">
                  <c:v>4.00027</c:v>
                </c:pt>
                <c:pt idx="1133">
                  <c:v>4.00027</c:v>
                </c:pt>
                <c:pt idx="1134">
                  <c:v>4.00434</c:v>
                </c:pt>
                <c:pt idx="1135">
                  <c:v>4.00434</c:v>
                </c:pt>
                <c:pt idx="1136">
                  <c:v>4.00578</c:v>
                </c:pt>
                <c:pt idx="1137">
                  <c:v>4.00578</c:v>
                </c:pt>
                <c:pt idx="1138">
                  <c:v>4.00645</c:v>
                </c:pt>
                <c:pt idx="1139">
                  <c:v>4.00645</c:v>
                </c:pt>
                <c:pt idx="1140">
                  <c:v>4.00634</c:v>
                </c:pt>
                <c:pt idx="1141">
                  <c:v>4.00634</c:v>
                </c:pt>
                <c:pt idx="1142">
                  <c:v>4.00606</c:v>
                </c:pt>
                <c:pt idx="1143">
                  <c:v>4.00606</c:v>
                </c:pt>
                <c:pt idx="1144">
                  <c:v>4.00606</c:v>
                </c:pt>
                <c:pt idx="1145">
                  <c:v>4.00655</c:v>
                </c:pt>
                <c:pt idx="1146">
                  <c:v>4.00655</c:v>
                </c:pt>
                <c:pt idx="1147">
                  <c:v>4.00722</c:v>
                </c:pt>
                <c:pt idx="1148">
                  <c:v>4.00722</c:v>
                </c:pt>
                <c:pt idx="1149">
                  <c:v>4.007009999999998</c:v>
                </c:pt>
                <c:pt idx="1150">
                  <c:v>4.007009999999998</c:v>
                </c:pt>
                <c:pt idx="1151">
                  <c:v>4.0062</c:v>
                </c:pt>
                <c:pt idx="1152">
                  <c:v>4.0062</c:v>
                </c:pt>
                <c:pt idx="1153">
                  <c:v>4.00199</c:v>
                </c:pt>
                <c:pt idx="1154">
                  <c:v>4.00199</c:v>
                </c:pt>
                <c:pt idx="1155">
                  <c:v>3.996269999999992</c:v>
                </c:pt>
                <c:pt idx="1156">
                  <c:v>3.98947</c:v>
                </c:pt>
                <c:pt idx="1157">
                  <c:v>3.98947</c:v>
                </c:pt>
                <c:pt idx="1158">
                  <c:v>3.98241</c:v>
                </c:pt>
                <c:pt idx="1159">
                  <c:v>3.98241</c:v>
                </c:pt>
                <c:pt idx="1160">
                  <c:v>3.97543</c:v>
                </c:pt>
                <c:pt idx="1161">
                  <c:v>3.97543</c:v>
                </c:pt>
                <c:pt idx="1162">
                  <c:v>3.96774</c:v>
                </c:pt>
                <c:pt idx="1163">
                  <c:v>3.96774</c:v>
                </c:pt>
                <c:pt idx="1164">
                  <c:v>3.96079</c:v>
                </c:pt>
                <c:pt idx="1165">
                  <c:v>3.96079</c:v>
                </c:pt>
                <c:pt idx="1166">
                  <c:v>3.95381</c:v>
                </c:pt>
                <c:pt idx="1167">
                  <c:v>3.95381</c:v>
                </c:pt>
                <c:pt idx="1168">
                  <c:v>3.94679</c:v>
                </c:pt>
                <c:pt idx="1169">
                  <c:v>3.94679</c:v>
                </c:pt>
                <c:pt idx="1170">
                  <c:v>3.93981</c:v>
                </c:pt>
                <c:pt idx="1171">
                  <c:v>3.93981</c:v>
                </c:pt>
                <c:pt idx="1172">
                  <c:v>3.93191</c:v>
                </c:pt>
                <c:pt idx="1173">
                  <c:v>3.93191</c:v>
                </c:pt>
                <c:pt idx="1174">
                  <c:v>3.93191</c:v>
                </c:pt>
                <c:pt idx="1175">
                  <c:v>3.92542</c:v>
                </c:pt>
                <c:pt idx="1176">
                  <c:v>3.92542</c:v>
                </c:pt>
                <c:pt idx="1177">
                  <c:v>3.9179</c:v>
                </c:pt>
                <c:pt idx="1178">
                  <c:v>3.9179</c:v>
                </c:pt>
                <c:pt idx="1179">
                  <c:v>3.91082</c:v>
                </c:pt>
                <c:pt idx="1180">
                  <c:v>3.91082</c:v>
                </c:pt>
                <c:pt idx="1181">
                  <c:v>3.90305</c:v>
                </c:pt>
                <c:pt idx="1182">
                  <c:v>3.90305</c:v>
                </c:pt>
                <c:pt idx="1183">
                  <c:v>3.896279999999989</c:v>
                </c:pt>
                <c:pt idx="1184">
                  <c:v>3.896279999999989</c:v>
                </c:pt>
                <c:pt idx="1185">
                  <c:v>3.88852</c:v>
                </c:pt>
                <c:pt idx="1186">
                  <c:v>3.88852</c:v>
                </c:pt>
                <c:pt idx="1187">
                  <c:v>3.88196</c:v>
                </c:pt>
                <c:pt idx="1188">
                  <c:v>3.88196</c:v>
                </c:pt>
                <c:pt idx="1189">
                  <c:v>3.87519</c:v>
                </c:pt>
                <c:pt idx="1190">
                  <c:v>3.8675</c:v>
                </c:pt>
                <c:pt idx="1191">
                  <c:v>3.8675</c:v>
                </c:pt>
                <c:pt idx="1192">
                  <c:v>3.8608</c:v>
                </c:pt>
                <c:pt idx="1193">
                  <c:v>3.8608</c:v>
                </c:pt>
                <c:pt idx="1194">
                  <c:v>3.85339</c:v>
                </c:pt>
                <c:pt idx="1195">
                  <c:v>3.85339</c:v>
                </c:pt>
                <c:pt idx="1196">
                  <c:v>3.84606</c:v>
                </c:pt>
                <c:pt idx="1197">
                  <c:v>3.84606</c:v>
                </c:pt>
                <c:pt idx="1198">
                  <c:v>3.83929</c:v>
                </c:pt>
                <c:pt idx="1199">
                  <c:v>3.83929</c:v>
                </c:pt>
                <c:pt idx="1200">
                  <c:v>3.83216</c:v>
                </c:pt>
                <c:pt idx="1201">
                  <c:v>3.83216</c:v>
                </c:pt>
                <c:pt idx="1202">
                  <c:v>3.82546</c:v>
                </c:pt>
                <c:pt idx="1203">
                  <c:v>3.82546</c:v>
                </c:pt>
                <c:pt idx="1204">
                  <c:v>3.81834</c:v>
                </c:pt>
                <c:pt idx="1205">
                  <c:v>3.81834</c:v>
                </c:pt>
                <c:pt idx="1206">
                  <c:v>3.81082</c:v>
                </c:pt>
                <c:pt idx="1207">
                  <c:v>3.81082</c:v>
                </c:pt>
                <c:pt idx="1208">
                  <c:v>3.80335</c:v>
                </c:pt>
                <c:pt idx="1209">
                  <c:v>3.80335</c:v>
                </c:pt>
                <c:pt idx="1210">
                  <c:v>3.80335</c:v>
                </c:pt>
                <c:pt idx="1211">
                  <c:v>3.79689</c:v>
                </c:pt>
                <c:pt idx="1212">
                  <c:v>3.79689</c:v>
                </c:pt>
                <c:pt idx="1213">
                  <c:v>3.78995</c:v>
                </c:pt>
                <c:pt idx="1214">
                  <c:v>3.78995</c:v>
                </c:pt>
                <c:pt idx="1215">
                  <c:v>3.78211</c:v>
                </c:pt>
                <c:pt idx="1216">
                  <c:v>3.78211</c:v>
                </c:pt>
                <c:pt idx="1217">
                  <c:v>3.77517</c:v>
                </c:pt>
                <c:pt idx="1218">
                  <c:v>3.77517</c:v>
                </c:pt>
                <c:pt idx="1219">
                  <c:v>3.76818</c:v>
                </c:pt>
                <c:pt idx="1220">
                  <c:v>3.76818</c:v>
                </c:pt>
                <c:pt idx="1221">
                  <c:v>3.76163</c:v>
                </c:pt>
                <c:pt idx="1222">
                  <c:v>3.76163</c:v>
                </c:pt>
                <c:pt idx="1223">
                  <c:v>3.75411</c:v>
                </c:pt>
                <c:pt idx="1224">
                  <c:v>3.75411</c:v>
                </c:pt>
                <c:pt idx="1225">
                  <c:v>3.74735</c:v>
                </c:pt>
                <c:pt idx="1226">
                  <c:v>3.74735</c:v>
                </c:pt>
                <c:pt idx="1227">
                  <c:v>3.73936</c:v>
                </c:pt>
                <c:pt idx="1228">
                  <c:v>3.73936</c:v>
                </c:pt>
                <c:pt idx="1229">
                  <c:v>3.73204</c:v>
                </c:pt>
                <c:pt idx="1230">
                  <c:v>3.73204</c:v>
                </c:pt>
                <c:pt idx="1231">
                  <c:v>3.72505</c:v>
                </c:pt>
                <c:pt idx="1232">
                  <c:v>3.72505</c:v>
                </c:pt>
                <c:pt idx="1233">
                  <c:v>3.71759</c:v>
                </c:pt>
                <c:pt idx="1234">
                  <c:v>3.71759</c:v>
                </c:pt>
                <c:pt idx="1235">
                  <c:v>3.71034</c:v>
                </c:pt>
                <c:pt idx="1236">
                  <c:v>3.71034</c:v>
                </c:pt>
                <c:pt idx="1237">
                  <c:v>3.70302</c:v>
                </c:pt>
                <c:pt idx="1238">
                  <c:v>3.70302</c:v>
                </c:pt>
                <c:pt idx="1239">
                  <c:v>3.69585</c:v>
                </c:pt>
                <c:pt idx="1240">
                  <c:v>3.69585</c:v>
                </c:pt>
                <c:pt idx="1241">
                  <c:v>3.68819</c:v>
                </c:pt>
                <c:pt idx="1242">
                  <c:v>3.68819</c:v>
                </c:pt>
                <c:pt idx="1243">
                  <c:v>3.68121</c:v>
                </c:pt>
                <c:pt idx="1244">
                  <c:v>3.68121</c:v>
                </c:pt>
                <c:pt idx="1245">
                  <c:v>3.67336</c:v>
                </c:pt>
                <c:pt idx="1246">
                  <c:v>3.67336</c:v>
                </c:pt>
                <c:pt idx="1247">
                  <c:v>3.66668</c:v>
                </c:pt>
                <c:pt idx="1248">
                  <c:v>3.66668</c:v>
                </c:pt>
                <c:pt idx="1249">
                  <c:v>3.65954</c:v>
                </c:pt>
                <c:pt idx="1250">
                  <c:v>3.65954</c:v>
                </c:pt>
                <c:pt idx="1251">
                  <c:v>3.65189</c:v>
                </c:pt>
                <c:pt idx="1252">
                  <c:v>3.65189</c:v>
                </c:pt>
                <c:pt idx="1253">
                  <c:v>3.64524</c:v>
                </c:pt>
                <c:pt idx="1254">
                  <c:v>3.64524</c:v>
                </c:pt>
                <c:pt idx="1255">
                  <c:v>3.63781</c:v>
                </c:pt>
                <c:pt idx="1256">
                  <c:v>3.63781</c:v>
                </c:pt>
                <c:pt idx="1257">
                  <c:v>3.63116</c:v>
                </c:pt>
                <c:pt idx="1258">
                  <c:v>3.63116</c:v>
                </c:pt>
                <c:pt idx="1259">
                  <c:v>3.62362</c:v>
                </c:pt>
                <c:pt idx="1260">
                  <c:v>3.62362</c:v>
                </c:pt>
                <c:pt idx="1261">
                  <c:v>3.61663</c:v>
                </c:pt>
                <c:pt idx="1262">
                  <c:v>3.61663</c:v>
                </c:pt>
                <c:pt idx="1263">
                  <c:v>3.60909</c:v>
                </c:pt>
                <c:pt idx="1264">
                  <c:v>3.60909</c:v>
                </c:pt>
                <c:pt idx="1265">
                  <c:v>3.60203</c:v>
                </c:pt>
                <c:pt idx="1266">
                  <c:v>3.60203</c:v>
                </c:pt>
                <c:pt idx="1267">
                  <c:v>3.59538</c:v>
                </c:pt>
                <c:pt idx="1268">
                  <c:v>3.59538</c:v>
                </c:pt>
                <c:pt idx="1269">
                  <c:v>3.58847</c:v>
                </c:pt>
                <c:pt idx="1270">
                  <c:v>3.58847</c:v>
                </c:pt>
                <c:pt idx="1271">
                  <c:v>3.58107</c:v>
                </c:pt>
                <c:pt idx="1272">
                  <c:v>3.58107</c:v>
                </c:pt>
                <c:pt idx="1273">
                  <c:v>3.57439</c:v>
                </c:pt>
                <c:pt idx="1274">
                  <c:v>3.57439</c:v>
                </c:pt>
                <c:pt idx="1275">
                  <c:v>3.5667</c:v>
                </c:pt>
                <c:pt idx="1276">
                  <c:v>3.5667</c:v>
                </c:pt>
                <c:pt idx="1277">
                  <c:v>3.5605</c:v>
                </c:pt>
                <c:pt idx="1278">
                  <c:v>3.5605</c:v>
                </c:pt>
                <c:pt idx="1279">
                  <c:v>3.55317</c:v>
                </c:pt>
                <c:pt idx="1280">
                  <c:v>3.55317</c:v>
                </c:pt>
                <c:pt idx="1281">
                  <c:v>3.54597</c:v>
                </c:pt>
                <c:pt idx="1282">
                  <c:v>3.54597</c:v>
                </c:pt>
                <c:pt idx="1283">
                  <c:v>3.53921</c:v>
                </c:pt>
                <c:pt idx="1284">
                  <c:v>3.53921</c:v>
                </c:pt>
                <c:pt idx="1285">
                  <c:v>3.532449999999989</c:v>
                </c:pt>
                <c:pt idx="1286">
                  <c:v>3.532449999999989</c:v>
                </c:pt>
                <c:pt idx="1287">
                  <c:v>3.52516</c:v>
                </c:pt>
                <c:pt idx="1288">
                  <c:v>3.52516</c:v>
                </c:pt>
                <c:pt idx="1289">
                  <c:v>3.51807</c:v>
                </c:pt>
                <c:pt idx="1290">
                  <c:v>3.51807</c:v>
                </c:pt>
                <c:pt idx="1291">
                  <c:v>3.51082</c:v>
                </c:pt>
                <c:pt idx="1292">
                  <c:v>3.51082</c:v>
                </c:pt>
                <c:pt idx="1293">
                  <c:v>3.50429</c:v>
                </c:pt>
                <c:pt idx="1294">
                  <c:v>3.50429</c:v>
                </c:pt>
                <c:pt idx="1295">
                  <c:v>3.49755</c:v>
                </c:pt>
                <c:pt idx="1296">
                  <c:v>3.49755</c:v>
                </c:pt>
                <c:pt idx="1297">
                  <c:v>3.48948</c:v>
                </c:pt>
                <c:pt idx="1298">
                  <c:v>3.48948</c:v>
                </c:pt>
                <c:pt idx="1299">
                  <c:v>3.48272</c:v>
                </c:pt>
                <c:pt idx="1300">
                  <c:v>3.48272</c:v>
                </c:pt>
                <c:pt idx="1301">
                  <c:v>3.47535</c:v>
                </c:pt>
                <c:pt idx="1302">
                  <c:v>3.47535</c:v>
                </c:pt>
                <c:pt idx="1303">
                  <c:v>3.46732</c:v>
                </c:pt>
                <c:pt idx="1304">
                  <c:v>3.46732</c:v>
                </c:pt>
                <c:pt idx="1305">
                  <c:v>3.45999</c:v>
                </c:pt>
                <c:pt idx="1306">
                  <c:v>3.45999</c:v>
                </c:pt>
                <c:pt idx="1307">
                  <c:v>3.45322</c:v>
                </c:pt>
                <c:pt idx="1308">
                  <c:v>3.45322</c:v>
                </c:pt>
                <c:pt idx="1309">
                  <c:v>3.44532</c:v>
                </c:pt>
                <c:pt idx="1310">
                  <c:v>3.44532</c:v>
                </c:pt>
                <c:pt idx="1311">
                  <c:v>3.43787</c:v>
                </c:pt>
                <c:pt idx="1312">
                  <c:v>3.43787</c:v>
                </c:pt>
                <c:pt idx="1313">
                  <c:v>3.43118</c:v>
                </c:pt>
                <c:pt idx="1314">
                  <c:v>3.43118</c:v>
                </c:pt>
                <c:pt idx="1315">
                  <c:v>3.4234</c:v>
                </c:pt>
                <c:pt idx="1316">
                  <c:v>3.4234</c:v>
                </c:pt>
                <c:pt idx="1317">
                  <c:v>3.41636</c:v>
                </c:pt>
                <c:pt idx="1318">
                  <c:v>3.41636</c:v>
                </c:pt>
                <c:pt idx="1319">
                  <c:v>3.40971</c:v>
                </c:pt>
                <c:pt idx="1320">
                  <c:v>3.40971</c:v>
                </c:pt>
                <c:pt idx="1321">
                  <c:v>3.40165</c:v>
                </c:pt>
                <c:pt idx="1322">
                  <c:v>3.40165</c:v>
                </c:pt>
                <c:pt idx="1323">
                  <c:v>3.39468</c:v>
                </c:pt>
                <c:pt idx="1324">
                  <c:v>3.39468</c:v>
                </c:pt>
                <c:pt idx="1325">
                  <c:v>3.38768</c:v>
                </c:pt>
                <c:pt idx="1326">
                  <c:v>3.38768</c:v>
                </c:pt>
                <c:pt idx="1327">
                  <c:v>3.379809999999989</c:v>
                </c:pt>
                <c:pt idx="1328">
                  <c:v>3.379809999999989</c:v>
                </c:pt>
                <c:pt idx="1329">
                  <c:v>3.37386</c:v>
                </c:pt>
                <c:pt idx="1330">
                  <c:v>3.37386</c:v>
                </c:pt>
                <c:pt idx="1331">
                  <c:v>3.36588</c:v>
                </c:pt>
                <c:pt idx="1332">
                  <c:v>3.36588</c:v>
                </c:pt>
                <c:pt idx="1333">
                  <c:v>3.359609999999989</c:v>
                </c:pt>
                <c:pt idx="1334">
                  <c:v>3.359609999999989</c:v>
                </c:pt>
                <c:pt idx="1335">
                  <c:v>3.35219</c:v>
                </c:pt>
                <c:pt idx="1336">
                  <c:v>3.35219</c:v>
                </c:pt>
                <c:pt idx="1337">
                  <c:v>3.34498</c:v>
                </c:pt>
                <c:pt idx="1338">
                  <c:v>3.34498</c:v>
                </c:pt>
                <c:pt idx="1339">
                  <c:v>3.33814</c:v>
                </c:pt>
                <c:pt idx="1340">
                  <c:v>3.33814</c:v>
                </c:pt>
                <c:pt idx="1341">
                  <c:v>3.33076</c:v>
                </c:pt>
                <c:pt idx="1342">
                  <c:v>3.33076</c:v>
                </c:pt>
                <c:pt idx="1343">
                  <c:v>3.32408</c:v>
                </c:pt>
                <c:pt idx="1344">
                  <c:v>3.32408</c:v>
                </c:pt>
                <c:pt idx="1345">
                  <c:v>3.31707</c:v>
                </c:pt>
                <c:pt idx="1346">
                  <c:v>3.31707</c:v>
                </c:pt>
                <c:pt idx="1347">
                  <c:v>3.31047</c:v>
                </c:pt>
                <c:pt idx="1348">
                  <c:v>3.31047</c:v>
                </c:pt>
                <c:pt idx="1349">
                  <c:v>3.30387</c:v>
                </c:pt>
                <c:pt idx="1350">
                  <c:v>3.30387</c:v>
                </c:pt>
                <c:pt idx="1351">
                  <c:v>3.29662</c:v>
                </c:pt>
                <c:pt idx="1352">
                  <c:v>3.29662</c:v>
                </c:pt>
                <c:pt idx="1353">
                  <c:v>3.28978</c:v>
                </c:pt>
                <c:pt idx="1354">
                  <c:v>3.28978</c:v>
                </c:pt>
                <c:pt idx="1355">
                  <c:v>3.28289</c:v>
                </c:pt>
                <c:pt idx="1356">
                  <c:v>3.28289</c:v>
                </c:pt>
                <c:pt idx="1357">
                  <c:v>3.27621</c:v>
                </c:pt>
                <c:pt idx="1358">
                  <c:v>3.27621</c:v>
                </c:pt>
                <c:pt idx="1359">
                  <c:v>3.26945</c:v>
                </c:pt>
                <c:pt idx="1360">
                  <c:v>3.26945</c:v>
                </c:pt>
                <c:pt idx="1361">
                  <c:v>3.26277</c:v>
                </c:pt>
                <c:pt idx="1362">
                  <c:v>3.26277</c:v>
                </c:pt>
                <c:pt idx="1363">
                  <c:v>3.2556</c:v>
                </c:pt>
                <c:pt idx="1364">
                  <c:v>3.2556</c:v>
                </c:pt>
                <c:pt idx="1365">
                  <c:v>3.24883</c:v>
                </c:pt>
                <c:pt idx="1366">
                  <c:v>3.24883</c:v>
                </c:pt>
                <c:pt idx="1367">
                  <c:v>3.24166</c:v>
                </c:pt>
                <c:pt idx="1368">
                  <c:v>3.24166</c:v>
                </c:pt>
                <c:pt idx="1369">
                  <c:v>3.23369</c:v>
                </c:pt>
                <c:pt idx="1370">
                  <c:v>3.23369</c:v>
                </c:pt>
                <c:pt idx="1371">
                  <c:v>3.22656</c:v>
                </c:pt>
                <c:pt idx="1372">
                  <c:v>3.22656</c:v>
                </c:pt>
                <c:pt idx="1373">
                  <c:v>3.21966</c:v>
                </c:pt>
                <c:pt idx="1374">
                  <c:v>3.21966</c:v>
                </c:pt>
                <c:pt idx="1375">
                  <c:v>3.21271</c:v>
                </c:pt>
                <c:pt idx="1376">
                  <c:v>3.21271</c:v>
                </c:pt>
                <c:pt idx="1377">
                  <c:v>3.20443</c:v>
                </c:pt>
                <c:pt idx="1378">
                  <c:v>3.20443</c:v>
                </c:pt>
                <c:pt idx="1379">
                  <c:v>3.1973</c:v>
                </c:pt>
                <c:pt idx="1380">
                  <c:v>3.1973</c:v>
                </c:pt>
                <c:pt idx="1381">
                  <c:v>3.19058</c:v>
                </c:pt>
                <c:pt idx="1382">
                  <c:v>3.19058</c:v>
                </c:pt>
                <c:pt idx="1383">
                  <c:v>3.18269</c:v>
                </c:pt>
                <c:pt idx="1384">
                  <c:v>3.18269</c:v>
                </c:pt>
                <c:pt idx="1385">
                  <c:v>3.17593</c:v>
                </c:pt>
                <c:pt idx="1386">
                  <c:v>3.17593</c:v>
                </c:pt>
                <c:pt idx="1387">
                  <c:v>3.16822</c:v>
                </c:pt>
                <c:pt idx="1388">
                  <c:v>3.16822</c:v>
                </c:pt>
                <c:pt idx="1389">
                  <c:v>3.16118</c:v>
                </c:pt>
                <c:pt idx="1390">
                  <c:v>3.16118</c:v>
                </c:pt>
                <c:pt idx="1391">
                  <c:v>3.15441</c:v>
                </c:pt>
                <c:pt idx="1392">
                  <c:v>3.15441</c:v>
                </c:pt>
                <c:pt idx="1393">
                  <c:v>3.14675</c:v>
                </c:pt>
                <c:pt idx="1394">
                  <c:v>3.14675</c:v>
                </c:pt>
                <c:pt idx="1395">
                  <c:v>3.13918</c:v>
                </c:pt>
                <c:pt idx="1396">
                  <c:v>3.13918</c:v>
                </c:pt>
                <c:pt idx="1397">
                  <c:v>3.13241</c:v>
                </c:pt>
                <c:pt idx="1398">
                  <c:v>3.13241</c:v>
                </c:pt>
                <c:pt idx="1399">
                  <c:v>3.12502</c:v>
                </c:pt>
                <c:pt idx="1400">
                  <c:v>3.12502</c:v>
                </c:pt>
                <c:pt idx="1401">
                  <c:v>3.1178</c:v>
                </c:pt>
                <c:pt idx="1402">
                  <c:v>3.1178</c:v>
                </c:pt>
                <c:pt idx="1403">
                  <c:v>3.11161</c:v>
                </c:pt>
                <c:pt idx="1404">
                  <c:v>3.11161</c:v>
                </c:pt>
                <c:pt idx="1405">
                  <c:v>3.10449</c:v>
                </c:pt>
                <c:pt idx="1406">
                  <c:v>3.10449</c:v>
                </c:pt>
                <c:pt idx="1407">
                  <c:v>3.09776</c:v>
                </c:pt>
                <c:pt idx="1408">
                  <c:v>3.09776</c:v>
                </c:pt>
                <c:pt idx="1409">
                  <c:v>3.09064</c:v>
                </c:pt>
                <c:pt idx="1410">
                  <c:v>3.09064</c:v>
                </c:pt>
                <c:pt idx="1411">
                  <c:v>3.08289</c:v>
                </c:pt>
                <c:pt idx="1412">
                  <c:v>3.08289</c:v>
                </c:pt>
                <c:pt idx="1413">
                  <c:v>3.07594</c:v>
                </c:pt>
                <c:pt idx="1414">
                  <c:v>3.07594</c:v>
                </c:pt>
                <c:pt idx="1415">
                  <c:v>3.06939</c:v>
                </c:pt>
                <c:pt idx="1416">
                  <c:v>3.06939</c:v>
                </c:pt>
                <c:pt idx="1417">
                  <c:v>3.0616</c:v>
                </c:pt>
                <c:pt idx="1418">
                  <c:v>3.0616</c:v>
                </c:pt>
                <c:pt idx="1419">
                  <c:v>3.05438</c:v>
                </c:pt>
                <c:pt idx="1420">
                  <c:v>3.05438</c:v>
                </c:pt>
                <c:pt idx="1421">
                  <c:v>3.04801</c:v>
                </c:pt>
                <c:pt idx="1422">
                  <c:v>3.04801</c:v>
                </c:pt>
                <c:pt idx="1423">
                  <c:v>3.04049</c:v>
                </c:pt>
                <c:pt idx="1424">
                  <c:v>3.04049</c:v>
                </c:pt>
                <c:pt idx="1425">
                  <c:v>3.03448</c:v>
                </c:pt>
                <c:pt idx="1426">
                  <c:v>3.03448</c:v>
                </c:pt>
                <c:pt idx="1427">
                  <c:v>3.02748</c:v>
                </c:pt>
                <c:pt idx="1428">
                  <c:v>3.02748</c:v>
                </c:pt>
                <c:pt idx="1429">
                  <c:v>3.02067</c:v>
                </c:pt>
                <c:pt idx="1430">
                  <c:v>3.02067</c:v>
                </c:pt>
                <c:pt idx="1431">
                  <c:v>3.01381</c:v>
                </c:pt>
                <c:pt idx="1432">
                  <c:v>3.01381</c:v>
                </c:pt>
                <c:pt idx="1433">
                  <c:v>3.00606</c:v>
                </c:pt>
                <c:pt idx="1434">
                  <c:v>3.00606</c:v>
                </c:pt>
                <c:pt idx="1435">
                  <c:v>2.99955</c:v>
                </c:pt>
                <c:pt idx="1436">
                  <c:v>2.99955</c:v>
                </c:pt>
                <c:pt idx="1437">
                  <c:v>2.992639999999997</c:v>
                </c:pt>
                <c:pt idx="1438">
                  <c:v>2.992639999999997</c:v>
                </c:pt>
                <c:pt idx="1439">
                  <c:v>2.98463</c:v>
                </c:pt>
                <c:pt idx="1440">
                  <c:v>2.98463</c:v>
                </c:pt>
                <c:pt idx="1441">
                  <c:v>2.97731</c:v>
                </c:pt>
                <c:pt idx="1442">
                  <c:v>2.97731</c:v>
                </c:pt>
                <c:pt idx="1443">
                  <c:v>2.971049999999992</c:v>
                </c:pt>
                <c:pt idx="1444">
                  <c:v>2.971049999999992</c:v>
                </c:pt>
                <c:pt idx="1445">
                  <c:v>2.96397</c:v>
                </c:pt>
                <c:pt idx="1446">
                  <c:v>2.96397</c:v>
                </c:pt>
                <c:pt idx="1447">
                  <c:v>2.956269999999989</c:v>
                </c:pt>
                <c:pt idx="1448">
                  <c:v>2.956269999999989</c:v>
                </c:pt>
                <c:pt idx="1449">
                  <c:v>2.95007</c:v>
                </c:pt>
                <c:pt idx="1450">
                  <c:v>2.95007</c:v>
                </c:pt>
                <c:pt idx="1451">
                  <c:v>2.94265</c:v>
                </c:pt>
                <c:pt idx="1452">
                  <c:v>2.94265</c:v>
                </c:pt>
                <c:pt idx="1453">
                  <c:v>2.93594</c:v>
                </c:pt>
                <c:pt idx="1454">
                  <c:v>2.93594</c:v>
                </c:pt>
                <c:pt idx="1455">
                  <c:v>2.92885</c:v>
                </c:pt>
                <c:pt idx="1456">
                  <c:v>2.92885</c:v>
                </c:pt>
                <c:pt idx="1457">
                  <c:v>2.92097</c:v>
                </c:pt>
                <c:pt idx="1458">
                  <c:v>2.92097</c:v>
                </c:pt>
                <c:pt idx="1459">
                  <c:v>2.91472</c:v>
                </c:pt>
                <c:pt idx="1460">
                  <c:v>2.91472</c:v>
                </c:pt>
                <c:pt idx="1461">
                  <c:v>2.90652</c:v>
                </c:pt>
                <c:pt idx="1462">
                  <c:v>2.90652</c:v>
                </c:pt>
                <c:pt idx="1463">
                  <c:v>2.89989</c:v>
                </c:pt>
                <c:pt idx="1464">
                  <c:v>2.89989</c:v>
                </c:pt>
                <c:pt idx="1465">
                  <c:v>2.89216</c:v>
                </c:pt>
                <c:pt idx="1466">
                  <c:v>2.89216</c:v>
                </c:pt>
                <c:pt idx="1467">
                  <c:v>2.88567</c:v>
                </c:pt>
                <c:pt idx="1468">
                  <c:v>2.88567</c:v>
                </c:pt>
                <c:pt idx="1469">
                  <c:v>2.878859999999989</c:v>
                </c:pt>
                <c:pt idx="1470">
                  <c:v>2.87131</c:v>
                </c:pt>
                <c:pt idx="1471">
                  <c:v>2.87131</c:v>
                </c:pt>
                <c:pt idx="1472">
                  <c:v>2.86431</c:v>
                </c:pt>
                <c:pt idx="1473">
                  <c:v>2.86431</c:v>
                </c:pt>
                <c:pt idx="1474">
                  <c:v>2.86431</c:v>
                </c:pt>
                <c:pt idx="1475">
                  <c:v>2.856619999999989</c:v>
                </c:pt>
                <c:pt idx="1476">
                  <c:v>2.856619999999989</c:v>
                </c:pt>
                <c:pt idx="1477">
                  <c:v>2.84935</c:v>
                </c:pt>
                <c:pt idx="1478">
                  <c:v>2.84935</c:v>
                </c:pt>
                <c:pt idx="1479">
                  <c:v>2.84351</c:v>
                </c:pt>
                <c:pt idx="1480">
                  <c:v>2.84351</c:v>
                </c:pt>
                <c:pt idx="1481">
                  <c:v>2.835539999999999</c:v>
                </c:pt>
                <c:pt idx="1482">
                  <c:v>2.835539999999999</c:v>
                </c:pt>
                <c:pt idx="1483">
                  <c:v>2.82873</c:v>
                </c:pt>
                <c:pt idx="1484">
                  <c:v>2.82873</c:v>
                </c:pt>
                <c:pt idx="1485">
                  <c:v>2.82206</c:v>
                </c:pt>
                <c:pt idx="1486">
                  <c:v>2.82206</c:v>
                </c:pt>
                <c:pt idx="1487">
                  <c:v>2.81442</c:v>
                </c:pt>
                <c:pt idx="1488">
                  <c:v>2.81442</c:v>
                </c:pt>
                <c:pt idx="1489">
                  <c:v>2.80747</c:v>
                </c:pt>
                <c:pt idx="1490">
                  <c:v>2.80747</c:v>
                </c:pt>
                <c:pt idx="1491">
                  <c:v>2.80066</c:v>
                </c:pt>
                <c:pt idx="1492">
                  <c:v>2.80066</c:v>
                </c:pt>
                <c:pt idx="1493">
                  <c:v>2.79301</c:v>
                </c:pt>
                <c:pt idx="1494">
                  <c:v>2.79301</c:v>
                </c:pt>
                <c:pt idx="1495">
                  <c:v>2.78625</c:v>
                </c:pt>
                <c:pt idx="1496">
                  <c:v>2.78625</c:v>
                </c:pt>
                <c:pt idx="1497">
                  <c:v>2.77911</c:v>
                </c:pt>
                <c:pt idx="1498">
                  <c:v>2.77911</c:v>
                </c:pt>
                <c:pt idx="1499">
                  <c:v>2.77189</c:v>
                </c:pt>
                <c:pt idx="1500">
                  <c:v>2.77189</c:v>
                </c:pt>
                <c:pt idx="1501">
                  <c:v>2.76489</c:v>
                </c:pt>
                <c:pt idx="1502">
                  <c:v>2.76489</c:v>
                </c:pt>
                <c:pt idx="1503">
                  <c:v>2.7572</c:v>
                </c:pt>
                <c:pt idx="1504">
                  <c:v>2.7572</c:v>
                </c:pt>
                <c:pt idx="1505">
                  <c:v>2.75039</c:v>
                </c:pt>
                <c:pt idx="1506">
                  <c:v>2.75039</c:v>
                </c:pt>
                <c:pt idx="1507">
                  <c:v>2.74286</c:v>
                </c:pt>
                <c:pt idx="1508">
                  <c:v>2.73695</c:v>
                </c:pt>
                <c:pt idx="1509">
                  <c:v>2.73695</c:v>
                </c:pt>
                <c:pt idx="1510">
                  <c:v>2.73695</c:v>
                </c:pt>
                <c:pt idx="1511">
                  <c:v>2.72975</c:v>
                </c:pt>
                <c:pt idx="1512">
                  <c:v>2.72975</c:v>
                </c:pt>
                <c:pt idx="1513">
                  <c:v>2.72231</c:v>
                </c:pt>
                <c:pt idx="1514">
                  <c:v>2.72231</c:v>
                </c:pt>
                <c:pt idx="1515">
                  <c:v>2.71461</c:v>
                </c:pt>
                <c:pt idx="1516">
                  <c:v>2.71461</c:v>
                </c:pt>
                <c:pt idx="1517">
                  <c:v>2.70781</c:v>
                </c:pt>
                <c:pt idx="1518">
                  <c:v>2.70781</c:v>
                </c:pt>
                <c:pt idx="1519">
                  <c:v>2.70168</c:v>
                </c:pt>
                <c:pt idx="1520">
                  <c:v>2.70168</c:v>
                </c:pt>
                <c:pt idx="1521">
                  <c:v>2.69474</c:v>
                </c:pt>
                <c:pt idx="1522">
                  <c:v>2.69474</c:v>
                </c:pt>
                <c:pt idx="1523">
                  <c:v>2.68776</c:v>
                </c:pt>
                <c:pt idx="1524">
                  <c:v>2.68776</c:v>
                </c:pt>
                <c:pt idx="1525">
                  <c:v>2.68069</c:v>
                </c:pt>
                <c:pt idx="1526">
                  <c:v>2.68069</c:v>
                </c:pt>
                <c:pt idx="1527">
                  <c:v>2.6729</c:v>
                </c:pt>
                <c:pt idx="1528">
                  <c:v>2.6729</c:v>
                </c:pt>
                <c:pt idx="1529">
                  <c:v>2.66641</c:v>
                </c:pt>
                <c:pt idx="1530">
                  <c:v>2.65911</c:v>
                </c:pt>
                <c:pt idx="1531">
                  <c:v>2.65911</c:v>
                </c:pt>
                <c:pt idx="1532">
                  <c:v>2.65136</c:v>
                </c:pt>
                <c:pt idx="1533">
                  <c:v>2.65136</c:v>
                </c:pt>
                <c:pt idx="1534">
                  <c:v>2.64483</c:v>
                </c:pt>
                <c:pt idx="1535">
                  <c:v>2.64483</c:v>
                </c:pt>
                <c:pt idx="1536">
                  <c:v>2.63812</c:v>
                </c:pt>
                <c:pt idx="1537">
                  <c:v>2.63812</c:v>
                </c:pt>
                <c:pt idx="1538">
                  <c:v>2.63812</c:v>
                </c:pt>
                <c:pt idx="1539">
                  <c:v>2.63087</c:v>
                </c:pt>
                <c:pt idx="1540">
                  <c:v>2.63087</c:v>
                </c:pt>
                <c:pt idx="1541">
                  <c:v>2.62312</c:v>
                </c:pt>
                <c:pt idx="1542">
                  <c:v>2.62312</c:v>
                </c:pt>
                <c:pt idx="1543">
                  <c:v>2.61596</c:v>
                </c:pt>
                <c:pt idx="1544">
                  <c:v>2.61596</c:v>
                </c:pt>
                <c:pt idx="1545">
                  <c:v>2.60907</c:v>
                </c:pt>
                <c:pt idx="1546">
                  <c:v>2.60907</c:v>
                </c:pt>
                <c:pt idx="1547">
                  <c:v>2.60231</c:v>
                </c:pt>
                <c:pt idx="1548">
                  <c:v>2.60231</c:v>
                </c:pt>
                <c:pt idx="1549">
                  <c:v>2.59375</c:v>
                </c:pt>
                <c:pt idx="1550">
                  <c:v>2.59375</c:v>
                </c:pt>
                <c:pt idx="1551">
                  <c:v>2.58699</c:v>
                </c:pt>
                <c:pt idx="1552">
                  <c:v>2.58699</c:v>
                </c:pt>
                <c:pt idx="1553">
                  <c:v>2.58006</c:v>
                </c:pt>
                <c:pt idx="1554">
                  <c:v>2.58006</c:v>
                </c:pt>
                <c:pt idx="1555">
                  <c:v>2.5733</c:v>
                </c:pt>
                <c:pt idx="1556">
                  <c:v>2.5733</c:v>
                </c:pt>
                <c:pt idx="1557">
                  <c:v>2.56623</c:v>
                </c:pt>
                <c:pt idx="1558">
                  <c:v>2.56623</c:v>
                </c:pt>
                <c:pt idx="1559">
                  <c:v>2.55834</c:v>
                </c:pt>
                <c:pt idx="1560">
                  <c:v>2.55834</c:v>
                </c:pt>
                <c:pt idx="1561">
                  <c:v>2.55172</c:v>
                </c:pt>
                <c:pt idx="1562">
                  <c:v>2.55172</c:v>
                </c:pt>
                <c:pt idx="1563">
                  <c:v>2.5446</c:v>
                </c:pt>
                <c:pt idx="1564">
                  <c:v>2.5446</c:v>
                </c:pt>
                <c:pt idx="1565">
                  <c:v>2.53622</c:v>
                </c:pt>
                <c:pt idx="1566">
                  <c:v>2.53622</c:v>
                </c:pt>
                <c:pt idx="1567">
                  <c:v>2.5296</c:v>
                </c:pt>
                <c:pt idx="1568">
                  <c:v>2.52212</c:v>
                </c:pt>
                <c:pt idx="1569">
                  <c:v>2.52212</c:v>
                </c:pt>
                <c:pt idx="1570">
                  <c:v>2.52212</c:v>
                </c:pt>
                <c:pt idx="1571">
                  <c:v>2.51451</c:v>
                </c:pt>
                <c:pt idx="1572">
                  <c:v>2.51451</c:v>
                </c:pt>
                <c:pt idx="1573">
                  <c:v>2.50748</c:v>
                </c:pt>
                <c:pt idx="1574">
                  <c:v>2.50748</c:v>
                </c:pt>
                <c:pt idx="1575">
                  <c:v>2.50077</c:v>
                </c:pt>
                <c:pt idx="1576">
                  <c:v>2.50077</c:v>
                </c:pt>
                <c:pt idx="1577">
                  <c:v>2.49334</c:v>
                </c:pt>
                <c:pt idx="1578">
                  <c:v>2.49334</c:v>
                </c:pt>
                <c:pt idx="1579">
                  <c:v>2.48637</c:v>
                </c:pt>
                <c:pt idx="1580">
                  <c:v>2.48637</c:v>
                </c:pt>
                <c:pt idx="1581">
                  <c:v>2.47826</c:v>
                </c:pt>
                <c:pt idx="1582">
                  <c:v>2.47826</c:v>
                </c:pt>
                <c:pt idx="1583">
                  <c:v>2.47208</c:v>
                </c:pt>
                <c:pt idx="1584">
                  <c:v>2.47208</c:v>
                </c:pt>
                <c:pt idx="1585">
                  <c:v>2.46428</c:v>
                </c:pt>
                <c:pt idx="1586">
                  <c:v>2.46428</c:v>
                </c:pt>
                <c:pt idx="1587">
                  <c:v>2.45801</c:v>
                </c:pt>
                <c:pt idx="1588">
                  <c:v>2.45801</c:v>
                </c:pt>
                <c:pt idx="1589">
                  <c:v>2.45069</c:v>
                </c:pt>
                <c:pt idx="1590">
                  <c:v>2.45069</c:v>
                </c:pt>
                <c:pt idx="1591">
                  <c:v>2.44381</c:v>
                </c:pt>
                <c:pt idx="1592">
                  <c:v>2.44381</c:v>
                </c:pt>
                <c:pt idx="1593">
                  <c:v>2.435659999999989</c:v>
                </c:pt>
                <c:pt idx="1594">
                  <c:v>2.435659999999989</c:v>
                </c:pt>
                <c:pt idx="1595">
                  <c:v>2.42943</c:v>
                </c:pt>
                <c:pt idx="1596">
                  <c:v>2.42943</c:v>
                </c:pt>
                <c:pt idx="1597">
                  <c:v>2.42229</c:v>
                </c:pt>
                <c:pt idx="1598">
                  <c:v>2.42229</c:v>
                </c:pt>
                <c:pt idx="1599">
                  <c:v>2.41567</c:v>
                </c:pt>
                <c:pt idx="1600">
                  <c:v>2.41567</c:v>
                </c:pt>
                <c:pt idx="1601">
                  <c:v>2.40795</c:v>
                </c:pt>
                <c:pt idx="1602">
                  <c:v>2.40795</c:v>
                </c:pt>
                <c:pt idx="1603">
                  <c:v>2.40063</c:v>
                </c:pt>
                <c:pt idx="1604">
                  <c:v>2.40063</c:v>
                </c:pt>
                <c:pt idx="1605">
                  <c:v>2.392479999999989</c:v>
                </c:pt>
                <c:pt idx="1606">
                  <c:v>2.392479999999989</c:v>
                </c:pt>
                <c:pt idx="1607">
                  <c:v>2.38656</c:v>
                </c:pt>
                <c:pt idx="1608">
                  <c:v>2.38656</c:v>
                </c:pt>
                <c:pt idx="1609">
                  <c:v>2.37907</c:v>
                </c:pt>
                <c:pt idx="1610">
                  <c:v>2.37907</c:v>
                </c:pt>
                <c:pt idx="1611">
                  <c:v>2.37175</c:v>
                </c:pt>
                <c:pt idx="1612">
                  <c:v>2.37175</c:v>
                </c:pt>
                <c:pt idx="1613">
                  <c:v>2.36381</c:v>
                </c:pt>
                <c:pt idx="1614">
                  <c:v>2.36381</c:v>
                </c:pt>
                <c:pt idx="1615">
                  <c:v>2.35741</c:v>
                </c:pt>
                <c:pt idx="1616">
                  <c:v>2.35741</c:v>
                </c:pt>
                <c:pt idx="1617">
                  <c:v>2.35009</c:v>
                </c:pt>
                <c:pt idx="1618">
                  <c:v>2.35009</c:v>
                </c:pt>
                <c:pt idx="1619">
                  <c:v>2.34356</c:v>
                </c:pt>
                <c:pt idx="1620">
                  <c:v>2.34356</c:v>
                </c:pt>
                <c:pt idx="1621">
                  <c:v>2.33659</c:v>
                </c:pt>
                <c:pt idx="1622">
                  <c:v>2.33659</c:v>
                </c:pt>
                <c:pt idx="1623">
                  <c:v>2.32932</c:v>
                </c:pt>
                <c:pt idx="1624">
                  <c:v>2.32932</c:v>
                </c:pt>
                <c:pt idx="1625">
                  <c:v>2.32195</c:v>
                </c:pt>
                <c:pt idx="1626">
                  <c:v>2.32195</c:v>
                </c:pt>
                <c:pt idx="1627">
                  <c:v>2.31428</c:v>
                </c:pt>
                <c:pt idx="1628">
                  <c:v>2.30753</c:v>
                </c:pt>
                <c:pt idx="1629">
                  <c:v>2.30753</c:v>
                </c:pt>
                <c:pt idx="1630">
                  <c:v>2.30082</c:v>
                </c:pt>
                <c:pt idx="1631">
                  <c:v>2.30082</c:v>
                </c:pt>
                <c:pt idx="1632">
                  <c:v>2.29311</c:v>
                </c:pt>
                <c:pt idx="1633">
                  <c:v>2.29311</c:v>
                </c:pt>
                <c:pt idx="1634">
                  <c:v>2.28627</c:v>
                </c:pt>
                <c:pt idx="1635">
                  <c:v>2.28627</c:v>
                </c:pt>
                <c:pt idx="1636">
                  <c:v>2.28627</c:v>
                </c:pt>
                <c:pt idx="1637">
                  <c:v>2.28</c:v>
                </c:pt>
                <c:pt idx="1638">
                  <c:v>2.28</c:v>
                </c:pt>
                <c:pt idx="1639">
                  <c:v>2.27216</c:v>
                </c:pt>
                <c:pt idx="1640">
                  <c:v>2.27216</c:v>
                </c:pt>
                <c:pt idx="1641">
                  <c:v>2.26514</c:v>
                </c:pt>
                <c:pt idx="1642">
                  <c:v>2.26514</c:v>
                </c:pt>
                <c:pt idx="1643">
                  <c:v>2.25795</c:v>
                </c:pt>
                <c:pt idx="1644">
                  <c:v>2.25795</c:v>
                </c:pt>
                <c:pt idx="1645">
                  <c:v>2.25063</c:v>
                </c:pt>
                <c:pt idx="1646">
                  <c:v>2.25063</c:v>
                </c:pt>
                <c:pt idx="1647">
                  <c:v>2.24433</c:v>
                </c:pt>
                <c:pt idx="1648">
                  <c:v>2.24433</c:v>
                </c:pt>
                <c:pt idx="1649">
                  <c:v>2.23567</c:v>
                </c:pt>
                <c:pt idx="1650">
                  <c:v>2.23567</c:v>
                </c:pt>
                <c:pt idx="1651">
                  <c:v>2.22949</c:v>
                </c:pt>
                <c:pt idx="1652">
                  <c:v>2.22949</c:v>
                </c:pt>
                <c:pt idx="1653">
                  <c:v>2.22231</c:v>
                </c:pt>
                <c:pt idx="1654">
                  <c:v>2.22231</c:v>
                </c:pt>
                <c:pt idx="1655">
                  <c:v>2.21478</c:v>
                </c:pt>
                <c:pt idx="1656">
                  <c:v>2.21478</c:v>
                </c:pt>
                <c:pt idx="1657">
                  <c:v>2.20701</c:v>
                </c:pt>
                <c:pt idx="1658">
                  <c:v>2.20701</c:v>
                </c:pt>
                <c:pt idx="1659">
                  <c:v>2.20015</c:v>
                </c:pt>
                <c:pt idx="1660">
                  <c:v>2.19217</c:v>
                </c:pt>
                <c:pt idx="1661">
                  <c:v>2.19217</c:v>
                </c:pt>
                <c:pt idx="1662">
                  <c:v>2.18562</c:v>
                </c:pt>
                <c:pt idx="1663">
                  <c:v>2.18562</c:v>
                </c:pt>
                <c:pt idx="1664">
                  <c:v>2.17777</c:v>
                </c:pt>
                <c:pt idx="1665">
                  <c:v>2.17777</c:v>
                </c:pt>
                <c:pt idx="1666">
                  <c:v>2.17777</c:v>
                </c:pt>
                <c:pt idx="1667">
                  <c:v>2.17132</c:v>
                </c:pt>
                <c:pt idx="1668">
                  <c:v>2.17132</c:v>
                </c:pt>
                <c:pt idx="1669">
                  <c:v>2.16423</c:v>
                </c:pt>
                <c:pt idx="1670">
                  <c:v>2.16423</c:v>
                </c:pt>
                <c:pt idx="1671">
                  <c:v>2.156649999999992</c:v>
                </c:pt>
                <c:pt idx="1672">
                  <c:v>2.156649999999992</c:v>
                </c:pt>
                <c:pt idx="1673">
                  <c:v>2.14929</c:v>
                </c:pt>
                <c:pt idx="1674">
                  <c:v>2.14929</c:v>
                </c:pt>
                <c:pt idx="1675">
                  <c:v>2.14257</c:v>
                </c:pt>
                <c:pt idx="1676">
                  <c:v>2.14257</c:v>
                </c:pt>
                <c:pt idx="1677">
                  <c:v>2.13594</c:v>
                </c:pt>
                <c:pt idx="1678">
                  <c:v>2.13594</c:v>
                </c:pt>
                <c:pt idx="1679">
                  <c:v>2.1275</c:v>
                </c:pt>
                <c:pt idx="1680">
                  <c:v>2.1275</c:v>
                </c:pt>
                <c:pt idx="1681">
                  <c:v>2.12113</c:v>
                </c:pt>
                <c:pt idx="1682">
                  <c:v>2.12113</c:v>
                </c:pt>
                <c:pt idx="1683">
                  <c:v>2.11351</c:v>
                </c:pt>
                <c:pt idx="1684">
                  <c:v>2.11351</c:v>
                </c:pt>
                <c:pt idx="1685">
                  <c:v>2.10669</c:v>
                </c:pt>
                <c:pt idx="1686">
                  <c:v>2.09929</c:v>
                </c:pt>
                <c:pt idx="1687">
                  <c:v>2.09929</c:v>
                </c:pt>
                <c:pt idx="1688">
                  <c:v>2.09243</c:v>
                </c:pt>
                <c:pt idx="1689">
                  <c:v>2.09243</c:v>
                </c:pt>
                <c:pt idx="1690">
                  <c:v>2.08584</c:v>
                </c:pt>
                <c:pt idx="1691">
                  <c:v>2.08584</c:v>
                </c:pt>
                <c:pt idx="1692">
                  <c:v>2.07853</c:v>
                </c:pt>
                <c:pt idx="1693">
                  <c:v>2.07853</c:v>
                </c:pt>
                <c:pt idx="1694">
                  <c:v>2.07077</c:v>
                </c:pt>
                <c:pt idx="1695">
                  <c:v>2.07077</c:v>
                </c:pt>
                <c:pt idx="1696">
                  <c:v>2.06441</c:v>
                </c:pt>
                <c:pt idx="1697">
                  <c:v>2.06441</c:v>
                </c:pt>
                <c:pt idx="1698">
                  <c:v>2.05655</c:v>
                </c:pt>
                <c:pt idx="1699">
                  <c:v>2.05655</c:v>
                </c:pt>
                <c:pt idx="1700">
                  <c:v>2.05051</c:v>
                </c:pt>
                <c:pt idx="1701">
                  <c:v>2.05051</c:v>
                </c:pt>
                <c:pt idx="1702">
                  <c:v>2.04247</c:v>
                </c:pt>
                <c:pt idx="1703">
                  <c:v>2.04247</c:v>
                </c:pt>
                <c:pt idx="1704">
                  <c:v>2.04247</c:v>
                </c:pt>
                <c:pt idx="1705">
                  <c:v>2.03634</c:v>
                </c:pt>
                <c:pt idx="1706">
                  <c:v>2.03634</c:v>
                </c:pt>
                <c:pt idx="1707">
                  <c:v>2.02853</c:v>
                </c:pt>
                <c:pt idx="1708">
                  <c:v>2.02853</c:v>
                </c:pt>
                <c:pt idx="1709">
                  <c:v>2.02221</c:v>
                </c:pt>
                <c:pt idx="1710">
                  <c:v>2.02221</c:v>
                </c:pt>
                <c:pt idx="1711">
                  <c:v>2.01531</c:v>
                </c:pt>
                <c:pt idx="1712">
                  <c:v>2.01531</c:v>
                </c:pt>
                <c:pt idx="1713">
                  <c:v>2.00809</c:v>
                </c:pt>
                <c:pt idx="1714">
                  <c:v>2.00809</c:v>
                </c:pt>
                <c:pt idx="1715">
                  <c:v>2.0015</c:v>
                </c:pt>
                <c:pt idx="1716">
                  <c:v>1.99457</c:v>
                </c:pt>
                <c:pt idx="1717">
                  <c:v>1.99457</c:v>
                </c:pt>
                <c:pt idx="1718">
                  <c:v>1.98719</c:v>
                </c:pt>
                <c:pt idx="1719">
                  <c:v>1.98719</c:v>
                </c:pt>
                <c:pt idx="1720">
                  <c:v>1.97938</c:v>
                </c:pt>
                <c:pt idx="1721">
                  <c:v>1.97938</c:v>
                </c:pt>
                <c:pt idx="1722">
                  <c:v>1.97287</c:v>
                </c:pt>
                <c:pt idx="1723">
                  <c:v>1.97287</c:v>
                </c:pt>
                <c:pt idx="1724">
                  <c:v>1.96558</c:v>
                </c:pt>
                <c:pt idx="1725">
                  <c:v>1.96558</c:v>
                </c:pt>
                <c:pt idx="1726">
                  <c:v>1.95777</c:v>
                </c:pt>
                <c:pt idx="1727">
                  <c:v>1.95777</c:v>
                </c:pt>
                <c:pt idx="1728">
                  <c:v>1.9515</c:v>
                </c:pt>
                <c:pt idx="1729">
                  <c:v>1.9515</c:v>
                </c:pt>
                <c:pt idx="1730">
                  <c:v>1.9442</c:v>
                </c:pt>
                <c:pt idx="1731">
                  <c:v>1.9442</c:v>
                </c:pt>
                <c:pt idx="1732">
                  <c:v>1.93695</c:v>
                </c:pt>
                <c:pt idx="1733">
                  <c:v>1.93695</c:v>
                </c:pt>
                <c:pt idx="1734">
                  <c:v>1.93114</c:v>
                </c:pt>
                <c:pt idx="1735">
                  <c:v>1.93114</c:v>
                </c:pt>
                <c:pt idx="1736">
                  <c:v>1.92482</c:v>
                </c:pt>
                <c:pt idx="1737">
                  <c:v>1.92482</c:v>
                </c:pt>
                <c:pt idx="1738">
                  <c:v>1.91795</c:v>
                </c:pt>
                <c:pt idx="1739">
                  <c:v>1.91795</c:v>
                </c:pt>
                <c:pt idx="1740">
                  <c:v>1.91019</c:v>
                </c:pt>
                <c:pt idx="1741">
                  <c:v>1.91019</c:v>
                </c:pt>
                <c:pt idx="1742">
                  <c:v>1.9048</c:v>
                </c:pt>
                <c:pt idx="1743">
                  <c:v>1.9048</c:v>
                </c:pt>
                <c:pt idx="1744">
                  <c:v>1.89741</c:v>
                </c:pt>
                <c:pt idx="1745">
                  <c:v>1.89741</c:v>
                </c:pt>
                <c:pt idx="1746">
                  <c:v>1.88993</c:v>
                </c:pt>
                <c:pt idx="1747">
                  <c:v>1.88993</c:v>
                </c:pt>
                <c:pt idx="1748">
                  <c:v>1.88324</c:v>
                </c:pt>
                <c:pt idx="1749">
                  <c:v>1.88324</c:v>
                </c:pt>
                <c:pt idx="1750">
                  <c:v>1.8765</c:v>
                </c:pt>
                <c:pt idx="1751">
                  <c:v>1.8765</c:v>
                </c:pt>
                <c:pt idx="1752">
                  <c:v>1.86929</c:v>
                </c:pt>
                <c:pt idx="1753">
                  <c:v>1.86929</c:v>
                </c:pt>
                <c:pt idx="1754">
                  <c:v>1.86242</c:v>
                </c:pt>
                <c:pt idx="1755">
                  <c:v>1.86242</c:v>
                </c:pt>
                <c:pt idx="1756">
                  <c:v>1.85456</c:v>
                </c:pt>
                <c:pt idx="1757">
                  <c:v>1.85456</c:v>
                </c:pt>
                <c:pt idx="1758">
                  <c:v>1.84755</c:v>
                </c:pt>
                <c:pt idx="1759">
                  <c:v>1.84755</c:v>
                </c:pt>
                <c:pt idx="1760">
                  <c:v>1.84002</c:v>
                </c:pt>
                <c:pt idx="1761">
                  <c:v>1.84002</c:v>
                </c:pt>
                <c:pt idx="1762">
                  <c:v>1.83328</c:v>
                </c:pt>
                <c:pt idx="1763">
                  <c:v>1.83328</c:v>
                </c:pt>
                <c:pt idx="1764">
                  <c:v>1.82664</c:v>
                </c:pt>
                <c:pt idx="1765">
                  <c:v>1.82664</c:v>
                </c:pt>
                <c:pt idx="1766">
                  <c:v>1.81925</c:v>
                </c:pt>
                <c:pt idx="1767">
                  <c:v>1.81925</c:v>
                </c:pt>
                <c:pt idx="1768">
                  <c:v>1.81223</c:v>
                </c:pt>
                <c:pt idx="1769">
                  <c:v>1.81223</c:v>
                </c:pt>
                <c:pt idx="1770">
                  <c:v>1.80521</c:v>
                </c:pt>
                <c:pt idx="1771">
                  <c:v>1.80521</c:v>
                </c:pt>
                <c:pt idx="1772">
                  <c:v>1.79838</c:v>
                </c:pt>
                <c:pt idx="1773">
                  <c:v>1.79838</c:v>
                </c:pt>
                <c:pt idx="1774">
                  <c:v>1.79076</c:v>
                </c:pt>
                <c:pt idx="1775">
                  <c:v>1.79076</c:v>
                </c:pt>
                <c:pt idx="1776">
                  <c:v>1.78402</c:v>
                </c:pt>
                <c:pt idx="1777">
                  <c:v>1.78402</c:v>
                </c:pt>
                <c:pt idx="1778">
                  <c:v>1.77682</c:v>
                </c:pt>
                <c:pt idx="1779">
                  <c:v>1.77682</c:v>
                </c:pt>
                <c:pt idx="1780">
                  <c:v>1.76897</c:v>
                </c:pt>
                <c:pt idx="1781">
                  <c:v>1.76897</c:v>
                </c:pt>
                <c:pt idx="1782">
                  <c:v>1.76149</c:v>
                </c:pt>
                <c:pt idx="1783">
                  <c:v>1.76149</c:v>
                </c:pt>
                <c:pt idx="1784">
                  <c:v>1.75563</c:v>
                </c:pt>
                <c:pt idx="1785">
                  <c:v>1.75563</c:v>
                </c:pt>
                <c:pt idx="1786">
                  <c:v>1.74801</c:v>
                </c:pt>
                <c:pt idx="1787">
                  <c:v>1.74801</c:v>
                </c:pt>
                <c:pt idx="1788">
                  <c:v>1.74051</c:v>
                </c:pt>
                <c:pt idx="1789">
                  <c:v>1.74051</c:v>
                </c:pt>
                <c:pt idx="1790">
                  <c:v>1.73377</c:v>
                </c:pt>
                <c:pt idx="1791">
                  <c:v>1.73377</c:v>
                </c:pt>
                <c:pt idx="1792">
                  <c:v>1.72646</c:v>
                </c:pt>
                <c:pt idx="1793">
                  <c:v>1.72646</c:v>
                </c:pt>
                <c:pt idx="1794">
                  <c:v>1.71971</c:v>
                </c:pt>
                <c:pt idx="1795">
                  <c:v>1.71971</c:v>
                </c:pt>
                <c:pt idx="1796">
                  <c:v>1.71236</c:v>
                </c:pt>
                <c:pt idx="1797">
                  <c:v>1.71236</c:v>
                </c:pt>
                <c:pt idx="1798">
                  <c:v>1.70421</c:v>
                </c:pt>
                <c:pt idx="1799">
                  <c:v>1.70421</c:v>
                </c:pt>
                <c:pt idx="1800">
                  <c:v>1.69755</c:v>
                </c:pt>
                <c:pt idx="1801">
                  <c:v>1.69755</c:v>
                </c:pt>
                <c:pt idx="1802">
                  <c:v>1.69071</c:v>
                </c:pt>
                <c:pt idx="1803">
                  <c:v>1.68368</c:v>
                </c:pt>
                <c:pt idx="1804">
                  <c:v>1.68368</c:v>
                </c:pt>
                <c:pt idx="1805">
                  <c:v>1.68368</c:v>
                </c:pt>
                <c:pt idx="1806">
                  <c:v>1.67591</c:v>
                </c:pt>
                <c:pt idx="1807">
                  <c:v>1.67591</c:v>
                </c:pt>
                <c:pt idx="1808">
                  <c:v>1.6686</c:v>
                </c:pt>
                <c:pt idx="1809">
                  <c:v>1.6686</c:v>
                </c:pt>
                <c:pt idx="1810">
                  <c:v>1.66246</c:v>
                </c:pt>
                <c:pt idx="1811">
                  <c:v>1.66246</c:v>
                </c:pt>
                <c:pt idx="1812">
                  <c:v>1.65478</c:v>
                </c:pt>
                <c:pt idx="1813">
                  <c:v>1.65478</c:v>
                </c:pt>
                <c:pt idx="1814">
                  <c:v>1.64761</c:v>
                </c:pt>
                <c:pt idx="1815">
                  <c:v>1.64761</c:v>
                </c:pt>
                <c:pt idx="1816">
                  <c:v>1.64068</c:v>
                </c:pt>
                <c:pt idx="1817">
                  <c:v>1.64068</c:v>
                </c:pt>
                <c:pt idx="1818">
                  <c:v>1.63342</c:v>
                </c:pt>
                <c:pt idx="1819">
                  <c:v>1.63342</c:v>
                </c:pt>
                <c:pt idx="1820">
                  <c:v>1.62648</c:v>
                </c:pt>
                <c:pt idx="1821">
                  <c:v>1.62648</c:v>
                </c:pt>
                <c:pt idx="1822">
                  <c:v>1.61889</c:v>
                </c:pt>
                <c:pt idx="1823">
                  <c:v>1.61889</c:v>
                </c:pt>
                <c:pt idx="1824">
                  <c:v>1.6114</c:v>
                </c:pt>
                <c:pt idx="1825">
                  <c:v>1.6114</c:v>
                </c:pt>
                <c:pt idx="1826">
                  <c:v>1.60474</c:v>
                </c:pt>
                <c:pt idx="1827">
                  <c:v>1.60474</c:v>
                </c:pt>
                <c:pt idx="1828">
                  <c:v>1.59781</c:v>
                </c:pt>
                <c:pt idx="1829">
                  <c:v>1.59781</c:v>
                </c:pt>
                <c:pt idx="1830">
                  <c:v>1.59073</c:v>
                </c:pt>
                <c:pt idx="1831">
                  <c:v>1.59073</c:v>
                </c:pt>
                <c:pt idx="1832">
                  <c:v>1.58301</c:v>
                </c:pt>
                <c:pt idx="1833">
                  <c:v>1.58301</c:v>
                </c:pt>
                <c:pt idx="1834">
                  <c:v>1.57579</c:v>
                </c:pt>
                <c:pt idx="1835">
                  <c:v>1.57579</c:v>
                </c:pt>
                <c:pt idx="1836">
                  <c:v>1.56835</c:v>
                </c:pt>
                <c:pt idx="1837">
                  <c:v>1.56835</c:v>
                </c:pt>
                <c:pt idx="1838">
                  <c:v>1.56192</c:v>
                </c:pt>
                <c:pt idx="1839">
                  <c:v>1.56192</c:v>
                </c:pt>
                <c:pt idx="1840">
                  <c:v>1.55494</c:v>
                </c:pt>
                <c:pt idx="1841">
                  <c:v>1.55494</c:v>
                </c:pt>
                <c:pt idx="1842">
                  <c:v>1.54722</c:v>
                </c:pt>
                <c:pt idx="1843">
                  <c:v>1.54722</c:v>
                </c:pt>
                <c:pt idx="1844">
                  <c:v>1.54023</c:v>
                </c:pt>
                <c:pt idx="1845">
                  <c:v>1.54023</c:v>
                </c:pt>
                <c:pt idx="1846">
                  <c:v>1.53376</c:v>
                </c:pt>
                <c:pt idx="1847">
                  <c:v>1.53376</c:v>
                </c:pt>
                <c:pt idx="1848">
                  <c:v>1.52646</c:v>
                </c:pt>
                <c:pt idx="1849">
                  <c:v>1.52646</c:v>
                </c:pt>
                <c:pt idx="1850">
                  <c:v>1.51929</c:v>
                </c:pt>
                <c:pt idx="1851">
                  <c:v>1.51929</c:v>
                </c:pt>
                <c:pt idx="1852">
                  <c:v>1.51212</c:v>
                </c:pt>
                <c:pt idx="1853">
                  <c:v>1.51212</c:v>
                </c:pt>
                <c:pt idx="1854">
                  <c:v>1.50453</c:v>
                </c:pt>
                <c:pt idx="1855">
                  <c:v>1.50453</c:v>
                </c:pt>
                <c:pt idx="1856">
                  <c:v>1.4971</c:v>
                </c:pt>
                <c:pt idx="1857">
                  <c:v>1.4971</c:v>
                </c:pt>
                <c:pt idx="1858">
                  <c:v>1.4898</c:v>
                </c:pt>
                <c:pt idx="1859">
                  <c:v>1.4898</c:v>
                </c:pt>
                <c:pt idx="1860">
                  <c:v>1.48335</c:v>
                </c:pt>
                <c:pt idx="1861">
                  <c:v>1.48335</c:v>
                </c:pt>
                <c:pt idx="1862">
                  <c:v>1.47562</c:v>
                </c:pt>
                <c:pt idx="1863">
                  <c:v>1.47562</c:v>
                </c:pt>
                <c:pt idx="1864">
                  <c:v>1.46851</c:v>
                </c:pt>
                <c:pt idx="1865">
                  <c:v>1.46851</c:v>
                </c:pt>
                <c:pt idx="1866">
                  <c:v>1.46248</c:v>
                </c:pt>
                <c:pt idx="1867">
                  <c:v>1.46248</c:v>
                </c:pt>
                <c:pt idx="1868">
                  <c:v>1.45523</c:v>
                </c:pt>
                <c:pt idx="1869">
                  <c:v>1.44798</c:v>
                </c:pt>
                <c:pt idx="1870">
                  <c:v>1.44798</c:v>
                </c:pt>
                <c:pt idx="1871">
                  <c:v>1.44044</c:v>
                </c:pt>
                <c:pt idx="1872">
                  <c:v>1.44044</c:v>
                </c:pt>
                <c:pt idx="1873">
                  <c:v>1.44044</c:v>
                </c:pt>
                <c:pt idx="1874">
                  <c:v>1.43375</c:v>
                </c:pt>
                <c:pt idx="1875">
                  <c:v>1.43375</c:v>
                </c:pt>
                <c:pt idx="1876">
                  <c:v>1.42669</c:v>
                </c:pt>
                <c:pt idx="1877">
                  <c:v>1.42669</c:v>
                </c:pt>
                <c:pt idx="1878">
                  <c:v>1.41911</c:v>
                </c:pt>
                <c:pt idx="1879">
                  <c:v>1.41911</c:v>
                </c:pt>
                <c:pt idx="1880">
                  <c:v>1.41237</c:v>
                </c:pt>
                <c:pt idx="1881">
                  <c:v>1.41237</c:v>
                </c:pt>
                <c:pt idx="1882">
                  <c:v>1.40512</c:v>
                </c:pt>
                <c:pt idx="1883">
                  <c:v>1.40512</c:v>
                </c:pt>
                <c:pt idx="1884">
                  <c:v>1.39697</c:v>
                </c:pt>
                <c:pt idx="1885">
                  <c:v>1.39697</c:v>
                </c:pt>
                <c:pt idx="1886">
                  <c:v>1.39005</c:v>
                </c:pt>
                <c:pt idx="1887">
                  <c:v>1.39005</c:v>
                </c:pt>
                <c:pt idx="1888">
                  <c:v>1.38392</c:v>
                </c:pt>
                <c:pt idx="1889">
                  <c:v>1.38392</c:v>
                </c:pt>
                <c:pt idx="1890">
                  <c:v>1.37719</c:v>
                </c:pt>
                <c:pt idx="1891">
                  <c:v>1.37719</c:v>
                </c:pt>
                <c:pt idx="1892">
                  <c:v>1.37013</c:v>
                </c:pt>
                <c:pt idx="1893">
                  <c:v>1.37013</c:v>
                </c:pt>
                <c:pt idx="1894">
                  <c:v>1.36198</c:v>
                </c:pt>
                <c:pt idx="1895">
                  <c:v>1.35567</c:v>
                </c:pt>
                <c:pt idx="1896">
                  <c:v>1.35567</c:v>
                </c:pt>
                <c:pt idx="1897">
                  <c:v>1.34813</c:v>
                </c:pt>
                <c:pt idx="1898">
                  <c:v>1.34813</c:v>
                </c:pt>
                <c:pt idx="1899">
                  <c:v>1.34036</c:v>
                </c:pt>
                <c:pt idx="1900">
                  <c:v>1.34036</c:v>
                </c:pt>
                <c:pt idx="1901">
                  <c:v>1.33381</c:v>
                </c:pt>
                <c:pt idx="1902">
                  <c:v>1.33381</c:v>
                </c:pt>
                <c:pt idx="1903">
                  <c:v>1.32642</c:v>
                </c:pt>
                <c:pt idx="1904">
                  <c:v>1.32642</c:v>
                </c:pt>
                <c:pt idx="1905">
                  <c:v>1.31982</c:v>
                </c:pt>
                <c:pt idx="1906">
                  <c:v>1.31982</c:v>
                </c:pt>
                <c:pt idx="1907">
                  <c:v>1.31281</c:v>
                </c:pt>
                <c:pt idx="1908">
                  <c:v>1.31281</c:v>
                </c:pt>
                <c:pt idx="1909">
                  <c:v>1.30673</c:v>
                </c:pt>
                <c:pt idx="1910">
                  <c:v>1.30673</c:v>
                </c:pt>
                <c:pt idx="1911">
                  <c:v>1.3008</c:v>
                </c:pt>
                <c:pt idx="1912">
                  <c:v>1.3008</c:v>
                </c:pt>
                <c:pt idx="1913">
                  <c:v>1.29364</c:v>
                </c:pt>
                <c:pt idx="1914">
                  <c:v>1.29364</c:v>
                </c:pt>
                <c:pt idx="1915">
                  <c:v>1.28704</c:v>
                </c:pt>
                <c:pt idx="1916">
                  <c:v>1.28704</c:v>
                </c:pt>
                <c:pt idx="1917">
                  <c:v>1.27965</c:v>
                </c:pt>
                <c:pt idx="1918">
                  <c:v>1.27965</c:v>
                </c:pt>
                <c:pt idx="1919">
                  <c:v>1.2732</c:v>
                </c:pt>
                <c:pt idx="1920">
                  <c:v>1.2732</c:v>
                </c:pt>
                <c:pt idx="1921">
                  <c:v>1.26599</c:v>
                </c:pt>
                <c:pt idx="1922">
                  <c:v>1.26599</c:v>
                </c:pt>
                <c:pt idx="1923">
                  <c:v>1.25874</c:v>
                </c:pt>
                <c:pt idx="1924">
                  <c:v>1.25874</c:v>
                </c:pt>
                <c:pt idx="1925">
                  <c:v>1.25186</c:v>
                </c:pt>
                <c:pt idx="1926">
                  <c:v>1.25186</c:v>
                </c:pt>
                <c:pt idx="1927">
                  <c:v>1.24387</c:v>
                </c:pt>
                <c:pt idx="1928">
                  <c:v>1.24387</c:v>
                </c:pt>
                <c:pt idx="1929">
                  <c:v>1.23668</c:v>
                </c:pt>
                <c:pt idx="1930">
                  <c:v>1.23668</c:v>
                </c:pt>
                <c:pt idx="1931">
                  <c:v>1.23029</c:v>
                </c:pt>
                <c:pt idx="1932">
                  <c:v>1.23029</c:v>
                </c:pt>
                <c:pt idx="1933">
                  <c:v>1.22272</c:v>
                </c:pt>
                <c:pt idx="1934">
                  <c:v>1.22272</c:v>
                </c:pt>
                <c:pt idx="1935">
                  <c:v>1.21514</c:v>
                </c:pt>
                <c:pt idx="1936">
                  <c:v>1.21514</c:v>
                </c:pt>
                <c:pt idx="1937">
                  <c:v>1.20809</c:v>
                </c:pt>
                <c:pt idx="1938">
                  <c:v>1.20809</c:v>
                </c:pt>
                <c:pt idx="1939">
                  <c:v>1.20075</c:v>
                </c:pt>
                <c:pt idx="1940">
                  <c:v>1.20075</c:v>
                </c:pt>
                <c:pt idx="1941">
                  <c:v>1.19332</c:v>
                </c:pt>
                <c:pt idx="1942">
                  <c:v>1.19332</c:v>
                </c:pt>
                <c:pt idx="1943">
                  <c:v>1.18703</c:v>
                </c:pt>
                <c:pt idx="1944">
                  <c:v>1.18703</c:v>
                </c:pt>
                <c:pt idx="1945">
                  <c:v>1.17945</c:v>
                </c:pt>
                <c:pt idx="1946">
                  <c:v>1.17945</c:v>
                </c:pt>
                <c:pt idx="1947">
                  <c:v>1.17273</c:v>
                </c:pt>
                <c:pt idx="1948">
                  <c:v>1.17273</c:v>
                </c:pt>
                <c:pt idx="1949">
                  <c:v>1.16592</c:v>
                </c:pt>
                <c:pt idx="1950">
                  <c:v>1.16592</c:v>
                </c:pt>
                <c:pt idx="1951">
                  <c:v>1.15886</c:v>
                </c:pt>
                <c:pt idx="1952">
                  <c:v>1.15886</c:v>
                </c:pt>
                <c:pt idx="1953">
                  <c:v>1.15082</c:v>
                </c:pt>
                <c:pt idx="1954">
                  <c:v>1.15082</c:v>
                </c:pt>
                <c:pt idx="1955">
                  <c:v>1.14367</c:v>
                </c:pt>
                <c:pt idx="1956">
                  <c:v>1.14367</c:v>
                </c:pt>
                <c:pt idx="1957">
                  <c:v>1.13709</c:v>
                </c:pt>
                <c:pt idx="1958">
                  <c:v>1.13709</c:v>
                </c:pt>
                <c:pt idx="1959">
                  <c:v>1.12904</c:v>
                </c:pt>
                <c:pt idx="1960">
                  <c:v>1.12904</c:v>
                </c:pt>
                <c:pt idx="1961">
                  <c:v>1.12237</c:v>
                </c:pt>
                <c:pt idx="1962">
                  <c:v>1.12237</c:v>
                </c:pt>
                <c:pt idx="1963">
                  <c:v>1.11485</c:v>
                </c:pt>
                <c:pt idx="1964">
                  <c:v>1.11485</c:v>
                </c:pt>
                <c:pt idx="1965">
                  <c:v>1.10746</c:v>
                </c:pt>
                <c:pt idx="1966">
                  <c:v>1.10746</c:v>
                </c:pt>
                <c:pt idx="1967">
                  <c:v>1.10145</c:v>
                </c:pt>
                <c:pt idx="1968">
                  <c:v>1.10145</c:v>
                </c:pt>
                <c:pt idx="1969">
                  <c:v>1.09383</c:v>
                </c:pt>
                <c:pt idx="1970">
                  <c:v>1.09383</c:v>
                </c:pt>
                <c:pt idx="1971">
                  <c:v>1.08668</c:v>
                </c:pt>
                <c:pt idx="1972">
                  <c:v>1.08668</c:v>
                </c:pt>
                <c:pt idx="1973">
                  <c:v>1.07982</c:v>
                </c:pt>
                <c:pt idx="1974">
                  <c:v>1.07982</c:v>
                </c:pt>
                <c:pt idx="1975">
                  <c:v>1.07206</c:v>
                </c:pt>
                <c:pt idx="1976">
                  <c:v>1.07206</c:v>
                </c:pt>
                <c:pt idx="1977">
                  <c:v>1.06571</c:v>
                </c:pt>
                <c:pt idx="1978">
                  <c:v>1.06571</c:v>
                </c:pt>
                <c:pt idx="1979">
                  <c:v>1.05795</c:v>
                </c:pt>
                <c:pt idx="1980">
                  <c:v>1.05795</c:v>
                </c:pt>
                <c:pt idx="1981">
                  <c:v>1.05137</c:v>
                </c:pt>
                <c:pt idx="1982">
                  <c:v>1.05137</c:v>
                </c:pt>
                <c:pt idx="1983">
                  <c:v>1.04446</c:v>
                </c:pt>
                <c:pt idx="1984">
                  <c:v>1.04446</c:v>
                </c:pt>
                <c:pt idx="1985">
                  <c:v>1.03675</c:v>
                </c:pt>
                <c:pt idx="1986">
                  <c:v>1.03675</c:v>
                </c:pt>
                <c:pt idx="1987">
                  <c:v>1.02955</c:v>
                </c:pt>
                <c:pt idx="1988">
                  <c:v>1.02955</c:v>
                </c:pt>
                <c:pt idx="1989">
                  <c:v>1.02302</c:v>
                </c:pt>
                <c:pt idx="1990">
                  <c:v>1.02302</c:v>
                </c:pt>
                <c:pt idx="1991">
                  <c:v>1.01549</c:v>
                </c:pt>
                <c:pt idx="1992">
                  <c:v>1.01549</c:v>
                </c:pt>
                <c:pt idx="1993">
                  <c:v>1.00783</c:v>
                </c:pt>
                <c:pt idx="1994">
                  <c:v>1.00783</c:v>
                </c:pt>
                <c:pt idx="1995">
                  <c:v>1.00182</c:v>
                </c:pt>
                <c:pt idx="1996">
                  <c:v>1.00182</c:v>
                </c:pt>
                <c:pt idx="1997">
                  <c:v>0.99391</c:v>
                </c:pt>
                <c:pt idx="1998">
                  <c:v>0.99391</c:v>
                </c:pt>
                <c:pt idx="1999">
                  <c:v>0.986704</c:v>
                </c:pt>
                <c:pt idx="2000">
                  <c:v>0.986704</c:v>
                </c:pt>
                <c:pt idx="2001">
                  <c:v>0.979928</c:v>
                </c:pt>
                <c:pt idx="2002">
                  <c:v>0.979928</c:v>
                </c:pt>
                <c:pt idx="2003">
                  <c:v>0.972913</c:v>
                </c:pt>
                <c:pt idx="2004">
                  <c:v>0.972913</c:v>
                </c:pt>
                <c:pt idx="2005">
                  <c:v>0.964705</c:v>
                </c:pt>
                <c:pt idx="2006">
                  <c:v>0.964705</c:v>
                </c:pt>
                <c:pt idx="2007">
                  <c:v>0.957595</c:v>
                </c:pt>
                <c:pt idx="2008">
                  <c:v>0.957595</c:v>
                </c:pt>
                <c:pt idx="2009">
                  <c:v>0.951582</c:v>
                </c:pt>
                <c:pt idx="2010">
                  <c:v>0.951582</c:v>
                </c:pt>
                <c:pt idx="2011">
                  <c:v>0.943946</c:v>
                </c:pt>
                <c:pt idx="2012">
                  <c:v>0.943946</c:v>
                </c:pt>
                <c:pt idx="2013">
                  <c:v>0.937027</c:v>
                </c:pt>
                <c:pt idx="2014">
                  <c:v>0.937027</c:v>
                </c:pt>
                <c:pt idx="2015">
                  <c:v>0.929773</c:v>
                </c:pt>
                <c:pt idx="2016">
                  <c:v>0.922472</c:v>
                </c:pt>
                <c:pt idx="2017">
                  <c:v>0.922472</c:v>
                </c:pt>
                <c:pt idx="2018">
                  <c:v>0.922472</c:v>
                </c:pt>
                <c:pt idx="2019">
                  <c:v>0.915743</c:v>
                </c:pt>
                <c:pt idx="2020">
                  <c:v>0.915743</c:v>
                </c:pt>
                <c:pt idx="2021">
                  <c:v>0.907201</c:v>
                </c:pt>
                <c:pt idx="2022">
                  <c:v>0.907201</c:v>
                </c:pt>
                <c:pt idx="2023">
                  <c:v>0.900663</c:v>
                </c:pt>
                <c:pt idx="2024">
                  <c:v>0.900663</c:v>
                </c:pt>
                <c:pt idx="2025">
                  <c:v>0.894078</c:v>
                </c:pt>
                <c:pt idx="2026">
                  <c:v>0.894078</c:v>
                </c:pt>
                <c:pt idx="2027">
                  <c:v>0.886299</c:v>
                </c:pt>
                <c:pt idx="2028">
                  <c:v>0.886299</c:v>
                </c:pt>
                <c:pt idx="2029">
                  <c:v>0.879427</c:v>
                </c:pt>
                <c:pt idx="2030">
                  <c:v>0.879427</c:v>
                </c:pt>
                <c:pt idx="2031">
                  <c:v>0.872317</c:v>
                </c:pt>
                <c:pt idx="2032">
                  <c:v>0.872317</c:v>
                </c:pt>
                <c:pt idx="2033">
                  <c:v>0.865731</c:v>
                </c:pt>
                <c:pt idx="2034">
                  <c:v>0.865731</c:v>
                </c:pt>
                <c:pt idx="2035">
                  <c:v>0.85781</c:v>
                </c:pt>
                <c:pt idx="2036">
                  <c:v>0.85781</c:v>
                </c:pt>
                <c:pt idx="2037">
                  <c:v>0.851272</c:v>
                </c:pt>
                <c:pt idx="2038">
                  <c:v>0.851272</c:v>
                </c:pt>
                <c:pt idx="2039">
                  <c:v>0.844209</c:v>
                </c:pt>
                <c:pt idx="2040">
                  <c:v>0.844209</c:v>
                </c:pt>
                <c:pt idx="2041">
                  <c:v>0.836669</c:v>
                </c:pt>
                <c:pt idx="2042">
                  <c:v>0.836669</c:v>
                </c:pt>
                <c:pt idx="2043">
                  <c:v>0.829177</c:v>
                </c:pt>
                <c:pt idx="2044">
                  <c:v>0.822878</c:v>
                </c:pt>
                <c:pt idx="2045">
                  <c:v>0.822878</c:v>
                </c:pt>
                <c:pt idx="2046">
                  <c:v>0.822878</c:v>
                </c:pt>
                <c:pt idx="2047">
                  <c:v>0.815099</c:v>
                </c:pt>
                <c:pt idx="2048">
                  <c:v>0.815099</c:v>
                </c:pt>
                <c:pt idx="2049">
                  <c:v>0.808371</c:v>
                </c:pt>
                <c:pt idx="2050">
                  <c:v>0.808371</c:v>
                </c:pt>
                <c:pt idx="2051">
                  <c:v>0.801356</c:v>
                </c:pt>
                <c:pt idx="2052">
                  <c:v>0.801356</c:v>
                </c:pt>
                <c:pt idx="2053">
                  <c:v>0.794245</c:v>
                </c:pt>
                <c:pt idx="2054">
                  <c:v>0.794245</c:v>
                </c:pt>
                <c:pt idx="2055">
                  <c:v>0.787373</c:v>
                </c:pt>
                <c:pt idx="2056">
                  <c:v>0.787373</c:v>
                </c:pt>
                <c:pt idx="2057">
                  <c:v>0.780168</c:v>
                </c:pt>
                <c:pt idx="2058">
                  <c:v>0.780168</c:v>
                </c:pt>
                <c:pt idx="2059">
                  <c:v>0.772103</c:v>
                </c:pt>
                <c:pt idx="2060">
                  <c:v>0.772103</c:v>
                </c:pt>
                <c:pt idx="2061">
                  <c:v>0.765183</c:v>
                </c:pt>
                <c:pt idx="2062">
                  <c:v>0.765183</c:v>
                </c:pt>
                <c:pt idx="2063">
                  <c:v>0.758073</c:v>
                </c:pt>
                <c:pt idx="2064">
                  <c:v>0.758073</c:v>
                </c:pt>
                <c:pt idx="2065">
                  <c:v>0.751535</c:v>
                </c:pt>
                <c:pt idx="2066">
                  <c:v>0.751535</c:v>
                </c:pt>
                <c:pt idx="2067">
                  <c:v>0.744398</c:v>
                </c:pt>
                <c:pt idx="2068">
                  <c:v>0.744398</c:v>
                </c:pt>
                <c:pt idx="2069">
                  <c:v>0.737109</c:v>
                </c:pt>
                <c:pt idx="2070">
                  <c:v>0.737109</c:v>
                </c:pt>
                <c:pt idx="2071">
                  <c:v>0.72982</c:v>
                </c:pt>
                <c:pt idx="2072">
                  <c:v>0.72982</c:v>
                </c:pt>
                <c:pt idx="2073">
                  <c:v>0.722483</c:v>
                </c:pt>
                <c:pt idx="2074">
                  <c:v>0.722483</c:v>
                </c:pt>
                <c:pt idx="2075">
                  <c:v>0.714859</c:v>
                </c:pt>
                <c:pt idx="2076">
                  <c:v>0.714859</c:v>
                </c:pt>
                <c:pt idx="2077">
                  <c:v>0.70781</c:v>
                </c:pt>
                <c:pt idx="2078">
                  <c:v>0.70781</c:v>
                </c:pt>
                <c:pt idx="2079">
                  <c:v>0.700617</c:v>
                </c:pt>
                <c:pt idx="2080">
                  <c:v>0.700617</c:v>
                </c:pt>
                <c:pt idx="2081">
                  <c:v>0.69352</c:v>
                </c:pt>
                <c:pt idx="2082">
                  <c:v>0.69352</c:v>
                </c:pt>
                <c:pt idx="2083">
                  <c:v>0.68647</c:v>
                </c:pt>
                <c:pt idx="2084">
                  <c:v>0.68647</c:v>
                </c:pt>
                <c:pt idx="2085">
                  <c:v>0.679661</c:v>
                </c:pt>
                <c:pt idx="2086">
                  <c:v>0.679661</c:v>
                </c:pt>
                <c:pt idx="2087">
                  <c:v>0.672228</c:v>
                </c:pt>
                <c:pt idx="2088">
                  <c:v>0.672228</c:v>
                </c:pt>
                <c:pt idx="2089">
                  <c:v>0.665419</c:v>
                </c:pt>
                <c:pt idx="2090">
                  <c:v>0.665419</c:v>
                </c:pt>
                <c:pt idx="2091">
                  <c:v>0.65789</c:v>
                </c:pt>
                <c:pt idx="2092">
                  <c:v>0.65789</c:v>
                </c:pt>
                <c:pt idx="2093">
                  <c:v>0.651033</c:v>
                </c:pt>
                <c:pt idx="2094">
                  <c:v>0.651033</c:v>
                </c:pt>
                <c:pt idx="2095">
                  <c:v>0.643217</c:v>
                </c:pt>
                <c:pt idx="2096">
                  <c:v>0.643217</c:v>
                </c:pt>
                <c:pt idx="2097">
                  <c:v>0.636359</c:v>
                </c:pt>
                <c:pt idx="2098">
                  <c:v>0.636359</c:v>
                </c:pt>
                <c:pt idx="2099">
                  <c:v>0.629502</c:v>
                </c:pt>
                <c:pt idx="2100">
                  <c:v>0.629502</c:v>
                </c:pt>
                <c:pt idx="2101">
                  <c:v>0.622501</c:v>
                </c:pt>
                <c:pt idx="2102">
                  <c:v>0.622501</c:v>
                </c:pt>
                <c:pt idx="2103">
                  <c:v>0.61502</c:v>
                </c:pt>
                <c:pt idx="2104">
                  <c:v>0.61502</c:v>
                </c:pt>
                <c:pt idx="2105">
                  <c:v>0.608403</c:v>
                </c:pt>
                <c:pt idx="2106">
                  <c:v>0.608403</c:v>
                </c:pt>
                <c:pt idx="2107">
                  <c:v>0.601162</c:v>
                </c:pt>
                <c:pt idx="2108">
                  <c:v>0.601162</c:v>
                </c:pt>
                <c:pt idx="2109">
                  <c:v>0.594065</c:v>
                </c:pt>
                <c:pt idx="2110">
                  <c:v>0.594065</c:v>
                </c:pt>
                <c:pt idx="2111">
                  <c:v>0.586919</c:v>
                </c:pt>
                <c:pt idx="2112">
                  <c:v>0.586919</c:v>
                </c:pt>
                <c:pt idx="2113">
                  <c:v>0.579487</c:v>
                </c:pt>
                <c:pt idx="2114">
                  <c:v>0.579487</c:v>
                </c:pt>
                <c:pt idx="2115">
                  <c:v>0.572581</c:v>
                </c:pt>
                <c:pt idx="2116">
                  <c:v>0.572581</c:v>
                </c:pt>
                <c:pt idx="2117">
                  <c:v>0.564717</c:v>
                </c:pt>
                <c:pt idx="2118">
                  <c:v>0.564717</c:v>
                </c:pt>
                <c:pt idx="2119">
                  <c:v>0.558435</c:v>
                </c:pt>
                <c:pt idx="2120">
                  <c:v>0.558435</c:v>
                </c:pt>
                <c:pt idx="2121">
                  <c:v>0.550907</c:v>
                </c:pt>
                <c:pt idx="2122">
                  <c:v>0.550907</c:v>
                </c:pt>
                <c:pt idx="2123">
                  <c:v>0.543666</c:v>
                </c:pt>
                <c:pt idx="2124">
                  <c:v>0.543666</c:v>
                </c:pt>
                <c:pt idx="2125">
                  <c:v>0.536089</c:v>
                </c:pt>
                <c:pt idx="2126">
                  <c:v>0.536089</c:v>
                </c:pt>
                <c:pt idx="2127">
                  <c:v>0.529376</c:v>
                </c:pt>
                <c:pt idx="2128">
                  <c:v>0.529376</c:v>
                </c:pt>
                <c:pt idx="2129">
                  <c:v>0.521799</c:v>
                </c:pt>
                <c:pt idx="2130">
                  <c:v>0.521799</c:v>
                </c:pt>
                <c:pt idx="2131">
                  <c:v>0.514942</c:v>
                </c:pt>
                <c:pt idx="2132">
                  <c:v>0.514942</c:v>
                </c:pt>
                <c:pt idx="2133">
                  <c:v>0.508516</c:v>
                </c:pt>
                <c:pt idx="2134">
                  <c:v>0.508516</c:v>
                </c:pt>
                <c:pt idx="2135">
                  <c:v>0.500796</c:v>
                </c:pt>
                <c:pt idx="2136">
                  <c:v>0.500796</c:v>
                </c:pt>
                <c:pt idx="2137">
                  <c:v>0.494738</c:v>
                </c:pt>
                <c:pt idx="2138">
                  <c:v>0.494738</c:v>
                </c:pt>
                <c:pt idx="2139">
                  <c:v>0.487187</c:v>
                </c:pt>
                <c:pt idx="2140">
                  <c:v>0.487187</c:v>
                </c:pt>
                <c:pt idx="2141">
                  <c:v>0.479732</c:v>
                </c:pt>
                <c:pt idx="2142">
                  <c:v>0.479732</c:v>
                </c:pt>
                <c:pt idx="2143">
                  <c:v>0.472662</c:v>
                </c:pt>
                <c:pt idx="2144">
                  <c:v>0.472662</c:v>
                </c:pt>
                <c:pt idx="2145">
                  <c:v>0.465015</c:v>
                </c:pt>
                <c:pt idx="2146">
                  <c:v>0.465015</c:v>
                </c:pt>
                <c:pt idx="2147">
                  <c:v>0.458282</c:v>
                </c:pt>
                <c:pt idx="2148">
                  <c:v>0.458282</c:v>
                </c:pt>
                <c:pt idx="2149">
                  <c:v>0.45102</c:v>
                </c:pt>
                <c:pt idx="2150">
                  <c:v>0.45102</c:v>
                </c:pt>
                <c:pt idx="2151">
                  <c:v>0.444094</c:v>
                </c:pt>
                <c:pt idx="2152">
                  <c:v>0.444094</c:v>
                </c:pt>
                <c:pt idx="2153">
                  <c:v>0.436928</c:v>
                </c:pt>
                <c:pt idx="2154">
                  <c:v>0.436928</c:v>
                </c:pt>
                <c:pt idx="2155">
                  <c:v>0.429617</c:v>
                </c:pt>
                <c:pt idx="2156">
                  <c:v>0.429617</c:v>
                </c:pt>
                <c:pt idx="2157">
                  <c:v>0.421778</c:v>
                </c:pt>
                <c:pt idx="2158">
                  <c:v>0.421778</c:v>
                </c:pt>
                <c:pt idx="2159">
                  <c:v>0.414804</c:v>
                </c:pt>
                <c:pt idx="2160">
                  <c:v>0.414804</c:v>
                </c:pt>
                <c:pt idx="2161">
                  <c:v>0.408263</c:v>
                </c:pt>
                <c:pt idx="2162">
                  <c:v>0.408263</c:v>
                </c:pt>
                <c:pt idx="2163">
                  <c:v>0.401385</c:v>
                </c:pt>
                <c:pt idx="2164">
                  <c:v>0.401385</c:v>
                </c:pt>
                <c:pt idx="2165">
                  <c:v>0.393353</c:v>
                </c:pt>
                <c:pt idx="2166">
                  <c:v>0.393353</c:v>
                </c:pt>
                <c:pt idx="2167">
                  <c:v>0.385754</c:v>
                </c:pt>
                <c:pt idx="2168">
                  <c:v>0.385754</c:v>
                </c:pt>
                <c:pt idx="2169">
                  <c:v>0.379502</c:v>
                </c:pt>
                <c:pt idx="2170">
                  <c:v>0.379502</c:v>
                </c:pt>
                <c:pt idx="2171">
                  <c:v>0.372576</c:v>
                </c:pt>
                <c:pt idx="2172">
                  <c:v>0.372576</c:v>
                </c:pt>
                <c:pt idx="2173">
                  <c:v>0.364881</c:v>
                </c:pt>
                <c:pt idx="2174">
                  <c:v>0.364881</c:v>
                </c:pt>
                <c:pt idx="2175">
                  <c:v>0.35834</c:v>
                </c:pt>
                <c:pt idx="2176">
                  <c:v>0.35834</c:v>
                </c:pt>
                <c:pt idx="2177">
                  <c:v>0.350982</c:v>
                </c:pt>
                <c:pt idx="2178">
                  <c:v>0.350982</c:v>
                </c:pt>
                <c:pt idx="2179">
                  <c:v>0.343046</c:v>
                </c:pt>
                <c:pt idx="2180">
                  <c:v>0.343046</c:v>
                </c:pt>
                <c:pt idx="2181">
                  <c:v>0.33588</c:v>
                </c:pt>
                <c:pt idx="2182">
                  <c:v>0.33588</c:v>
                </c:pt>
                <c:pt idx="2183">
                  <c:v>0.329146</c:v>
                </c:pt>
                <c:pt idx="2184">
                  <c:v>0.329146</c:v>
                </c:pt>
                <c:pt idx="2185">
                  <c:v>0.322365</c:v>
                </c:pt>
                <c:pt idx="2186">
                  <c:v>0.322365</c:v>
                </c:pt>
                <c:pt idx="2187">
                  <c:v>0.314862</c:v>
                </c:pt>
                <c:pt idx="2188">
                  <c:v>0.314862</c:v>
                </c:pt>
                <c:pt idx="2189">
                  <c:v>0.308225</c:v>
                </c:pt>
                <c:pt idx="2190">
                  <c:v>0.308225</c:v>
                </c:pt>
                <c:pt idx="2191">
                  <c:v>0.300626</c:v>
                </c:pt>
                <c:pt idx="2192">
                  <c:v>0.300626</c:v>
                </c:pt>
                <c:pt idx="2193">
                  <c:v>0.293989</c:v>
                </c:pt>
                <c:pt idx="2194">
                  <c:v>0.293989</c:v>
                </c:pt>
                <c:pt idx="2195">
                  <c:v>0.286967</c:v>
                </c:pt>
                <c:pt idx="2196">
                  <c:v>0.286967</c:v>
                </c:pt>
                <c:pt idx="2197">
                  <c:v>0.278935</c:v>
                </c:pt>
                <c:pt idx="2198">
                  <c:v>0.278935</c:v>
                </c:pt>
                <c:pt idx="2199">
                  <c:v>0.271865</c:v>
                </c:pt>
                <c:pt idx="2200">
                  <c:v>0.271865</c:v>
                </c:pt>
                <c:pt idx="2201">
                  <c:v>0.264506</c:v>
                </c:pt>
                <c:pt idx="2202">
                  <c:v>0.264506</c:v>
                </c:pt>
                <c:pt idx="2203">
                  <c:v>0.257917</c:v>
                </c:pt>
                <c:pt idx="2204">
                  <c:v>0.257917</c:v>
                </c:pt>
                <c:pt idx="2205">
                  <c:v>0.250222</c:v>
                </c:pt>
                <c:pt idx="2206">
                  <c:v>0.250222</c:v>
                </c:pt>
                <c:pt idx="2207">
                  <c:v>0.243924</c:v>
                </c:pt>
                <c:pt idx="2208">
                  <c:v>0.243924</c:v>
                </c:pt>
                <c:pt idx="2209">
                  <c:v>0.236304</c:v>
                </c:pt>
                <c:pt idx="2210">
                  <c:v>0.236304</c:v>
                </c:pt>
                <c:pt idx="2211">
                  <c:v>0.229709</c:v>
                </c:pt>
                <c:pt idx="2212">
                  <c:v>0.229709</c:v>
                </c:pt>
                <c:pt idx="2213">
                  <c:v>0.221746</c:v>
                </c:pt>
                <c:pt idx="2214">
                  <c:v>0.221746</c:v>
                </c:pt>
                <c:pt idx="2215">
                  <c:v>0.215591</c:v>
                </c:pt>
                <c:pt idx="2216">
                  <c:v>0.215591</c:v>
                </c:pt>
                <c:pt idx="2217">
                  <c:v>0.207237</c:v>
                </c:pt>
                <c:pt idx="2218">
                  <c:v>0.207237</c:v>
                </c:pt>
                <c:pt idx="2219">
                  <c:v>0.200984</c:v>
                </c:pt>
                <c:pt idx="2220">
                  <c:v>0.200984</c:v>
                </c:pt>
                <c:pt idx="2221">
                  <c:v>0.192777</c:v>
                </c:pt>
                <c:pt idx="2222">
                  <c:v>0.192777</c:v>
                </c:pt>
                <c:pt idx="2223">
                  <c:v>0.185058</c:v>
                </c:pt>
                <c:pt idx="2224">
                  <c:v>0.185058</c:v>
                </c:pt>
                <c:pt idx="2225">
                  <c:v>0.178366</c:v>
                </c:pt>
                <c:pt idx="2226">
                  <c:v>0.178366</c:v>
                </c:pt>
                <c:pt idx="2227">
                  <c:v>0.170989</c:v>
                </c:pt>
                <c:pt idx="2228">
                  <c:v>0.170989</c:v>
                </c:pt>
                <c:pt idx="2229">
                  <c:v>0.163368</c:v>
                </c:pt>
                <c:pt idx="2230">
                  <c:v>0.163368</c:v>
                </c:pt>
                <c:pt idx="2231">
                  <c:v>0.15692</c:v>
                </c:pt>
                <c:pt idx="2232">
                  <c:v>0.15692</c:v>
                </c:pt>
                <c:pt idx="2233">
                  <c:v>0.149885</c:v>
                </c:pt>
                <c:pt idx="2234">
                  <c:v>0.149885</c:v>
                </c:pt>
                <c:pt idx="2235">
                  <c:v>0.142655</c:v>
                </c:pt>
                <c:pt idx="2236">
                  <c:v>0.142655</c:v>
                </c:pt>
                <c:pt idx="2237">
                  <c:v>0.135816</c:v>
                </c:pt>
                <c:pt idx="2238">
                  <c:v>0.135816</c:v>
                </c:pt>
                <c:pt idx="2239">
                  <c:v>0.128684</c:v>
                </c:pt>
                <c:pt idx="2240">
                  <c:v>0.128684</c:v>
                </c:pt>
                <c:pt idx="2241">
                  <c:v>0.121405</c:v>
                </c:pt>
                <c:pt idx="2242">
                  <c:v>0.121405</c:v>
                </c:pt>
                <c:pt idx="2243">
                  <c:v>0.114761</c:v>
                </c:pt>
                <c:pt idx="2244">
                  <c:v>0.114761</c:v>
                </c:pt>
                <c:pt idx="2245">
                  <c:v>0.107384</c:v>
                </c:pt>
                <c:pt idx="2246">
                  <c:v>0.107384</c:v>
                </c:pt>
                <c:pt idx="2247">
                  <c:v>0.100399</c:v>
                </c:pt>
                <c:pt idx="2248">
                  <c:v>0.100399</c:v>
                </c:pt>
                <c:pt idx="2249">
                  <c:v>0.0924847</c:v>
                </c:pt>
                <c:pt idx="2250">
                  <c:v>0.0924847</c:v>
                </c:pt>
                <c:pt idx="2251">
                  <c:v>0.0855477</c:v>
                </c:pt>
                <c:pt idx="2252">
                  <c:v>0.0855477</c:v>
                </c:pt>
                <c:pt idx="2253">
                  <c:v>0.0783666</c:v>
                </c:pt>
                <c:pt idx="2254">
                  <c:v>0.0783666</c:v>
                </c:pt>
                <c:pt idx="2255">
                  <c:v>0.0705992</c:v>
                </c:pt>
                <c:pt idx="2256">
                  <c:v>0.0705992</c:v>
                </c:pt>
                <c:pt idx="2257">
                  <c:v>0.0641996</c:v>
                </c:pt>
                <c:pt idx="2258">
                  <c:v>0.0641996</c:v>
                </c:pt>
                <c:pt idx="2259">
                  <c:v>0.0563345</c:v>
                </c:pt>
                <c:pt idx="2260">
                  <c:v>0.0563345</c:v>
                </c:pt>
                <c:pt idx="2261">
                  <c:v>0.0487137</c:v>
                </c:pt>
                <c:pt idx="2262">
                  <c:v>0.0487137</c:v>
                </c:pt>
                <c:pt idx="2263">
                  <c:v>0.0430469</c:v>
                </c:pt>
                <c:pt idx="2264">
                  <c:v>0.0430469</c:v>
                </c:pt>
                <c:pt idx="2265">
                  <c:v>0.0351329</c:v>
                </c:pt>
                <c:pt idx="2266">
                  <c:v>0.0351329</c:v>
                </c:pt>
                <c:pt idx="2267">
                  <c:v>0.0284403</c:v>
                </c:pt>
                <c:pt idx="2268">
                  <c:v>0.0284403</c:v>
                </c:pt>
                <c:pt idx="2269">
                  <c:v>0.0220407</c:v>
                </c:pt>
                <c:pt idx="2270">
                  <c:v>0.0220407</c:v>
                </c:pt>
                <c:pt idx="2271">
                  <c:v>0.0144687</c:v>
                </c:pt>
                <c:pt idx="2272">
                  <c:v>0.0144687</c:v>
                </c:pt>
                <c:pt idx="2273">
                  <c:v>0.00714099</c:v>
                </c:pt>
                <c:pt idx="2274">
                  <c:v>0.00714099</c:v>
                </c:pt>
                <c:pt idx="2275">
                  <c:v>-0.00371286</c:v>
                </c:pt>
                <c:pt idx="2276">
                  <c:v>-0.00371286</c:v>
                </c:pt>
                <c:pt idx="2277">
                  <c:v>-0.00890345</c:v>
                </c:pt>
                <c:pt idx="2278">
                  <c:v>-0.00890345</c:v>
                </c:pt>
                <c:pt idx="2279">
                  <c:v>-0.014143</c:v>
                </c:pt>
                <c:pt idx="2280">
                  <c:v>-0.014143</c:v>
                </c:pt>
                <c:pt idx="2281">
                  <c:v>-0.0203129</c:v>
                </c:pt>
                <c:pt idx="2282">
                  <c:v>-0.0203129</c:v>
                </c:pt>
                <c:pt idx="2283">
                  <c:v>-0.027756</c:v>
                </c:pt>
                <c:pt idx="2284">
                  <c:v>-0.027756</c:v>
                </c:pt>
                <c:pt idx="2285">
                  <c:v>-0.0343177</c:v>
                </c:pt>
                <c:pt idx="2286">
                  <c:v>-0.0343177</c:v>
                </c:pt>
                <c:pt idx="2287">
                  <c:v>-0.0418098</c:v>
                </c:pt>
                <c:pt idx="2288">
                  <c:v>-0.0418098</c:v>
                </c:pt>
                <c:pt idx="2289">
                  <c:v>-0.0487143</c:v>
                </c:pt>
                <c:pt idx="2290">
                  <c:v>-0.0487143</c:v>
                </c:pt>
                <c:pt idx="2291">
                  <c:v>-0.0549332</c:v>
                </c:pt>
                <c:pt idx="2292">
                  <c:v>-0.0549332</c:v>
                </c:pt>
                <c:pt idx="2293">
                  <c:v>-0.0631108</c:v>
                </c:pt>
                <c:pt idx="2294">
                  <c:v>-0.0631108</c:v>
                </c:pt>
                <c:pt idx="2295">
                  <c:v>-0.0696235</c:v>
                </c:pt>
                <c:pt idx="2296">
                  <c:v>-0.0696235</c:v>
                </c:pt>
                <c:pt idx="2297">
                  <c:v>-0.076479</c:v>
                </c:pt>
                <c:pt idx="2298">
                  <c:v>-0.076479</c:v>
                </c:pt>
                <c:pt idx="2299">
                  <c:v>-0.0843628</c:v>
                </c:pt>
                <c:pt idx="2300">
                  <c:v>-0.0843628</c:v>
                </c:pt>
                <c:pt idx="2301">
                  <c:v>-0.0910224</c:v>
                </c:pt>
                <c:pt idx="2302">
                  <c:v>-0.0910224</c:v>
                </c:pt>
                <c:pt idx="2303">
                  <c:v>-0.0979269</c:v>
                </c:pt>
                <c:pt idx="2304">
                  <c:v>-0.0979269</c:v>
                </c:pt>
                <c:pt idx="2305">
                  <c:v>-0.10537</c:v>
                </c:pt>
                <c:pt idx="2306">
                  <c:v>-0.10537</c:v>
                </c:pt>
                <c:pt idx="2307">
                  <c:v>-0.112372</c:v>
                </c:pt>
                <c:pt idx="2308">
                  <c:v>-0.112372</c:v>
                </c:pt>
                <c:pt idx="2309">
                  <c:v>-0.119962</c:v>
                </c:pt>
                <c:pt idx="2310">
                  <c:v>-0.119962</c:v>
                </c:pt>
                <c:pt idx="2311">
                  <c:v>-0.127063</c:v>
                </c:pt>
                <c:pt idx="2312">
                  <c:v>-0.127063</c:v>
                </c:pt>
                <c:pt idx="2313">
                  <c:v>-0.134114</c:v>
                </c:pt>
                <c:pt idx="2314">
                  <c:v>-0.134114</c:v>
                </c:pt>
                <c:pt idx="2315">
                  <c:v>-0.14097</c:v>
                </c:pt>
                <c:pt idx="2316">
                  <c:v>-0.14097</c:v>
                </c:pt>
                <c:pt idx="2317">
                  <c:v>-0.14807</c:v>
                </c:pt>
                <c:pt idx="2318">
                  <c:v>-0.14807</c:v>
                </c:pt>
                <c:pt idx="2319">
                  <c:v>-0.155513</c:v>
                </c:pt>
                <c:pt idx="2320">
                  <c:v>-0.155513</c:v>
                </c:pt>
                <c:pt idx="2321">
                  <c:v>-0.162173</c:v>
                </c:pt>
                <c:pt idx="2322">
                  <c:v>-0.162173</c:v>
                </c:pt>
                <c:pt idx="2323">
                  <c:v>-0.16942</c:v>
                </c:pt>
                <c:pt idx="2324">
                  <c:v>-0.16942</c:v>
                </c:pt>
                <c:pt idx="2325">
                  <c:v>-0.176226</c:v>
                </c:pt>
                <c:pt idx="2326">
                  <c:v>-0.176226</c:v>
                </c:pt>
                <c:pt idx="2327">
                  <c:v>-0.183376</c:v>
                </c:pt>
                <c:pt idx="2328">
                  <c:v>-0.183376</c:v>
                </c:pt>
                <c:pt idx="2329">
                  <c:v>-0.190427</c:v>
                </c:pt>
                <c:pt idx="2330">
                  <c:v>-0.190427</c:v>
                </c:pt>
                <c:pt idx="2331">
                  <c:v>-0.198752</c:v>
                </c:pt>
                <c:pt idx="2332">
                  <c:v>-0.198752</c:v>
                </c:pt>
                <c:pt idx="2333">
                  <c:v>-0.205999</c:v>
                </c:pt>
                <c:pt idx="2334">
                  <c:v>-0.205999</c:v>
                </c:pt>
                <c:pt idx="2335">
                  <c:v>-0.213246</c:v>
                </c:pt>
                <c:pt idx="2336">
                  <c:v>-0.213246</c:v>
                </c:pt>
                <c:pt idx="2337">
                  <c:v>-0.220542</c:v>
                </c:pt>
                <c:pt idx="2338">
                  <c:v>-0.220542</c:v>
                </c:pt>
                <c:pt idx="2339">
                  <c:v>-0.227202</c:v>
                </c:pt>
                <c:pt idx="2340">
                  <c:v>-0.227202</c:v>
                </c:pt>
                <c:pt idx="2341">
                  <c:v>-0.234841</c:v>
                </c:pt>
                <c:pt idx="2342">
                  <c:v>-0.234841</c:v>
                </c:pt>
                <c:pt idx="2343">
                  <c:v>-0.241402</c:v>
                </c:pt>
                <c:pt idx="2344">
                  <c:v>-0.241402</c:v>
                </c:pt>
                <c:pt idx="2345">
                  <c:v>-0.24865</c:v>
                </c:pt>
                <c:pt idx="2346">
                  <c:v>-0.24865</c:v>
                </c:pt>
                <c:pt idx="2347">
                  <c:v>-0.255224</c:v>
                </c:pt>
                <c:pt idx="2348">
                  <c:v>-0.255224</c:v>
                </c:pt>
                <c:pt idx="2349">
                  <c:v>-0.262212</c:v>
                </c:pt>
                <c:pt idx="2350">
                  <c:v>-0.262212</c:v>
                </c:pt>
                <c:pt idx="2351">
                  <c:v>-0.269152</c:v>
                </c:pt>
                <c:pt idx="2352">
                  <c:v>-0.269152</c:v>
                </c:pt>
                <c:pt idx="2353">
                  <c:v>-0.277826</c:v>
                </c:pt>
                <c:pt idx="2354">
                  <c:v>-0.277826</c:v>
                </c:pt>
                <c:pt idx="2355">
                  <c:v>-0.283994</c:v>
                </c:pt>
                <c:pt idx="2356">
                  <c:v>-0.283994</c:v>
                </c:pt>
                <c:pt idx="2357">
                  <c:v>-0.29103</c:v>
                </c:pt>
                <c:pt idx="2358">
                  <c:v>-0.29103</c:v>
                </c:pt>
                <c:pt idx="2359">
                  <c:v>-0.298451</c:v>
                </c:pt>
                <c:pt idx="2360">
                  <c:v>-0.298451</c:v>
                </c:pt>
                <c:pt idx="2361">
                  <c:v>-0.305632</c:v>
                </c:pt>
                <c:pt idx="2362">
                  <c:v>-0.305632</c:v>
                </c:pt>
                <c:pt idx="2363">
                  <c:v>-0.3118</c:v>
                </c:pt>
                <c:pt idx="2364">
                  <c:v>-0.3118</c:v>
                </c:pt>
                <c:pt idx="2365">
                  <c:v>-0.319173</c:v>
                </c:pt>
                <c:pt idx="2366">
                  <c:v>-0.319173</c:v>
                </c:pt>
                <c:pt idx="2367">
                  <c:v>-0.326739</c:v>
                </c:pt>
                <c:pt idx="2368">
                  <c:v>-0.326739</c:v>
                </c:pt>
                <c:pt idx="2369">
                  <c:v>-0.333245</c:v>
                </c:pt>
                <c:pt idx="2370">
                  <c:v>-0.333245</c:v>
                </c:pt>
                <c:pt idx="2371">
                  <c:v>-0.340666</c:v>
                </c:pt>
                <c:pt idx="2372">
                  <c:v>-0.340666</c:v>
                </c:pt>
                <c:pt idx="2373">
                  <c:v>-0.347991</c:v>
                </c:pt>
                <c:pt idx="2374">
                  <c:v>-0.347991</c:v>
                </c:pt>
                <c:pt idx="2375">
                  <c:v>-0.355124</c:v>
                </c:pt>
                <c:pt idx="2376">
                  <c:v>-0.355124</c:v>
                </c:pt>
                <c:pt idx="2377">
                  <c:v>-0.362593</c:v>
                </c:pt>
                <c:pt idx="2378">
                  <c:v>-0.362593</c:v>
                </c:pt>
                <c:pt idx="2379">
                  <c:v>-0.36934</c:v>
                </c:pt>
                <c:pt idx="2380">
                  <c:v>-0.36934</c:v>
                </c:pt>
                <c:pt idx="2381">
                  <c:v>-0.376617</c:v>
                </c:pt>
                <c:pt idx="2382">
                  <c:v>-0.376617</c:v>
                </c:pt>
                <c:pt idx="2383">
                  <c:v>-0.383845</c:v>
                </c:pt>
                <c:pt idx="2384">
                  <c:v>-0.383845</c:v>
                </c:pt>
                <c:pt idx="2385">
                  <c:v>-0.390544</c:v>
                </c:pt>
                <c:pt idx="2386">
                  <c:v>-0.390544</c:v>
                </c:pt>
                <c:pt idx="2387">
                  <c:v>-0.397098</c:v>
                </c:pt>
                <c:pt idx="2388">
                  <c:v>-0.397098</c:v>
                </c:pt>
                <c:pt idx="2389">
                  <c:v>-0.405483</c:v>
                </c:pt>
                <c:pt idx="2390">
                  <c:v>-0.405483</c:v>
                </c:pt>
                <c:pt idx="2391">
                  <c:v>-0.412181</c:v>
                </c:pt>
                <c:pt idx="2392">
                  <c:v>-0.412181</c:v>
                </c:pt>
                <c:pt idx="2393">
                  <c:v>-0.419603</c:v>
                </c:pt>
                <c:pt idx="2394">
                  <c:v>-0.419603</c:v>
                </c:pt>
                <c:pt idx="2395">
                  <c:v>-0.426879</c:v>
                </c:pt>
                <c:pt idx="2396">
                  <c:v>-0.426879</c:v>
                </c:pt>
                <c:pt idx="2397">
                  <c:v>-0.432951</c:v>
                </c:pt>
                <c:pt idx="2398">
                  <c:v>-0.432951</c:v>
                </c:pt>
                <c:pt idx="2399">
                  <c:v>-0.441096</c:v>
                </c:pt>
                <c:pt idx="2400">
                  <c:v>-0.441096</c:v>
                </c:pt>
                <c:pt idx="2401">
                  <c:v>-0.44818</c:v>
                </c:pt>
                <c:pt idx="2402">
                  <c:v>-0.44818</c:v>
                </c:pt>
                <c:pt idx="2403">
                  <c:v>-0.45536</c:v>
                </c:pt>
                <c:pt idx="2404">
                  <c:v>-0.45536</c:v>
                </c:pt>
                <c:pt idx="2405">
                  <c:v>-0.462878</c:v>
                </c:pt>
                <c:pt idx="2406">
                  <c:v>-0.462878</c:v>
                </c:pt>
                <c:pt idx="2407">
                  <c:v>-0.470299</c:v>
                </c:pt>
                <c:pt idx="2408">
                  <c:v>-0.470299</c:v>
                </c:pt>
                <c:pt idx="2409">
                  <c:v>-0.477479</c:v>
                </c:pt>
                <c:pt idx="2410">
                  <c:v>-0.477479</c:v>
                </c:pt>
                <c:pt idx="2411">
                  <c:v>-0.483792</c:v>
                </c:pt>
                <c:pt idx="2412">
                  <c:v>-0.483792</c:v>
                </c:pt>
                <c:pt idx="2413">
                  <c:v>-0.49078</c:v>
                </c:pt>
                <c:pt idx="2414">
                  <c:v>-0.49078</c:v>
                </c:pt>
                <c:pt idx="2415">
                  <c:v>-0.497912</c:v>
                </c:pt>
                <c:pt idx="2416">
                  <c:v>-0.497912</c:v>
                </c:pt>
                <c:pt idx="2417">
                  <c:v>-0.505164</c:v>
                </c:pt>
                <c:pt idx="2418">
                  <c:v>-0.505164</c:v>
                </c:pt>
                <c:pt idx="2419">
                  <c:v>-0.510727</c:v>
                </c:pt>
                <c:pt idx="2420">
                  <c:v>-0.510727</c:v>
                </c:pt>
                <c:pt idx="2421">
                  <c:v>-0.518161</c:v>
                </c:pt>
                <c:pt idx="2422">
                  <c:v>-0.518161</c:v>
                </c:pt>
                <c:pt idx="2423">
                  <c:v>-0.526698</c:v>
                </c:pt>
                <c:pt idx="2424">
                  <c:v>-0.526698</c:v>
                </c:pt>
                <c:pt idx="2425">
                  <c:v>-0.533221</c:v>
                </c:pt>
                <c:pt idx="2426">
                  <c:v>-0.533221</c:v>
                </c:pt>
                <c:pt idx="2427">
                  <c:v>-0.540319</c:v>
                </c:pt>
                <c:pt idx="2428">
                  <c:v>-0.540319</c:v>
                </c:pt>
                <c:pt idx="2429">
                  <c:v>-0.547896</c:v>
                </c:pt>
                <c:pt idx="2430">
                  <c:v>-0.547896</c:v>
                </c:pt>
                <c:pt idx="2431">
                  <c:v>-0.554083</c:v>
                </c:pt>
                <c:pt idx="2432">
                  <c:v>-0.554083</c:v>
                </c:pt>
                <c:pt idx="2433">
                  <c:v>-0.562572</c:v>
                </c:pt>
                <c:pt idx="2434">
                  <c:v>-0.562572</c:v>
                </c:pt>
                <c:pt idx="2435">
                  <c:v>-0.569238</c:v>
                </c:pt>
                <c:pt idx="2436">
                  <c:v>-0.569238</c:v>
                </c:pt>
                <c:pt idx="2437">
                  <c:v>-0.575953</c:v>
                </c:pt>
                <c:pt idx="2438">
                  <c:v>-0.575953</c:v>
                </c:pt>
                <c:pt idx="2439">
                  <c:v>-0.583579</c:v>
                </c:pt>
                <c:pt idx="2440">
                  <c:v>-0.583579</c:v>
                </c:pt>
                <c:pt idx="2441">
                  <c:v>-0.590245</c:v>
                </c:pt>
                <c:pt idx="2442">
                  <c:v>-0.590245</c:v>
                </c:pt>
                <c:pt idx="2443">
                  <c:v>-0.597823</c:v>
                </c:pt>
                <c:pt idx="2444">
                  <c:v>-0.597823</c:v>
                </c:pt>
                <c:pt idx="2445">
                  <c:v>-0.605352</c:v>
                </c:pt>
                <c:pt idx="2446">
                  <c:v>-0.605352</c:v>
                </c:pt>
                <c:pt idx="2447">
                  <c:v>-0.612163</c:v>
                </c:pt>
                <c:pt idx="2448">
                  <c:v>-0.612163</c:v>
                </c:pt>
                <c:pt idx="2449">
                  <c:v>-0.618685</c:v>
                </c:pt>
                <c:pt idx="2450">
                  <c:v>-0.618685</c:v>
                </c:pt>
                <c:pt idx="2451">
                  <c:v>-0.626119</c:v>
                </c:pt>
                <c:pt idx="2452">
                  <c:v>-0.626119</c:v>
                </c:pt>
                <c:pt idx="2453">
                  <c:v>-0.633265</c:v>
                </c:pt>
                <c:pt idx="2454">
                  <c:v>-0.633265</c:v>
                </c:pt>
                <c:pt idx="2455">
                  <c:v>-0.640315</c:v>
                </c:pt>
                <c:pt idx="2456">
                  <c:v>-0.640315</c:v>
                </c:pt>
                <c:pt idx="2457">
                  <c:v>-0.647365</c:v>
                </c:pt>
                <c:pt idx="2458">
                  <c:v>-0.647365</c:v>
                </c:pt>
                <c:pt idx="2459">
                  <c:v>-0.654991</c:v>
                </c:pt>
                <c:pt idx="2460">
                  <c:v>-0.654991</c:v>
                </c:pt>
                <c:pt idx="2461">
                  <c:v>-0.661658</c:v>
                </c:pt>
                <c:pt idx="2462">
                  <c:v>-0.661658</c:v>
                </c:pt>
                <c:pt idx="2463">
                  <c:v>-0.668708</c:v>
                </c:pt>
                <c:pt idx="2464">
                  <c:v>-0.668708</c:v>
                </c:pt>
                <c:pt idx="2465">
                  <c:v>-0.675566</c:v>
                </c:pt>
                <c:pt idx="2466">
                  <c:v>-0.675566</c:v>
                </c:pt>
                <c:pt idx="2467">
                  <c:v>-0.683</c:v>
                </c:pt>
                <c:pt idx="2468">
                  <c:v>-0.683</c:v>
                </c:pt>
                <c:pt idx="2469">
                  <c:v>-0.691249</c:v>
                </c:pt>
                <c:pt idx="2470">
                  <c:v>-0.691249</c:v>
                </c:pt>
                <c:pt idx="2471">
                  <c:v>-0.697196</c:v>
                </c:pt>
                <c:pt idx="2472">
                  <c:v>-0.697196</c:v>
                </c:pt>
                <c:pt idx="2473">
                  <c:v>-0.705061</c:v>
                </c:pt>
                <c:pt idx="2474">
                  <c:v>-0.705061</c:v>
                </c:pt>
                <c:pt idx="2475">
                  <c:v>-0.711344</c:v>
                </c:pt>
                <c:pt idx="2476">
                  <c:v>-0.711344</c:v>
                </c:pt>
                <c:pt idx="2477">
                  <c:v>-0.719162</c:v>
                </c:pt>
                <c:pt idx="2478">
                  <c:v>-0.719162</c:v>
                </c:pt>
                <c:pt idx="2479">
                  <c:v>-0.725924</c:v>
                </c:pt>
                <c:pt idx="2480">
                  <c:v>-0.725924</c:v>
                </c:pt>
                <c:pt idx="2481">
                  <c:v>-0.733693</c:v>
                </c:pt>
                <c:pt idx="2482">
                  <c:v>-0.733693</c:v>
                </c:pt>
                <c:pt idx="2483">
                  <c:v>-0.740504</c:v>
                </c:pt>
                <c:pt idx="2484">
                  <c:v>-0.740504</c:v>
                </c:pt>
                <c:pt idx="2485">
                  <c:v>-0.747506</c:v>
                </c:pt>
                <c:pt idx="2486">
                  <c:v>-0.747506</c:v>
                </c:pt>
                <c:pt idx="2487">
                  <c:v>-0.754582</c:v>
                </c:pt>
                <c:pt idx="2488">
                  <c:v>-0.754582</c:v>
                </c:pt>
                <c:pt idx="2489">
                  <c:v>-0.762603</c:v>
                </c:pt>
                <c:pt idx="2490">
                  <c:v>-0.762603</c:v>
                </c:pt>
                <c:pt idx="2491">
                  <c:v>-0.768713</c:v>
                </c:pt>
                <c:pt idx="2492">
                  <c:v>-0.768713</c:v>
                </c:pt>
                <c:pt idx="2493">
                  <c:v>-0.77702</c:v>
                </c:pt>
                <c:pt idx="2494">
                  <c:v>-0.77702</c:v>
                </c:pt>
                <c:pt idx="2495">
                  <c:v>-0.78294</c:v>
                </c:pt>
                <c:pt idx="2496">
                  <c:v>-0.78294</c:v>
                </c:pt>
                <c:pt idx="2497">
                  <c:v>-0.790101</c:v>
                </c:pt>
                <c:pt idx="2498">
                  <c:v>-0.790101</c:v>
                </c:pt>
                <c:pt idx="2499">
                  <c:v>-0.797214</c:v>
                </c:pt>
                <c:pt idx="2500">
                  <c:v>-0.797214</c:v>
                </c:pt>
                <c:pt idx="2501">
                  <c:v>-0.8049</c:v>
                </c:pt>
                <c:pt idx="2502">
                  <c:v>-0.8049</c:v>
                </c:pt>
                <c:pt idx="2503">
                  <c:v>-0.812109</c:v>
                </c:pt>
                <c:pt idx="2504">
                  <c:v>-0.812109</c:v>
                </c:pt>
                <c:pt idx="2505">
                  <c:v>-0.818649</c:v>
                </c:pt>
                <c:pt idx="2506">
                  <c:v>-0.818649</c:v>
                </c:pt>
                <c:pt idx="2507">
                  <c:v>-0.825524</c:v>
                </c:pt>
                <c:pt idx="2508">
                  <c:v>-0.825524</c:v>
                </c:pt>
                <c:pt idx="2509">
                  <c:v>-0.83321</c:v>
                </c:pt>
                <c:pt idx="2510">
                  <c:v>-0.83321</c:v>
                </c:pt>
                <c:pt idx="2511">
                  <c:v>-0.840371</c:v>
                </c:pt>
                <c:pt idx="2512">
                  <c:v>-0.840371</c:v>
                </c:pt>
                <c:pt idx="2513">
                  <c:v>-0.847341</c:v>
                </c:pt>
                <c:pt idx="2514">
                  <c:v>-0.847341</c:v>
                </c:pt>
                <c:pt idx="2515">
                  <c:v>-0.853977</c:v>
                </c:pt>
                <c:pt idx="2516">
                  <c:v>-0.853977</c:v>
                </c:pt>
                <c:pt idx="2517">
                  <c:v>-0.860899</c:v>
                </c:pt>
                <c:pt idx="2518">
                  <c:v>-0.860899</c:v>
                </c:pt>
                <c:pt idx="2519">
                  <c:v>-0.86806</c:v>
                </c:pt>
                <c:pt idx="2520">
                  <c:v>-0.86806</c:v>
                </c:pt>
                <c:pt idx="2521">
                  <c:v>-0.875651</c:v>
                </c:pt>
                <c:pt idx="2522">
                  <c:v>-0.875651</c:v>
                </c:pt>
                <c:pt idx="2523">
                  <c:v>-0.88243</c:v>
                </c:pt>
                <c:pt idx="2524">
                  <c:v>-0.88243</c:v>
                </c:pt>
                <c:pt idx="2525">
                  <c:v>-0.889782</c:v>
                </c:pt>
                <c:pt idx="2526">
                  <c:v>-0.889782</c:v>
                </c:pt>
                <c:pt idx="2527">
                  <c:v>-0.897563</c:v>
                </c:pt>
                <c:pt idx="2528">
                  <c:v>-0.897563</c:v>
                </c:pt>
                <c:pt idx="2529">
                  <c:v>-0.903865</c:v>
                </c:pt>
                <c:pt idx="2530">
                  <c:v>-0.903865</c:v>
                </c:pt>
                <c:pt idx="2531">
                  <c:v>-0.911313</c:v>
                </c:pt>
                <c:pt idx="2532">
                  <c:v>-0.911313</c:v>
                </c:pt>
                <c:pt idx="2533">
                  <c:v>-0.918044</c:v>
                </c:pt>
                <c:pt idx="2534">
                  <c:v>-0.918044</c:v>
                </c:pt>
                <c:pt idx="2535">
                  <c:v>-0.925444</c:v>
                </c:pt>
                <c:pt idx="2536">
                  <c:v>-0.925444</c:v>
                </c:pt>
                <c:pt idx="2537">
                  <c:v>-0.932891</c:v>
                </c:pt>
                <c:pt idx="2538">
                  <c:v>-0.932891</c:v>
                </c:pt>
                <c:pt idx="2539">
                  <c:v>-0.939575</c:v>
                </c:pt>
                <c:pt idx="2540">
                  <c:v>-0.939575</c:v>
                </c:pt>
                <c:pt idx="2541">
                  <c:v>-0.947022</c:v>
                </c:pt>
                <c:pt idx="2542">
                  <c:v>-0.947022</c:v>
                </c:pt>
                <c:pt idx="2543">
                  <c:v>-0.95404</c:v>
                </c:pt>
                <c:pt idx="2544">
                  <c:v>-0.95404</c:v>
                </c:pt>
                <c:pt idx="2545">
                  <c:v>-0.962012</c:v>
                </c:pt>
                <c:pt idx="2546">
                  <c:v>-0.962012</c:v>
                </c:pt>
                <c:pt idx="2547">
                  <c:v>-0.968123</c:v>
                </c:pt>
                <c:pt idx="2548">
                  <c:v>-0.968123</c:v>
                </c:pt>
                <c:pt idx="2549">
                  <c:v>-0.975666</c:v>
                </c:pt>
                <c:pt idx="2550">
                  <c:v>-0.975666</c:v>
                </c:pt>
                <c:pt idx="2551">
                  <c:v>-0.982063</c:v>
                </c:pt>
                <c:pt idx="2552">
                  <c:v>-0.982063</c:v>
                </c:pt>
                <c:pt idx="2553">
                  <c:v>-0.989654</c:v>
                </c:pt>
                <c:pt idx="2554">
                  <c:v>-0.989654</c:v>
                </c:pt>
                <c:pt idx="2555">
                  <c:v>-0.99691</c:v>
                </c:pt>
                <c:pt idx="2556">
                  <c:v>-0.99691</c:v>
                </c:pt>
                <c:pt idx="2557">
                  <c:v>-1.00452</c:v>
                </c:pt>
                <c:pt idx="2558">
                  <c:v>-1.00452</c:v>
                </c:pt>
                <c:pt idx="2559">
                  <c:v>-1.01196</c:v>
                </c:pt>
                <c:pt idx="2560">
                  <c:v>-1.01196</c:v>
                </c:pt>
                <c:pt idx="2561">
                  <c:v>-1.01817</c:v>
                </c:pt>
                <c:pt idx="2562">
                  <c:v>-1.01817</c:v>
                </c:pt>
                <c:pt idx="2563">
                  <c:v>-1.02514</c:v>
                </c:pt>
                <c:pt idx="2564">
                  <c:v>-1.02514</c:v>
                </c:pt>
                <c:pt idx="2565">
                  <c:v>-1.03197</c:v>
                </c:pt>
                <c:pt idx="2566">
                  <c:v>-1.03197</c:v>
                </c:pt>
                <c:pt idx="2567">
                  <c:v>-1.0395</c:v>
                </c:pt>
                <c:pt idx="2568">
                  <c:v>-1.0395</c:v>
                </c:pt>
                <c:pt idx="2569">
                  <c:v>-1.04614</c:v>
                </c:pt>
                <c:pt idx="2570">
                  <c:v>-1.04614</c:v>
                </c:pt>
                <c:pt idx="2571">
                  <c:v>-1.0543</c:v>
                </c:pt>
                <c:pt idx="2572">
                  <c:v>-1.0543</c:v>
                </c:pt>
                <c:pt idx="2573">
                  <c:v>-1.06117</c:v>
                </c:pt>
                <c:pt idx="2574">
                  <c:v>-1.06117</c:v>
                </c:pt>
                <c:pt idx="2575">
                  <c:v>-1.06828</c:v>
                </c:pt>
                <c:pt idx="2576">
                  <c:v>-1.06828</c:v>
                </c:pt>
                <c:pt idx="2577">
                  <c:v>-1.07601</c:v>
                </c:pt>
                <c:pt idx="2578">
                  <c:v>-1.07601</c:v>
                </c:pt>
                <c:pt idx="2579">
                  <c:v>-1.08246</c:v>
                </c:pt>
                <c:pt idx="2580">
                  <c:v>-1.08246</c:v>
                </c:pt>
                <c:pt idx="2581">
                  <c:v>-1.09</c:v>
                </c:pt>
                <c:pt idx="2582">
                  <c:v>-1.09</c:v>
                </c:pt>
                <c:pt idx="2583">
                  <c:v>-1.09659</c:v>
                </c:pt>
                <c:pt idx="2584">
                  <c:v>-1.09659</c:v>
                </c:pt>
                <c:pt idx="2585">
                  <c:v>-1.10393</c:v>
                </c:pt>
                <c:pt idx="2586">
                  <c:v>-1.10393</c:v>
                </c:pt>
                <c:pt idx="2587">
                  <c:v>-1.11147</c:v>
                </c:pt>
                <c:pt idx="2588">
                  <c:v>-1.11147</c:v>
                </c:pt>
                <c:pt idx="2589">
                  <c:v>-1.11778</c:v>
                </c:pt>
                <c:pt idx="2590">
                  <c:v>-1.11778</c:v>
                </c:pt>
                <c:pt idx="2591">
                  <c:v>-1.12503</c:v>
                </c:pt>
                <c:pt idx="2592">
                  <c:v>-1.12503</c:v>
                </c:pt>
                <c:pt idx="2593">
                  <c:v>-1.13224</c:v>
                </c:pt>
                <c:pt idx="2594">
                  <c:v>-1.13224</c:v>
                </c:pt>
                <c:pt idx="2595">
                  <c:v>-1.14011</c:v>
                </c:pt>
                <c:pt idx="2596">
                  <c:v>-1.14011</c:v>
                </c:pt>
                <c:pt idx="2597">
                  <c:v>-1.14679</c:v>
                </c:pt>
                <c:pt idx="2598">
                  <c:v>-1.14679</c:v>
                </c:pt>
                <c:pt idx="2599">
                  <c:v>-1.15381</c:v>
                </c:pt>
                <c:pt idx="2600">
                  <c:v>-1.15381</c:v>
                </c:pt>
                <c:pt idx="2601">
                  <c:v>-1.16154</c:v>
                </c:pt>
                <c:pt idx="2602">
                  <c:v>-1.16154</c:v>
                </c:pt>
                <c:pt idx="2603">
                  <c:v>-1.16827</c:v>
                </c:pt>
                <c:pt idx="2604">
                  <c:v>-1.16827</c:v>
                </c:pt>
                <c:pt idx="2605">
                  <c:v>-1.17505</c:v>
                </c:pt>
                <c:pt idx="2606">
                  <c:v>-1.17505</c:v>
                </c:pt>
                <c:pt idx="2607">
                  <c:v>-1.18183</c:v>
                </c:pt>
                <c:pt idx="2608">
                  <c:v>-1.18183</c:v>
                </c:pt>
                <c:pt idx="2609">
                  <c:v>-1.19008</c:v>
                </c:pt>
                <c:pt idx="2610">
                  <c:v>-1.19008</c:v>
                </c:pt>
                <c:pt idx="2611">
                  <c:v>-1.1969</c:v>
                </c:pt>
                <c:pt idx="2612">
                  <c:v>-1.1969</c:v>
                </c:pt>
                <c:pt idx="2613">
                  <c:v>-1.20416</c:v>
                </c:pt>
                <c:pt idx="2614">
                  <c:v>-1.20416</c:v>
                </c:pt>
                <c:pt idx="2615">
                  <c:v>-1.21046</c:v>
                </c:pt>
                <c:pt idx="2616">
                  <c:v>-1.21046</c:v>
                </c:pt>
                <c:pt idx="2617">
                  <c:v>-1.21814</c:v>
                </c:pt>
                <c:pt idx="2618">
                  <c:v>-1.21814</c:v>
                </c:pt>
                <c:pt idx="2619">
                  <c:v>-1.22507</c:v>
                </c:pt>
                <c:pt idx="2620">
                  <c:v>-1.22507</c:v>
                </c:pt>
                <c:pt idx="2621">
                  <c:v>-1.23246</c:v>
                </c:pt>
                <c:pt idx="2622">
                  <c:v>-1.23246</c:v>
                </c:pt>
                <c:pt idx="2623">
                  <c:v>-1.23938</c:v>
                </c:pt>
                <c:pt idx="2624">
                  <c:v>-1.23938</c:v>
                </c:pt>
                <c:pt idx="2625">
                  <c:v>-1.24612</c:v>
                </c:pt>
                <c:pt idx="2626">
                  <c:v>-1.24612</c:v>
                </c:pt>
                <c:pt idx="2627">
                  <c:v>-1.25415</c:v>
                </c:pt>
                <c:pt idx="2628">
                  <c:v>-1.25415</c:v>
                </c:pt>
                <c:pt idx="2629">
                  <c:v>-1.26088</c:v>
                </c:pt>
                <c:pt idx="2630">
                  <c:v>-1.26088</c:v>
                </c:pt>
                <c:pt idx="2631">
                  <c:v>-1.26837</c:v>
                </c:pt>
                <c:pt idx="2632">
                  <c:v>-1.26837</c:v>
                </c:pt>
                <c:pt idx="2633">
                  <c:v>-1.27552</c:v>
                </c:pt>
                <c:pt idx="2634">
                  <c:v>-1.27552</c:v>
                </c:pt>
                <c:pt idx="2635">
                  <c:v>-1.28221</c:v>
                </c:pt>
                <c:pt idx="2636">
                  <c:v>-1.28221</c:v>
                </c:pt>
                <c:pt idx="2637">
                  <c:v>-1.29026</c:v>
                </c:pt>
                <c:pt idx="2638">
                  <c:v>-1.29026</c:v>
                </c:pt>
                <c:pt idx="2639">
                  <c:v>-1.29643</c:v>
                </c:pt>
                <c:pt idx="2640">
                  <c:v>-1.29643</c:v>
                </c:pt>
                <c:pt idx="2641">
                  <c:v>-1.30321</c:v>
                </c:pt>
                <c:pt idx="2642">
                  <c:v>-1.30321</c:v>
                </c:pt>
                <c:pt idx="2643">
                  <c:v>-1.31008</c:v>
                </c:pt>
                <c:pt idx="2644">
                  <c:v>-1.31008</c:v>
                </c:pt>
                <c:pt idx="2645">
                  <c:v>-1.31719</c:v>
                </c:pt>
                <c:pt idx="2646">
                  <c:v>-1.31719</c:v>
                </c:pt>
                <c:pt idx="2647">
                  <c:v>-1.32491</c:v>
                </c:pt>
                <c:pt idx="2648">
                  <c:v>-1.32491</c:v>
                </c:pt>
                <c:pt idx="2649">
                  <c:v>-1.33131</c:v>
                </c:pt>
                <c:pt idx="2650">
                  <c:v>-1.33131</c:v>
                </c:pt>
                <c:pt idx="2651">
                  <c:v>-1.33946</c:v>
                </c:pt>
                <c:pt idx="2652">
                  <c:v>-1.33946</c:v>
                </c:pt>
                <c:pt idx="2653">
                  <c:v>-1.34591</c:v>
                </c:pt>
                <c:pt idx="2654">
                  <c:v>-1.34591</c:v>
                </c:pt>
                <c:pt idx="2655">
                  <c:v>-1.35419</c:v>
                </c:pt>
                <c:pt idx="2656">
                  <c:v>-1.35419</c:v>
                </c:pt>
                <c:pt idx="2657">
                  <c:v>-1.3605</c:v>
                </c:pt>
                <c:pt idx="2658">
                  <c:v>-1.3605</c:v>
                </c:pt>
                <c:pt idx="2659">
                  <c:v>-1.36855</c:v>
                </c:pt>
                <c:pt idx="2660">
                  <c:v>-1.36855</c:v>
                </c:pt>
                <c:pt idx="2661">
                  <c:v>-1.37529</c:v>
                </c:pt>
                <c:pt idx="2662">
                  <c:v>-1.37529</c:v>
                </c:pt>
                <c:pt idx="2663">
                  <c:v>-1.38193</c:v>
                </c:pt>
                <c:pt idx="2664">
                  <c:v>-1.38193</c:v>
                </c:pt>
                <c:pt idx="2665">
                  <c:v>-1.38875</c:v>
                </c:pt>
                <c:pt idx="2666">
                  <c:v>-1.38875</c:v>
                </c:pt>
                <c:pt idx="2667">
                  <c:v>-1.39624</c:v>
                </c:pt>
                <c:pt idx="2668">
                  <c:v>-1.39624</c:v>
                </c:pt>
                <c:pt idx="2669">
                  <c:v>-1.40274</c:v>
                </c:pt>
                <c:pt idx="2670">
                  <c:v>-1.40274</c:v>
                </c:pt>
                <c:pt idx="2671">
                  <c:v>-1.41041</c:v>
                </c:pt>
                <c:pt idx="2672">
                  <c:v>-1.41041</c:v>
                </c:pt>
                <c:pt idx="2673">
                  <c:v>-1.4179</c:v>
                </c:pt>
                <c:pt idx="2674">
                  <c:v>-1.4179</c:v>
                </c:pt>
                <c:pt idx="2675">
                  <c:v>-1.42482</c:v>
                </c:pt>
                <c:pt idx="2676">
                  <c:v>-1.42482</c:v>
                </c:pt>
                <c:pt idx="2677">
                  <c:v>-1.4323</c:v>
                </c:pt>
                <c:pt idx="2678">
                  <c:v>-1.4323</c:v>
                </c:pt>
                <c:pt idx="2679">
                  <c:v>-1.43979</c:v>
                </c:pt>
                <c:pt idx="2680">
                  <c:v>-1.44591</c:v>
                </c:pt>
                <c:pt idx="2681">
                  <c:v>-1.44591</c:v>
                </c:pt>
                <c:pt idx="2682">
                  <c:v>-1.44591</c:v>
                </c:pt>
                <c:pt idx="2683">
                  <c:v>-1.45288</c:v>
                </c:pt>
                <c:pt idx="2684">
                  <c:v>-1.45288</c:v>
                </c:pt>
                <c:pt idx="2685">
                  <c:v>-1.46032</c:v>
                </c:pt>
                <c:pt idx="2686">
                  <c:v>-1.46032</c:v>
                </c:pt>
                <c:pt idx="2687">
                  <c:v>-1.46719</c:v>
                </c:pt>
                <c:pt idx="2688">
                  <c:v>-1.46719</c:v>
                </c:pt>
                <c:pt idx="2689">
                  <c:v>-1.47496</c:v>
                </c:pt>
                <c:pt idx="2690">
                  <c:v>-1.47496</c:v>
                </c:pt>
                <c:pt idx="2691">
                  <c:v>-1.48197</c:v>
                </c:pt>
                <c:pt idx="2692">
                  <c:v>-1.48197</c:v>
                </c:pt>
                <c:pt idx="2693">
                  <c:v>-1.48899</c:v>
                </c:pt>
                <c:pt idx="2694">
                  <c:v>-1.48899</c:v>
                </c:pt>
                <c:pt idx="2695">
                  <c:v>-1.49704</c:v>
                </c:pt>
                <c:pt idx="2696">
                  <c:v>-1.49704</c:v>
                </c:pt>
                <c:pt idx="2697">
                  <c:v>-1.5033</c:v>
                </c:pt>
                <c:pt idx="2698">
                  <c:v>-1.5033</c:v>
                </c:pt>
                <c:pt idx="2699">
                  <c:v>-1.51153</c:v>
                </c:pt>
                <c:pt idx="2700">
                  <c:v>-1.51153</c:v>
                </c:pt>
                <c:pt idx="2701">
                  <c:v>-1.51846</c:v>
                </c:pt>
                <c:pt idx="2702">
                  <c:v>-1.51846</c:v>
                </c:pt>
                <c:pt idx="2703">
                  <c:v>-1.52478</c:v>
                </c:pt>
                <c:pt idx="2704">
                  <c:v>-1.53231</c:v>
                </c:pt>
                <c:pt idx="2705">
                  <c:v>-1.53231</c:v>
                </c:pt>
                <c:pt idx="2706">
                  <c:v>-1.53965</c:v>
                </c:pt>
                <c:pt idx="2707">
                  <c:v>-1.53965</c:v>
                </c:pt>
                <c:pt idx="2708">
                  <c:v>-1.54686</c:v>
                </c:pt>
                <c:pt idx="2709">
                  <c:v>-1.54686</c:v>
                </c:pt>
                <c:pt idx="2710">
                  <c:v>-1.54686</c:v>
                </c:pt>
                <c:pt idx="2711">
                  <c:v>-1.55378</c:v>
                </c:pt>
                <c:pt idx="2712">
                  <c:v>-1.55378</c:v>
                </c:pt>
                <c:pt idx="2713">
                  <c:v>-1.56038</c:v>
                </c:pt>
                <c:pt idx="2714">
                  <c:v>-1.56038</c:v>
                </c:pt>
                <c:pt idx="2715">
                  <c:v>-1.56758</c:v>
                </c:pt>
                <c:pt idx="2716">
                  <c:v>-1.56758</c:v>
                </c:pt>
                <c:pt idx="2717">
                  <c:v>-1.57451</c:v>
                </c:pt>
                <c:pt idx="2718">
                  <c:v>-1.57451</c:v>
                </c:pt>
                <c:pt idx="2719">
                  <c:v>-1.5812</c:v>
                </c:pt>
                <c:pt idx="2720">
                  <c:v>-1.5812</c:v>
                </c:pt>
                <c:pt idx="2721">
                  <c:v>-1.58813</c:v>
                </c:pt>
                <c:pt idx="2722">
                  <c:v>-1.58813</c:v>
                </c:pt>
                <c:pt idx="2723">
                  <c:v>-1.5957</c:v>
                </c:pt>
                <c:pt idx="2724">
                  <c:v>-1.5957</c:v>
                </c:pt>
                <c:pt idx="2725">
                  <c:v>-1.60203</c:v>
                </c:pt>
                <c:pt idx="2726">
                  <c:v>-1.60203</c:v>
                </c:pt>
                <c:pt idx="2727">
                  <c:v>-1.60979</c:v>
                </c:pt>
                <c:pt idx="2728">
                  <c:v>-1.60979</c:v>
                </c:pt>
                <c:pt idx="2729">
                  <c:v>-1.61834</c:v>
                </c:pt>
                <c:pt idx="2730">
                  <c:v>-1.61834</c:v>
                </c:pt>
                <c:pt idx="2731">
                  <c:v>-1.62522</c:v>
                </c:pt>
                <c:pt idx="2732">
                  <c:v>-1.62522</c:v>
                </c:pt>
                <c:pt idx="2733">
                  <c:v>-1.63154</c:v>
                </c:pt>
                <c:pt idx="2734">
                  <c:v>-1.63154</c:v>
                </c:pt>
                <c:pt idx="2735">
                  <c:v>-1.63911</c:v>
                </c:pt>
                <c:pt idx="2736">
                  <c:v>-1.63911</c:v>
                </c:pt>
                <c:pt idx="2737">
                  <c:v>-1.64604</c:v>
                </c:pt>
                <c:pt idx="2738">
                  <c:v>-1.64604</c:v>
                </c:pt>
                <c:pt idx="2739">
                  <c:v>-1.6525</c:v>
                </c:pt>
                <c:pt idx="2740">
                  <c:v>-1.66049</c:v>
                </c:pt>
                <c:pt idx="2741">
                  <c:v>-1.66049</c:v>
                </c:pt>
                <c:pt idx="2742">
                  <c:v>-1.66049</c:v>
                </c:pt>
                <c:pt idx="2743">
                  <c:v>-1.66677</c:v>
                </c:pt>
                <c:pt idx="2744">
                  <c:v>-1.66677</c:v>
                </c:pt>
                <c:pt idx="2745">
                  <c:v>-1.67518</c:v>
                </c:pt>
                <c:pt idx="2746">
                  <c:v>-1.67518</c:v>
                </c:pt>
                <c:pt idx="2747">
                  <c:v>-1.68197</c:v>
                </c:pt>
                <c:pt idx="2748">
                  <c:v>-1.68197</c:v>
                </c:pt>
                <c:pt idx="2749">
                  <c:v>-1.68866</c:v>
                </c:pt>
                <c:pt idx="2750">
                  <c:v>-1.68866</c:v>
                </c:pt>
                <c:pt idx="2751">
                  <c:v>-1.69549</c:v>
                </c:pt>
                <c:pt idx="2752">
                  <c:v>-1.69549</c:v>
                </c:pt>
                <c:pt idx="2753">
                  <c:v>-1.70288</c:v>
                </c:pt>
                <c:pt idx="2754">
                  <c:v>-1.70288</c:v>
                </c:pt>
                <c:pt idx="2755">
                  <c:v>-1.70967</c:v>
                </c:pt>
                <c:pt idx="2756">
                  <c:v>-1.70967</c:v>
                </c:pt>
                <c:pt idx="2757">
                  <c:v>-1.71771</c:v>
                </c:pt>
                <c:pt idx="2758">
                  <c:v>-1.71771</c:v>
                </c:pt>
                <c:pt idx="2759">
                  <c:v>-1.72487</c:v>
                </c:pt>
                <c:pt idx="2760">
                  <c:v>-1.72487</c:v>
                </c:pt>
                <c:pt idx="2761">
                  <c:v>-1.73291</c:v>
                </c:pt>
                <c:pt idx="2762">
                  <c:v>-1.73291</c:v>
                </c:pt>
                <c:pt idx="2763">
                  <c:v>-1.73974</c:v>
                </c:pt>
                <c:pt idx="2764">
                  <c:v>-1.73974</c:v>
                </c:pt>
                <c:pt idx="2765">
                  <c:v>-1.74685</c:v>
                </c:pt>
                <c:pt idx="2766">
                  <c:v>-1.74685</c:v>
                </c:pt>
                <c:pt idx="2767">
                  <c:v>-1.75312</c:v>
                </c:pt>
                <c:pt idx="2768">
                  <c:v>-1.76069</c:v>
                </c:pt>
                <c:pt idx="2769">
                  <c:v>-1.76069</c:v>
                </c:pt>
                <c:pt idx="2770">
                  <c:v>-1.76742</c:v>
                </c:pt>
                <c:pt idx="2771">
                  <c:v>-1.76742</c:v>
                </c:pt>
                <c:pt idx="2772">
                  <c:v>-1.77424</c:v>
                </c:pt>
                <c:pt idx="2773">
                  <c:v>-1.77424</c:v>
                </c:pt>
                <c:pt idx="2774">
                  <c:v>-1.78148</c:v>
                </c:pt>
                <c:pt idx="2775">
                  <c:v>-1.78148</c:v>
                </c:pt>
                <c:pt idx="2776">
                  <c:v>-1.78148</c:v>
                </c:pt>
                <c:pt idx="2777">
                  <c:v>-1.78914</c:v>
                </c:pt>
                <c:pt idx="2778">
                  <c:v>-1.78914</c:v>
                </c:pt>
                <c:pt idx="2779">
                  <c:v>-1.79633</c:v>
                </c:pt>
                <c:pt idx="2780">
                  <c:v>-1.79633</c:v>
                </c:pt>
                <c:pt idx="2781">
                  <c:v>-1.80279</c:v>
                </c:pt>
                <c:pt idx="2782">
                  <c:v>-1.80279</c:v>
                </c:pt>
                <c:pt idx="2783">
                  <c:v>-1.81031</c:v>
                </c:pt>
                <c:pt idx="2784">
                  <c:v>-1.81031</c:v>
                </c:pt>
                <c:pt idx="2785">
                  <c:v>-1.81731</c:v>
                </c:pt>
                <c:pt idx="2786">
                  <c:v>-1.81731</c:v>
                </c:pt>
                <c:pt idx="2787">
                  <c:v>-1.82469</c:v>
                </c:pt>
                <c:pt idx="2788">
                  <c:v>-1.82469</c:v>
                </c:pt>
                <c:pt idx="2789">
                  <c:v>-1.8318</c:v>
                </c:pt>
                <c:pt idx="2790">
                  <c:v>-1.8318</c:v>
                </c:pt>
                <c:pt idx="2791">
                  <c:v>-1.83908</c:v>
                </c:pt>
                <c:pt idx="2792">
                  <c:v>-1.83908</c:v>
                </c:pt>
                <c:pt idx="2793">
                  <c:v>-1.84572</c:v>
                </c:pt>
                <c:pt idx="2794">
                  <c:v>-1.84572</c:v>
                </c:pt>
                <c:pt idx="2795">
                  <c:v>-1.85352</c:v>
                </c:pt>
                <c:pt idx="2796">
                  <c:v>-1.85352</c:v>
                </c:pt>
                <c:pt idx="2797">
                  <c:v>-1.86002</c:v>
                </c:pt>
                <c:pt idx="2798">
                  <c:v>-1.86684</c:v>
                </c:pt>
                <c:pt idx="2799">
                  <c:v>-1.86684</c:v>
                </c:pt>
                <c:pt idx="2800">
                  <c:v>-1.87454</c:v>
                </c:pt>
                <c:pt idx="2801">
                  <c:v>-1.87454</c:v>
                </c:pt>
                <c:pt idx="2802">
                  <c:v>-1.8809</c:v>
                </c:pt>
                <c:pt idx="2803">
                  <c:v>-1.8809</c:v>
                </c:pt>
                <c:pt idx="2804">
                  <c:v>-1.8809</c:v>
                </c:pt>
                <c:pt idx="2805">
                  <c:v>-1.88852</c:v>
                </c:pt>
                <c:pt idx="2806">
                  <c:v>-1.89594</c:v>
                </c:pt>
                <c:pt idx="2807">
                  <c:v>-1.89594</c:v>
                </c:pt>
                <c:pt idx="2808">
                  <c:v>-1.89594</c:v>
                </c:pt>
                <c:pt idx="2809">
                  <c:v>-1.90369</c:v>
                </c:pt>
                <c:pt idx="2810">
                  <c:v>-1.90369</c:v>
                </c:pt>
                <c:pt idx="2811">
                  <c:v>-1.91066</c:v>
                </c:pt>
                <c:pt idx="2812">
                  <c:v>-1.91066</c:v>
                </c:pt>
                <c:pt idx="2813">
                  <c:v>-1.91636</c:v>
                </c:pt>
                <c:pt idx="2814">
                  <c:v>-1.91636</c:v>
                </c:pt>
                <c:pt idx="2815">
                  <c:v>-1.92416</c:v>
                </c:pt>
                <c:pt idx="2816">
                  <c:v>-1.92416</c:v>
                </c:pt>
                <c:pt idx="2817">
                  <c:v>-1.93061</c:v>
                </c:pt>
                <c:pt idx="2818">
                  <c:v>-1.93061</c:v>
                </c:pt>
                <c:pt idx="2819">
                  <c:v>-1.93799</c:v>
                </c:pt>
                <c:pt idx="2820">
                  <c:v>-1.93799</c:v>
                </c:pt>
                <c:pt idx="2821">
                  <c:v>-1.94635</c:v>
                </c:pt>
                <c:pt idx="2822">
                  <c:v>-1.94635</c:v>
                </c:pt>
                <c:pt idx="2823">
                  <c:v>-1.95266</c:v>
                </c:pt>
                <c:pt idx="2824">
                  <c:v>-1.95266</c:v>
                </c:pt>
                <c:pt idx="2825">
                  <c:v>-1.9606</c:v>
                </c:pt>
                <c:pt idx="2826">
                  <c:v>-1.9606</c:v>
                </c:pt>
                <c:pt idx="2827">
                  <c:v>-1.96668</c:v>
                </c:pt>
                <c:pt idx="2828">
                  <c:v>-1.96668</c:v>
                </c:pt>
                <c:pt idx="2829">
                  <c:v>-1.97341</c:v>
                </c:pt>
                <c:pt idx="2830">
                  <c:v>-1.97341</c:v>
                </c:pt>
                <c:pt idx="2831">
                  <c:v>-1.98125</c:v>
                </c:pt>
                <c:pt idx="2832">
                  <c:v>-1.98125</c:v>
                </c:pt>
                <c:pt idx="2833">
                  <c:v>-1.98752</c:v>
                </c:pt>
                <c:pt idx="2834">
                  <c:v>-1.98752</c:v>
                </c:pt>
                <c:pt idx="2835">
                  <c:v>-1.99541</c:v>
                </c:pt>
                <c:pt idx="2836">
                  <c:v>-1.99541</c:v>
                </c:pt>
                <c:pt idx="2837">
                  <c:v>-2.00303</c:v>
                </c:pt>
                <c:pt idx="2838">
                  <c:v>-2.00303</c:v>
                </c:pt>
                <c:pt idx="2839">
                  <c:v>-2.00926</c:v>
                </c:pt>
                <c:pt idx="2840">
                  <c:v>-2.00926</c:v>
                </c:pt>
                <c:pt idx="2841">
                  <c:v>-2.01731</c:v>
                </c:pt>
                <c:pt idx="2842">
                  <c:v>-2.01731</c:v>
                </c:pt>
                <c:pt idx="2843">
                  <c:v>-2.02336</c:v>
                </c:pt>
                <c:pt idx="2844">
                  <c:v>-2.02336</c:v>
                </c:pt>
                <c:pt idx="2845">
                  <c:v>-2.03081</c:v>
                </c:pt>
                <c:pt idx="2846">
                  <c:v>-2.03081</c:v>
                </c:pt>
                <c:pt idx="2847">
                  <c:v>-2.03678</c:v>
                </c:pt>
                <c:pt idx="2848">
                  <c:v>-2.03678</c:v>
                </c:pt>
                <c:pt idx="2849">
                  <c:v>-2.04459</c:v>
                </c:pt>
                <c:pt idx="2850">
                  <c:v>-2.04459</c:v>
                </c:pt>
                <c:pt idx="2851">
                  <c:v>-2.05133</c:v>
                </c:pt>
                <c:pt idx="2852">
                  <c:v>-2.05133</c:v>
                </c:pt>
                <c:pt idx="2853">
                  <c:v>-2.05878</c:v>
                </c:pt>
                <c:pt idx="2854">
                  <c:v>-2.05878</c:v>
                </c:pt>
                <c:pt idx="2855">
                  <c:v>-2.06506</c:v>
                </c:pt>
                <c:pt idx="2856">
                  <c:v>-2.06506</c:v>
                </c:pt>
                <c:pt idx="2857">
                  <c:v>-2.07288</c:v>
                </c:pt>
                <c:pt idx="2858">
                  <c:v>-2.07288</c:v>
                </c:pt>
                <c:pt idx="2859">
                  <c:v>-2.08015</c:v>
                </c:pt>
                <c:pt idx="2860">
                  <c:v>-2.08015</c:v>
                </c:pt>
                <c:pt idx="2861">
                  <c:v>-2.08666</c:v>
                </c:pt>
                <c:pt idx="2862">
                  <c:v>-2.09384</c:v>
                </c:pt>
                <c:pt idx="2863">
                  <c:v>-2.09384</c:v>
                </c:pt>
                <c:pt idx="2864">
                  <c:v>-2.10125</c:v>
                </c:pt>
                <c:pt idx="2865">
                  <c:v>-2.10125</c:v>
                </c:pt>
                <c:pt idx="2866">
                  <c:v>-2.10753</c:v>
                </c:pt>
                <c:pt idx="2867">
                  <c:v>-2.10753</c:v>
                </c:pt>
                <c:pt idx="2868">
                  <c:v>-2.11512</c:v>
                </c:pt>
                <c:pt idx="2869">
                  <c:v>-2.11512</c:v>
                </c:pt>
                <c:pt idx="2870">
                  <c:v>-2.11512</c:v>
                </c:pt>
                <c:pt idx="2871">
                  <c:v>-2.12185</c:v>
                </c:pt>
                <c:pt idx="2872">
                  <c:v>-2.12185</c:v>
                </c:pt>
                <c:pt idx="2873">
                  <c:v>-2.12886</c:v>
                </c:pt>
                <c:pt idx="2874">
                  <c:v>-2.12886</c:v>
                </c:pt>
                <c:pt idx="2875">
                  <c:v>-2.13699</c:v>
                </c:pt>
                <c:pt idx="2876">
                  <c:v>-2.13699</c:v>
                </c:pt>
                <c:pt idx="2877">
                  <c:v>-2.14345</c:v>
                </c:pt>
                <c:pt idx="2878">
                  <c:v>-2.14345</c:v>
                </c:pt>
                <c:pt idx="2879">
                  <c:v>-2.15154</c:v>
                </c:pt>
                <c:pt idx="2880">
                  <c:v>-2.15154</c:v>
                </c:pt>
                <c:pt idx="2881">
                  <c:v>-2.15813</c:v>
                </c:pt>
                <c:pt idx="2882">
                  <c:v>-2.15813</c:v>
                </c:pt>
                <c:pt idx="2883">
                  <c:v>-2.16527</c:v>
                </c:pt>
                <c:pt idx="2884">
                  <c:v>-2.16527</c:v>
                </c:pt>
                <c:pt idx="2885">
                  <c:v>-2.17358</c:v>
                </c:pt>
                <c:pt idx="2886">
                  <c:v>-2.17358</c:v>
                </c:pt>
                <c:pt idx="2887">
                  <c:v>-2.17959</c:v>
                </c:pt>
                <c:pt idx="2888">
                  <c:v>-2.17959</c:v>
                </c:pt>
                <c:pt idx="2889">
                  <c:v>-2.18642</c:v>
                </c:pt>
                <c:pt idx="2890">
                  <c:v>-2.18642</c:v>
                </c:pt>
                <c:pt idx="2891">
                  <c:v>-2.19333</c:v>
                </c:pt>
                <c:pt idx="2892">
                  <c:v>-2.19333</c:v>
                </c:pt>
                <c:pt idx="2893">
                  <c:v>-2.20114</c:v>
                </c:pt>
                <c:pt idx="2894">
                  <c:v>-2.20114</c:v>
                </c:pt>
                <c:pt idx="2895">
                  <c:v>-2.20824</c:v>
                </c:pt>
                <c:pt idx="2896">
                  <c:v>-2.20824</c:v>
                </c:pt>
                <c:pt idx="2897">
                  <c:v>-2.21569</c:v>
                </c:pt>
                <c:pt idx="2898">
                  <c:v>-2.21569</c:v>
                </c:pt>
                <c:pt idx="2899">
                  <c:v>-2.22414</c:v>
                </c:pt>
                <c:pt idx="2900">
                  <c:v>-2.22414</c:v>
                </c:pt>
                <c:pt idx="2901">
                  <c:v>-2.23038</c:v>
                </c:pt>
                <c:pt idx="2902">
                  <c:v>-2.23038</c:v>
                </c:pt>
                <c:pt idx="2903">
                  <c:v>-2.23792</c:v>
                </c:pt>
                <c:pt idx="2904">
                  <c:v>-2.23792</c:v>
                </c:pt>
                <c:pt idx="2905">
                  <c:v>-2.24502</c:v>
                </c:pt>
                <c:pt idx="2906">
                  <c:v>-2.24502</c:v>
                </c:pt>
                <c:pt idx="2907">
                  <c:v>-2.25205</c:v>
                </c:pt>
                <c:pt idx="2908">
                  <c:v>-2.25205</c:v>
                </c:pt>
                <c:pt idx="2909">
                  <c:v>-2.25899</c:v>
                </c:pt>
                <c:pt idx="2910">
                  <c:v>-2.25899</c:v>
                </c:pt>
                <c:pt idx="2911">
                  <c:v>-2.26606</c:v>
                </c:pt>
                <c:pt idx="2912">
                  <c:v>-2.26606</c:v>
                </c:pt>
                <c:pt idx="2913">
                  <c:v>-2.27348</c:v>
                </c:pt>
                <c:pt idx="2914">
                  <c:v>-2.27348</c:v>
                </c:pt>
                <c:pt idx="2915">
                  <c:v>-2.27989</c:v>
                </c:pt>
                <c:pt idx="2916">
                  <c:v>-2.27989</c:v>
                </c:pt>
                <c:pt idx="2917">
                  <c:v>-2.28688</c:v>
                </c:pt>
                <c:pt idx="2918">
                  <c:v>-2.28688</c:v>
                </c:pt>
                <c:pt idx="2919">
                  <c:v>-2.29456</c:v>
                </c:pt>
                <c:pt idx="2920">
                  <c:v>-2.29456</c:v>
                </c:pt>
                <c:pt idx="2921">
                  <c:v>-2.3008</c:v>
                </c:pt>
                <c:pt idx="2922">
                  <c:v>-2.3008</c:v>
                </c:pt>
                <c:pt idx="2923">
                  <c:v>-2.30809</c:v>
                </c:pt>
                <c:pt idx="2924">
                  <c:v>-2.30809</c:v>
                </c:pt>
                <c:pt idx="2925">
                  <c:v>-2.315649999999989</c:v>
                </c:pt>
                <c:pt idx="2926">
                  <c:v>-2.315649999999989</c:v>
                </c:pt>
                <c:pt idx="2927">
                  <c:v>-2.32307</c:v>
                </c:pt>
                <c:pt idx="2928">
                  <c:v>-2.32307</c:v>
                </c:pt>
                <c:pt idx="2929">
                  <c:v>-2.33014</c:v>
                </c:pt>
                <c:pt idx="2930">
                  <c:v>-2.33014</c:v>
                </c:pt>
                <c:pt idx="2931">
                  <c:v>-2.33721</c:v>
                </c:pt>
                <c:pt idx="2932">
                  <c:v>-2.33721</c:v>
                </c:pt>
                <c:pt idx="2933">
                  <c:v>-2.34481</c:v>
                </c:pt>
                <c:pt idx="2934">
                  <c:v>-2.34481</c:v>
                </c:pt>
                <c:pt idx="2935">
                  <c:v>-2.35113</c:v>
                </c:pt>
                <c:pt idx="2936">
                  <c:v>-2.358639999999998</c:v>
                </c:pt>
                <c:pt idx="2937">
                  <c:v>-2.358639999999998</c:v>
                </c:pt>
                <c:pt idx="2938">
                  <c:v>-2.36629</c:v>
                </c:pt>
                <c:pt idx="2939">
                  <c:v>-2.36629</c:v>
                </c:pt>
                <c:pt idx="2940">
                  <c:v>-2.36629</c:v>
                </c:pt>
                <c:pt idx="2941">
                  <c:v>-2.37279</c:v>
                </c:pt>
                <c:pt idx="2942">
                  <c:v>-2.37279</c:v>
                </c:pt>
                <c:pt idx="2943">
                  <c:v>-2.379639999999997</c:v>
                </c:pt>
                <c:pt idx="2944">
                  <c:v>-2.379639999999997</c:v>
                </c:pt>
                <c:pt idx="2945">
                  <c:v>-2.38631</c:v>
                </c:pt>
                <c:pt idx="2946">
                  <c:v>-2.38631</c:v>
                </c:pt>
                <c:pt idx="2947">
                  <c:v>-2.39475</c:v>
                </c:pt>
                <c:pt idx="2948">
                  <c:v>-2.39475</c:v>
                </c:pt>
                <c:pt idx="2949">
                  <c:v>-2.40081</c:v>
                </c:pt>
                <c:pt idx="2950">
                  <c:v>-2.40081</c:v>
                </c:pt>
                <c:pt idx="2951">
                  <c:v>-2.40788</c:v>
                </c:pt>
                <c:pt idx="2952">
                  <c:v>-2.40788</c:v>
                </c:pt>
                <c:pt idx="2953">
                  <c:v>-2.416439999999997</c:v>
                </c:pt>
                <c:pt idx="2954">
                  <c:v>-2.4225</c:v>
                </c:pt>
                <c:pt idx="2955">
                  <c:v>-2.4225</c:v>
                </c:pt>
                <c:pt idx="2956">
                  <c:v>-2.4294</c:v>
                </c:pt>
                <c:pt idx="2957">
                  <c:v>-2.4294</c:v>
                </c:pt>
                <c:pt idx="2958">
                  <c:v>-2.43599</c:v>
                </c:pt>
                <c:pt idx="2959">
                  <c:v>-2.43599</c:v>
                </c:pt>
                <c:pt idx="2960">
                  <c:v>-2.44249</c:v>
                </c:pt>
                <c:pt idx="2961">
                  <c:v>-2.44249</c:v>
                </c:pt>
                <c:pt idx="2962">
                  <c:v>-2.44969</c:v>
                </c:pt>
                <c:pt idx="2963">
                  <c:v>-2.44969</c:v>
                </c:pt>
                <c:pt idx="2964">
                  <c:v>-2.456669999999989</c:v>
                </c:pt>
                <c:pt idx="2965">
                  <c:v>-2.456669999999989</c:v>
                </c:pt>
                <c:pt idx="2966">
                  <c:v>-2.46366</c:v>
                </c:pt>
                <c:pt idx="2967">
                  <c:v>-2.46366</c:v>
                </c:pt>
                <c:pt idx="2968">
                  <c:v>-2.4702</c:v>
                </c:pt>
                <c:pt idx="2969">
                  <c:v>-2.4702</c:v>
                </c:pt>
                <c:pt idx="2970">
                  <c:v>-2.47639</c:v>
                </c:pt>
                <c:pt idx="2971">
                  <c:v>-2.47639</c:v>
                </c:pt>
                <c:pt idx="2972">
                  <c:v>-2.48338</c:v>
                </c:pt>
                <c:pt idx="2973">
                  <c:v>-2.48338</c:v>
                </c:pt>
                <c:pt idx="2974">
                  <c:v>-2.49168</c:v>
                </c:pt>
                <c:pt idx="2975">
                  <c:v>-2.49168</c:v>
                </c:pt>
                <c:pt idx="2976">
                  <c:v>-2.49849</c:v>
                </c:pt>
                <c:pt idx="2977">
                  <c:v>-2.49849</c:v>
                </c:pt>
                <c:pt idx="2978">
                  <c:v>-2.50588</c:v>
                </c:pt>
                <c:pt idx="2979">
                  <c:v>-2.50588</c:v>
                </c:pt>
                <c:pt idx="2980">
                  <c:v>-2.51304</c:v>
                </c:pt>
                <c:pt idx="2981">
                  <c:v>-2.51304</c:v>
                </c:pt>
                <c:pt idx="2982">
                  <c:v>-2.52083</c:v>
                </c:pt>
                <c:pt idx="2983">
                  <c:v>-2.52083</c:v>
                </c:pt>
                <c:pt idx="2984">
                  <c:v>-2.52749</c:v>
                </c:pt>
                <c:pt idx="2985">
                  <c:v>-2.52749</c:v>
                </c:pt>
                <c:pt idx="2986">
                  <c:v>-2.53501</c:v>
                </c:pt>
                <c:pt idx="2987">
                  <c:v>-2.53501</c:v>
                </c:pt>
                <c:pt idx="2988">
                  <c:v>-2.5419</c:v>
                </c:pt>
                <c:pt idx="2989">
                  <c:v>-2.5419</c:v>
                </c:pt>
                <c:pt idx="2990">
                  <c:v>-2.54893</c:v>
                </c:pt>
                <c:pt idx="2991">
                  <c:v>-2.54893</c:v>
                </c:pt>
                <c:pt idx="2992">
                  <c:v>-2.55654</c:v>
                </c:pt>
                <c:pt idx="2993">
                  <c:v>-2.55654</c:v>
                </c:pt>
                <c:pt idx="2994">
                  <c:v>-2.56437</c:v>
                </c:pt>
                <c:pt idx="2995">
                  <c:v>-2.56437</c:v>
                </c:pt>
                <c:pt idx="2996">
                  <c:v>-2.5709</c:v>
                </c:pt>
                <c:pt idx="2997">
                  <c:v>-2.5709</c:v>
                </c:pt>
                <c:pt idx="2998">
                  <c:v>-2.57901</c:v>
                </c:pt>
                <c:pt idx="2999">
                  <c:v>-2.57901</c:v>
                </c:pt>
                <c:pt idx="3000">
                  <c:v>-2.58635</c:v>
                </c:pt>
                <c:pt idx="3001">
                  <c:v>-2.58635</c:v>
                </c:pt>
                <c:pt idx="3002">
                  <c:v>-2.59216</c:v>
                </c:pt>
                <c:pt idx="3003">
                  <c:v>-2.59216</c:v>
                </c:pt>
                <c:pt idx="3004">
                  <c:v>-2.59909</c:v>
                </c:pt>
                <c:pt idx="3005">
                  <c:v>-2.59909</c:v>
                </c:pt>
                <c:pt idx="3006">
                  <c:v>-2.60738</c:v>
                </c:pt>
                <c:pt idx="3007">
                  <c:v>-2.60738</c:v>
                </c:pt>
                <c:pt idx="3008">
                  <c:v>-2.61337</c:v>
                </c:pt>
                <c:pt idx="3009">
                  <c:v>-2.61337</c:v>
                </c:pt>
                <c:pt idx="3010">
                  <c:v>-2.6213</c:v>
                </c:pt>
                <c:pt idx="3011">
                  <c:v>-2.6213</c:v>
                </c:pt>
                <c:pt idx="3012">
                  <c:v>-2.62791</c:v>
                </c:pt>
                <c:pt idx="3013">
                  <c:v>-2.62791</c:v>
                </c:pt>
                <c:pt idx="3014">
                  <c:v>-2.63435</c:v>
                </c:pt>
                <c:pt idx="3015">
                  <c:v>-2.63435</c:v>
                </c:pt>
                <c:pt idx="3016">
                  <c:v>-2.64228</c:v>
                </c:pt>
                <c:pt idx="3017">
                  <c:v>-2.64228</c:v>
                </c:pt>
                <c:pt idx="3018">
                  <c:v>-2.64949</c:v>
                </c:pt>
                <c:pt idx="3019">
                  <c:v>-2.64949</c:v>
                </c:pt>
                <c:pt idx="3020">
                  <c:v>-2.65651</c:v>
                </c:pt>
                <c:pt idx="3021">
                  <c:v>-2.65651</c:v>
                </c:pt>
                <c:pt idx="3022">
                  <c:v>-2.66358</c:v>
                </c:pt>
                <c:pt idx="3023">
                  <c:v>-2.66358</c:v>
                </c:pt>
                <c:pt idx="3024">
                  <c:v>-2.67083</c:v>
                </c:pt>
                <c:pt idx="3025">
                  <c:v>-2.67083</c:v>
                </c:pt>
                <c:pt idx="3026">
                  <c:v>-2.67704</c:v>
                </c:pt>
                <c:pt idx="3027">
                  <c:v>-2.68429</c:v>
                </c:pt>
                <c:pt idx="3028">
                  <c:v>-2.68429</c:v>
                </c:pt>
                <c:pt idx="3029">
                  <c:v>-2.69155</c:v>
                </c:pt>
                <c:pt idx="3030">
                  <c:v>-2.69155</c:v>
                </c:pt>
                <c:pt idx="3031">
                  <c:v>-2.69807</c:v>
                </c:pt>
                <c:pt idx="3032">
                  <c:v>-2.69807</c:v>
                </c:pt>
                <c:pt idx="3033">
                  <c:v>-2.70523</c:v>
                </c:pt>
                <c:pt idx="3034">
                  <c:v>-2.70523</c:v>
                </c:pt>
                <c:pt idx="3035">
                  <c:v>-2.71307</c:v>
                </c:pt>
                <c:pt idx="3036">
                  <c:v>-2.71307</c:v>
                </c:pt>
                <c:pt idx="3037">
                  <c:v>-2.72014</c:v>
                </c:pt>
                <c:pt idx="3038">
                  <c:v>-2.72014</c:v>
                </c:pt>
                <c:pt idx="3039">
                  <c:v>-2.72014</c:v>
                </c:pt>
                <c:pt idx="3040">
                  <c:v>-2.72676</c:v>
                </c:pt>
                <c:pt idx="3041">
                  <c:v>-2.72676</c:v>
                </c:pt>
                <c:pt idx="3042">
                  <c:v>-2.7341</c:v>
                </c:pt>
                <c:pt idx="3043">
                  <c:v>-2.7341</c:v>
                </c:pt>
                <c:pt idx="3044">
                  <c:v>-2.74212</c:v>
                </c:pt>
                <c:pt idx="3045">
                  <c:v>-2.74212</c:v>
                </c:pt>
                <c:pt idx="3046">
                  <c:v>-2.74874</c:v>
                </c:pt>
                <c:pt idx="3047">
                  <c:v>-2.74874</c:v>
                </c:pt>
                <c:pt idx="3048">
                  <c:v>-2.75518</c:v>
                </c:pt>
                <c:pt idx="3049">
                  <c:v>-2.75518</c:v>
                </c:pt>
                <c:pt idx="3050">
                  <c:v>-2.76225</c:v>
                </c:pt>
                <c:pt idx="3051">
                  <c:v>-2.76225</c:v>
                </c:pt>
                <c:pt idx="3052">
                  <c:v>-2.76988</c:v>
                </c:pt>
                <c:pt idx="3053">
                  <c:v>-2.77714</c:v>
                </c:pt>
                <c:pt idx="3054">
                  <c:v>-2.77714</c:v>
                </c:pt>
                <c:pt idx="3055">
                  <c:v>-2.78472</c:v>
                </c:pt>
                <c:pt idx="3056">
                  <c:v>-2.78472</c:v>
                </c:pt>
                <c:pt idx="3057">
                  <c:v>-2.79184</c:v>
                </c:pt>
                <c:pt idx="3058">
                  <c:v>-2.79184</c:v>
                </c:pt>
                <c:pt idx="3059">
                  <c:v>-2.79864</c:v>
                </c:pt>
                <c:pt idx="3060">
                  <c:v>-2.79864</c:v>
                </c:pt>
                <c:pt idx="3061">
                  <c:v>-2.80511</c:v>
                </c:pt>
                <c:pt idx="3062">
                  <c:v>-2.80511</c:v>
                </c:pt>
                <c:pt idx="3063">
                  <c:v>-2.81191</c:v>
                </c:pt>
                <c:pt idx="3064">
                  <c:v>-2.81191</c:v>
                </c:pt>
                <c:pt idx="3065">
                  <c:v>-2.82018</c:v>
                </c:pt>
                <c:pt idx="3066">
                  <c:v>-2.82018</c:v>
                </c:pt>
                <c:pt idx="3067">
                  <c:v>-2.82018</c:v>
                </c:pt>
                <c:pt idx="3068">
                  <c:v>-2.82629</c:v>
                </c:pt>
                <c:pt idx="3069">
                  <c:v>-2.83336</c:v>
                </c:pt>
                <c:pt idx="3070">
                  <c:v>-2.83336</c:v>
                </c:pt>
                <c:pt idx="3071">
                  <c:v>-2.8397</c:v>
                </c:pt>
                <c:pt idx="3072">
                  <c:v>-2.8397</c:v>
                </c:pt>
                <c:pt idx="3073">
                  <c:v>-2.84654</c:v>
                </c:pt>
                <c:pt idx="3074">
                  <c:v>-2.84654</c:v>
                </c:pt>
                <c:pt idx="3075">
                  <c:v>-2.85343</c:v>
                </c:pt>
                <c:pt idx="3076">
                  <c:v>-2.85343</c:v>
                </c:pt>
                <c:pt idx="3077">
                  <c:v>-2.86027</c:v>
                </c:pt>
                <c:pt idx="3078">
                  <c:v>-2.86027</c:v>
                </c:pt>
                <c:pt idx="3079">
                  <c:v>-2.86642</c:v>
                </c:pt>
                <c:pt idx="3080">
                  <c:v>-2.86642</c:v>
                </c:pt>
                <c:pt idx="3081">
                  <c:v>-2.87391</c:v>
                </c:pt>
                <c:pt idx="3082">
                  <c:v>-2.87391</c:v>
                </c:pt>
                <c:pt idx="3083">
                  <c:v>-2.88061</c:v>
                </c:pt>
                <c:pt idx="3084">
                  <c:v>-2.88061</c:v>
                </c:pt>
                <c:pt idx="3085">
                  <c:v>-2.88737</c:v>
                </c:pt>
                <c:pt idx="3086">
                  <c:v>-2.88737</c:v>
                </c:pt>
                <c:pt idx="3087">
                  <c:v>-2.893839999999999</c:v>
                </c:pt>
                <c:pt idx="3088">
                  <c:v>-2.893839999999999</c:v>
                </c:pt>
                <c:pt idx="3089">
                  <c:v>-2.90138</c:v>
                </c:pt>
                <c:pt idx="3090">
                  <c:v>-2.90138</c:v>
                </c:pt>
                <c:pt idx="3091">
                  <c:v>-2.90873</c:v>
                </c:pt>
                <c:pt idx="3092">
                  <c:v>-2.90873</c:v>
                </c:pt>
                <c:pt idx="3093">
                  <c:v>-2.916399999999999</c:v>
                </c:pt>
                <c:pt idx="3094">
                  <c:v>-2.916399999999999</c:v>
                </c:pt>
                <c:pt idx="3095">
                  <c:v>-2.92352</c:v>
                </c:pt>
                <c:pt idx="3096">
                  <c:v>-2.92352</c:v>
                </c:pt>
                <c:pt idx="3097">
                  <c:v>-2.92972</c:v>
                </c:pt>
                <c:pt idx="3098">
                  <c:v>-2.92972</c:v>
                </c:pt>
                <c:pt idx="3099">
                  <c:v>-2.93702</c:v>
                </c:pt>
                <c:pt idx="3100">
                  <c:v>-2.93702</c:v>
                </c:pt>
                <c:pt idx="3101">
                  <c:v>-2.94437</c:v>
                </c:pt>
                <c:pt idx="3102">
                  <c:v>-2.94437</c:v>
                </c:pt>
                <c:pt idx="3103">
                  <c:v>-2.952469999999989</c:v>
                </c:pt>
                <c:pt idx="3104">
                  <c:v>-2.952469999999989</c:v>
                </c:pt>
                <c:pt idx="3105">
                  <c:v>-2.95861</c:v>
                </c:pt>
                <c:pt idx="3106">
                  <c:v>-2.95861</c:v>
                </c:pt>
                <c:pt idx="3107">
                  <c:v>-2.96569</c:v>
                </c:pt>
                <c:pt idx="3108">
                  <c:v>-2.96569</c:v>
                </c:pt>
                <c:pt idx="3109">
                  <c:v>-2.9729</c:v>
                </c:pt>
                <c:pt idx="3110">
                  <c:v>-2.9729</c:v>
                </c:pt>
                <c:pt idx="3111">
                  <c:v>-2.979649999999989</c:v>
                </c:pt>
                <c:pt idx="3112">
                  <c:v>-2.979649999999989</c:v>
                </c:pt>
                <c:pt idx="3113">
                  <c:v>-2.98659</c:v>
                </c:pt>
                <c:pt idx="3114">
                  <c:v>-2.98659</c:v>
                </c:pt>
                <c:pt idx="3115">
                  <c:v>-2.99422</c:v>
                </c:pt>
                <c:pt idx="3116">
                  <c:v>-2.99422</c:v>
                </c:pt>
                <c:pt idx="3117">
                  <c:v>-3.00142</c:v>
                </c:pt>
                <c:pt idx="3118">
                  <c:v>-3.00142</c:v>
                </c:pt>
                <c:pt idx="3119">
                  <c:v>-3.0088</c:v>
                </c:pt>
                <c:pt idx="3120">
                  <c:v>-3.0088</c:v>
                </c:pt>
                <c:pt idx="3121">
                  <c:v>-3.0149</c:v>
                </c:pt>
                <c:pt idx="3122">
                  <c:v>-3.0149</c:v>
                </c:pt>
                <c:pt idx="3123">
                  <c:v>-3.02273</c:v>
                </c:pt>
                <c:pt idx="3124">
                  <c:v>-3.02273</c:v>
                </c:pt>
                <c:pt idx="3125">
                  <c:v>-3.02967</c:v>
                </c:pt>
                <c:pt idx="3126">
                  <c:v>-3.02967</c:v>
                </c:pt>
                <c:pt idx="3127">
                  <c:v>-3.03661</c:v>
                </c:pt>
                <c:pt idx="3128">
                  <c:v>-3.03661</c:v>
                </c:pt>
                <c:pt idx="3129">
                  <c:v>-3.0428</c:v>
                </c:pt>
                <c:pt idx="3130">
                  <c:v>-3.0428</c:v>
                </c:pt>
                <c:pt idx="3131">
                  <c:v>-3.05005</c:v>
                </c:pt>
                <c:pt idx="3132">
                  <c:v>-3.05005</c:v>
                </c:pt>
                <c:pt idx="3133">
                  <c:v>-3.0569</c:v>
                </c:pt>
                <c:pt idx="3134">
                  <c:v>-3.0569</c:v>
                </c:pt>
                <c:pt idx="3135">
                  <c:v>-3.0634</c:v>
                </c:pt>
                <c:pt idx="3136">
                  <c:v>-3.0634</c:v>
                </c:pt>
                <c:pt idx="3137">
                  <c:v>-3.07092</c:v>
                </c:pt>
                <c:pt idx="3138">
                  <c:v>-3.07092</c:v>
                </c:pt>
                <c:pt idx="3139">
                  <c:v>-3.07724</c:v>
                </c:pt>
                <c:pt idx="3140">
                  <c:v>-3.07724</c:v>
                </c:pt>
                <c:pt idx="3141">
                  <c:v>-3.08516</c:v>
                </c:pt>
                <c:pt idx="3142">
                  <c:v>-3.08516</c:v>
                </c:pt>
                <c:pt idx="3143">
                  <c:v>-3.09304</c:v>
                </c:pt>
                <c:pt idx="3144">
                  <c:v>-3.09304</c:v>
                </c:pt>
                <c:pt idx="3145">
                  <c:v>-3.09909</c:v>
                </c:pt>
                <c:pt idx="3146">
                  <c:v>-3.09909</c:v>
                </c:pt>
                <c:pt idx="3147">
                  <c:v>-3.10599</c:v>
                </c:pt>
                <c:pt idx="3148">
                  <c:v>-3.10599</c:v>
                </c:pt>
                <c:pt idx="3149">
                  <c:v>-3.11275</c:v>
                </c:pt>
                <c:pt idx="3150">
                  <c:v>-3.11275</c:v>
                </c:pt>
                <c:pt idx="3151">
                  <c:v>-3.12023</c:v>
                </c:pt>
                <c:pt idx="3152">
                  <c:v>-3.12023</c:v>
                </c:pt>
                <c:pt idx="3153">
                  <c:v>-3.12757</c:v>
                </c:pt>
                <c:pt idx="3154">
                  <c:v>-3.12757</c:v>
                </c:pt>
                <c:pt idx="3155">
                  <c:v>-3.135</c:v>
                </c:pt>
                <c:pt idx="3156">
                  <c:v>-3.135</c:v>
                </c:pt>
                <c:pt idx="3157">
                  <c:v>-3.1419</c:v>
                </c:pt>
                <c:pt idx="3158">
                  <c:v>-3.1419</c:v>
                </c:pt>
                <c:pt idx="3159">
                  <c:v>-3.14826</c:v>
                </c:pt>
                <c:pt idx="3160">
                  <c:v>-3.14826</c:v>
                </c:pt>
                <c:pt idx="3161">
                  <c:v>-3.15516</c:v>
                </c:pt>
                <c:pt idx="3162">
                  <c:v>-3.15516</c:v>
                </c:pt>
                <c:pt idx="3163">
                  <c:v>-3.16205</c:v>
                </c:pt>
                <c:pt idx="3164">
                  <c:v>-3.16205</c:v>
                </c:pt>
                <c:pt idx="3165">
                  <c:v>-3.16953</c:v>
                </c:pt>
                <c:pt idx="3166">
                  <c:v>-3.16953</c:v>
                </c:pt>
                <c:pt idx="3167">
                  <c:v>-3.17683</c:v>
                </c:pt>
                <c:pt idx="3168">
                  <c:v>-3.17683</c:v>
                </c:pt>
                <c:pt idx="3169">
                  <c:v>-3.18528</c:v>
                </c:pt>
                <c:pt idx="3170">
                  <c:v>-3.18528</c:v>
                </c:pt>
                <c:pt idx="3171">
                  <c:v>-3.19147</c:v>
                </c:pt>
                <c:pt idx="3172">
                  <c:v>-3.19147</c:v>
                </c:pt>
                <c:pt idx="3173">
                  <c:v>-3.19885</c:v>
                </c:pt>
                <c:pt idx="3174">
                  <c:v>-3.19885</c:v>
                </c:pt>
                <c:pt idx="3175">
                  <c:v>-3.20655</c:v>
                </c:pt>
                <c:pt idx="3176">
                  <c:v>-3.20655</c:v>
                </c:pt>
                <c:pt idx="3177">
                  <c:v>-3.21327</c:v>
                </c:pt>
                <c:pt idx="3178">
                  <c:v>-3.21327</c:v>
                </c:pt>
                <c:pt idx="3179">
                  <c:v>-3.2207</c:v>
                </c:pt>
                <c:pt idx="3180">
                  <c:v>-3.2207</c:v>
                </c:pt>
                <c:pt idx="3181">
                  <c:v>-3.22827</c:v>
                </c:pt>
                <c:pt idx="3182">
                  <c:v>-3.22827</c:v>
                </c:pt>
                <c:pt idx="3183">
                  <c:v>-3.23556</c:v>
                </c:pt>
                <c:pt idx="3184">
                  <c:v>-3.23556</c:v>
                </c:pt>
                <c:pt idx="3185">
                  <c:v>-3.24282</c:v>
                </c:pt>
                <c:pt idx="3186">
                  <c:v>-3.24282</c:v>
                </c:pt>
                <c:pt idx="3187">
                  <c:v>-3.24972</c:v>
                </c:pt>
                <c:pt idx="3188">
                  <c:v>-3.24972</c:v>
                </c:pt>
                <c:pt idx="3189">
                  <c:v>-3.25689</c:v>
                </c:pt>
                <c:pt idx="3190">
                  <c:v>-3.25689</c:v>
                </c:pt>
                <c:pt idx="3191">
                  <c:v>-3.26443</c:v>
                </c:pt>
                <c:pt idx="3192">
                  <c:v>-3.26443</c:v>
                </c:pt>
                <c:pt idx="3193">
                  <c:v>-3.27021</c:v>
                </c:pt>
                <c:pt idx="3194">
                  <c:v>-3.27021</c:v>
                </c:pt>
                <c:pt idx="3195">
                  <c:v>-3.27733</c:v>
                </c:pt>
                <c:pt idx="3196">
                  <c:v>-3.27733</c:v>
                </c:pt>
                <c:pt idx="3197">
                  <c:v>-3.2843</c:v>
                </c:pt>
                <c:pt idx="3198">
                  <c:v>-3.2843</c:v>
                </c:pt>
                <c:pt idx="3199">
                  <c:v>-3.29093</c:v>
                </c:pt>
                <c:pt idx="3200">
                  <c:v>-3.29093</c:v>
                </c:pt>
                <c:pt idx="3201">
                  <c:v>-3.2981</c:v>
                </c:pt>
                <c:pt idx="3202">
                  <c:v>-3.2981</c:v>
                </c:pt>
                <c:pt idx="3203">
                  <c:v>-3.30498</c:v>
                </c:pt>
                <c:pt idx="3204">
                  <c:v>-3.30498</c:v>
                </c:pt>
                <c:pt idx="3205">
                  <c:v>-3.31219</c:v>
                </c:pt>
                <c:pt idx="3206">
                  <c:v>-3.31219</c:v>
                </c:pt>
                <c:pt idx="3207">
                  <c:v>-3.31858</c:v>
                </c:pt>
                <c:pt idx="3208">
                  <c:v>-3.31858</c:v>
                </c:pt>
                <c:pt idx="3209">
                  <c:v>-3.32514</c:v>
                </c:pt>
                <c:pt idx="3210">
                  <c:v>-3.32514</c:v>
                </c:pt>
                <c:pt idx="3211">
                  <c:v>-3.33259</c:v>
                </c:pt>
                <c:pt idx="3212">
                  <c:v>-3.33259</c:v>
                </c:pt>
                <c:pt idx="3213">
                  <c:v>-3.33951</c:v>
                </c:pt>
                <c:pt idx="3214">
                  <c:v>-3.33951</c:v>
                </c:pt>
                <c:pt idx="3215">
                  <c:v>-3.34652</c:v>
                </c:pt>
                <c:pt idx="3216">
                  <c:v>-3.34652</c:v>
                </c:pt>
                <c:pt idx="3217">
                  <c:v>-3.35303</c:v>
                </c:pt>
                <c:pt idx="3218">
                  <c:v>-3.35303</c:v>
                </c:pt>
                <c:pt idx="3219">
                  <c:v>-3.36036</c:v>
                </c:pt>
                <c:pt idx="3220">
                  <c:v>-3.36036</c:v>
                </c:pt>
                <c:pt idx="3221">
                  <c:v>-3.36708</c:v>
                </c:pt>
                <c:pt idx="3222">
                  <c:v>-3.36708</c:v>
                </c:pt>
                <c:pt idx="3223">
                  <c:v>-3.37413</c:v>
                </c:pt>
                <c:pt idx="3224">
                  <c:v>-3.37413</c:v>
                </c:pt>
                <c:pt idx="3225">
                  <c:v>-3.38138</c:v>
                </c:pt>
                <c:pt idx="3226">
                  <c:v>-3.38138</c:v>
                </c:pt>
                <c:pt idx="3227">
                  <c:v>-3.38879</c:v>
                </c:pt>
                <c:pt idx="3228">
                  <c:v>-3.38879</c:v>
                </c:pt>
                <c:pt idx="3229">
                  <c:v>-3.395669999999989</c:v>
                </c:pt>
                <c:pt idx="3230">
                  <c:v>-3.395669999999989</c:v>
                </c:pt>
                <c:pt idx="3231">
                  <c:v>-3.40239</c:v>
                </c:pt>
                <c:pt idx="3232">
                  <c:v>-3.40239</c:v>
                </c:pt>
                <c:pt idx="3233">
                  <c:v>-3.41</c:v>
                </c:pt>
                <c:pt idx="3234">
                  <c:v>-3.41</c:v>
                </c:pt>
                <c:pt idx="3235">
                  <c:v>-3.41733</c:v>
                </c:pt>
                <c:pt idx="3236">
                  <c:v>-3.41733</c:v>
                </c:pt>
                <c:pt idx="3237">
                  <c:v>-3.42503</c:v>
                </c:pt>
                <c:pt idx="3238">
                  <c:v>-3.42503</c:v>
                </c:pt>
                <c:pt idx="3239">
                  <c:v>-3.43228</c:v>
                </c:pt>
                <c:pt idx="3240">
                  <c:v>-3.43228</c:v>
                </c:pt>
                <c:pt idx="3241">
                  <c:v>-3.439</c:v>
                </c:pt>
                <c:pt idx="3242">
                  <c:v>-3.439</c:v>
                </c:pt>
                <c:pt idx="3243">
                  <c:v>-3.44702</c:v>
                </c:pt>
                <c:pt idx="3244">
                  <c:v>-3.44702</c:v>
                </c:pt>
                <c:pt idx="3245">
                  <c:v>-3.454839999999999</c:v>
                </c:pt>
                <c:pt idx="3246">
                  <c:v>-3.454839999999999</c:v>
                </c:pt>
                <c:pt idx="3247">
                  <c:v>-3.46164</c:v>
                </c:pt>
                <c:pt idx="3248">
                  <c:v>-3.46164</c:v>
                </c:pt>
                <c:pt idx="3249">
                  <c:v>-3.46962</c:v>
                </c:pt>
                <c:pt idx="3250">
                  <c:v>-3.46962</c:v>
                </c:pt>
                <c:pt idx="3251">
                  <c:v>-3.476459999999989</c:v>
                </c:pt>
                <c:pt idx="3252">
                  <c:v>-3.476459999999989</c:v>
                </c:pt>
                <c:pt idx="3253">
                  <c:v>-3.48363</c:v>
                </c:pt>
                <c:pt idx="3254">
                  <c:v>-3.48363</c:v>
                </c:pt>
                <c:pt idx="3255">
                  <c:v>-3.49181</c:v>
                </c:pt>
                <c:pt idx="3256">
                  <c:v>-3.49181</c:v>
                </c:pt>
                <c:pt idx="3257">
                  <c:v>-3.4993</c:v>
                </c:pt>
                <c:pt idx="3258">
                  <c:v>-3.4993</c:v>
                </c:pt>
                <c:pt idx="3259">
                  <c:v>-3.506</c:v>
                </c:pt>
                <c:pt idx="3260">
                  <c:v>-3.506</c:v>
                </c:pt>
                <c:pt idx="3261">
                  <c:v>-3.51279</c:v>
                </c:pt>
                <c:pt idx="3262">
                  <c:v>-3.51279</c:v>
                </c:pt>
                <c:pt idx="3263">
                  <c:v>-3.52055</c:v>
                </c:pt>
                <c:pt idx="3264">
                  <c:v>-3.52055</c:v>
                </c:pt>
                <c:pt idx="3265">
                  <c:v>-3.52675</c:v>
                </c:pt>
                <c:pt idx="3266">
                  <c:v>-3.52675</c:v>
                </c:pt>
                <c:pt idx="3267">
                  <c:v>-3.53328</c:v>
                </c:pt>
                <c:pt idx="3268">
                  <c:v>-3.53328</c:v>
                </c:pt>
                <c:pt idx="3269">
                  <c:v>-3.54018</c:v>
                </c:pt>
                <c:pt idx="3270">
                  <c:v>-3.54018</c:v>
                </c:pt>
                <c:pt idx="3271">
                  <c:v>-3.54738</c:v>
                </c:pt>
                <c:pt idx="3272">
                  <c:v>-3.54738</c:v>
                </c:pt>
                <c:pt idx="3273">
                  <c:v>-3.5538</c:v>
                </c:pt>
                <c:pt idx="3274">
                  <c:v>-3.5538</c:v>
                </c:pt>
                <c:pt idx="3275">
                  <c:v>-3.56093</c:v>
                </c:pt>
                <c:pt idx="3276">
                  <c:v>-3.56093</c:v>
                </c:pt>
                <c:pt idx="3277">
                  <c:v>-3.56749</c:v>
                </c:pt>
                <c:pt idx="3278">
                  <c:v>-3.56749</c:v>
                </c:pt>
                <c:pt idx="3279">
                  <c:v>-3.57451</c:v>
                </c:pt>
                <c:pt idx="3280">
                  <c:v>-3.57451</c:v>
                </c:pt>
                <c:pt idx="3281">
                  <c:v>-3.58175</c:v>
                </c:pt>
                <c:pt idx="3282">
                  <c:v>-3.58175</c:v>
                </c:pt>
                <c:pt idx="3283">
                  <c:v>-3.58902</c:v>
                </c:pt>
                <c:pt idx="3284">
                  <c:v>-3.58902</c:v>
                </c:pt>
                <c:pt idx="3285">
                  <c:v>-3.59592</c:v>
                </c:pt>
                <c:pt idx="3286">
                  <c:v>-3.59592</c:v>
                </c:pt>
                <c:pt idx="3287">
                  <c:v>-3.6029</c:v>
                </c:pt>
                <c:pt idx="3288">
                  <c:v>-3.6029</c:v>
                </c:pt>
                <c:pt idx="3289">
                  <c:v>-3.61029</c:v>
                </c:pt>
                <c:pt idx="3290">
                  <c:v>-3.61029</c:v>
                </c:pt>
                <c:pt idx="3291">
                  <c:v>-3.61723</c:v>
                </c:pt>
                <c:pt idx="3292">
                  <c:v>-3.61723</c:v>
                </c:pt>
                <c:pt idx="3293">
                  <c:v>-3.62451</c:v>
                </c:pt>
                <c:pt idx="3294">
                  <c:v>-3.62451</c:v>
                </c:pt>
                <c:pt idx="3295">
                  <c:v>-3.63178</c:v>
                </c:pt>
                <c:pt idx="3296">
                  <c:v>-3.63178</c:v>
                </c:pt>
                <c:pt idx="3297">
                  <c:v>-3.63917</c:v>
                </c:pt>
                <c:pt idx="3298">
                  <c:v>-3.63917</c:v>
                </c:pt>
                <c:pt idx="3299">
                  <c:v>-3.64656</c:v>
                </c:pt>
                <c:pt idx="3300">
                  <c:v>-3.64656</c:v>
                </c:pt>
                <c:pt idx="3301">
                  <c:v>-3.65339</c:v>
                </c:pt>
                <c:pt idx="3302">
                  <c:v>-3.65339</c:v>
                </c:pt>
                <c:pt idx="3303">
                  <c:v>-3.66171</c:v>
                </c:pt>
                <c:pt idx="3304">
                  <c:v>-3.66171</c:v>
                </c:pt>
                <c:pt idx="3305">
                  <c:v>-3.6679</c:v>
                </c:pt>
                <c:pt idx="3306">
                  <c:v>-3.6679</c:v>
                </c:pt>
                <c:pt idx="3307">
                  <c:v>-3.67458</c:v>
                </c:pt>
                <c:pt idx="3308">
                  <c:v>-3.67458</c:v>
                </c:pt>
                <c:pt idx="3309">
                  <c:v>-3.68156</c:v>
                </c:pt>
                <c:pt idx="3310">
                  <c:v>-3.68156</c:v>
                </c:pt>
                <c:pt idx="3311">
                  <c:v>-3.68861</c:v>
                </c:pt>
                <c:pt idx="3312">
                  <c:v>-3.68861</c:v>
                </c:pt>
                <c:pt idx="3313">
                  <c:v>-3.696449999999989</c:v>
                </c:pt>
                <c:pt idx="3314">
                  <c:v>-3.696449999999989</c:v>
                </c:pt>
                <c:pt idx="3315">
                  <c:v>-3.70365</c:v>
                </c:pt>
                <c:pt idx="3316">
                  <c:v>-3.70365</c:v>
                </c:pt>
                <c:pt idx="3317">
                  <c:v>-3.71081</c:v>
                </c:pt>
                <c:pt idx="3318">
                  <c:v>-3.71081</c:v>
                </c:pt>
                <c:pt idx="3319">
                  <c:v>-3.71824</c:v>
                </c:pt>
                <c:pt idx="3320">
                  <c:v>-3.71824</c:v>
                </c:pt>
                <c:pt idx="3321">
                  <c:v>-3.7254</c:v>
                </c:pt>
                <c:pt idx="3322">
                  <c:v>-3.7254</c:v>
                </c:pt>
                <c:pt idx="3323">
                  <c:v>-3.7332</c:v>
                </c:pt>
                <c:pt idx="3324">
                  <c:v>-3.7332</c:v>
                </c:pt>
                <c:pt idx="3325">
                  <c:v>-3.74036</c:v>
                </c:pt>
                <c:pt idx="3326">
                  <c:v>-3.74036</c:v>
                </c:pt>
                <c:pt idx="3327">
                  <c:v>-3.74794</c:v>
                </c:pt>
                <c:pt idx="3328">
                  <c:v>-3.74794</c:v>
                </c:pt>
                <c:pt idx="3329">
                  <c:v>-3.75508</c:v>
                </c:pt>
                <c:pt idx="3330">
                  <c:v>-3.75508</c:v>
                </c:pt>
                <c:pt idx="3331">
                  <c:v>-3.76251</c:v>
                </c:pt>
                <c:pt idx="3332">
                  <c:v>-3.76251</c:v>
                </c:pt>
                <c:pt idx="3333">
                  <c:v>-3.76884</c:v>
                </c:pt>
                <c:pt idx="3334">
                  <c:v>-3.76884</c:v>
                </c:pt>
                <c:pt idx="3335">
                  <c:v>-3.77645</c:v>
                </c:pt>
                <c:pt idx="3336">
                  <c:v>-3.77645</c:v>
                </c:pt>
                <c:pt idx="3337">
                  <c:v>-3.78338</c:v>
                </c:pt>
                <c:pt idx="3338">
                  <c:v>-3.78338</c:v>
                </c:pt>
                <c:pt idx="3339">
                  <c:v>-3.79032</c:v>
                </c:pt>
                <c:pt idx="3340">
                  <c:v>-3.79032</c:v>
                </c:pt>
                <c:pt idx="3341">
                  <c:v>-3.79739</c:v>
                </c:pt>
                <c:pt idx="3342">
                  <c:v>-3.80436</c:v>
                </c:pt>
                <c:pt idx="3343">
                  <c:v>-3.80436</c:v>
                </c:pt>
                <c:pt idx="3344">
                  <c:v>-3.811859999999989</c:v>
                </c:pt>
                <c:pt idx="3345">
                  <c:v>-3.811859999999989</c:v>
                </c:pt>
                <c:pt idx="3346">
                  <c:v>-3.8184</c:v>
                </c:pt>
                <c:pt idx="3347">
                  <c:v>-3.8184</c:v>
                </c:pt>
                <c:pt idx="3348">
                  <c:v>-3.82647</c:v>
                </c:pt>
                <c:pt idx="3349">
                  <c:v>-3.82647</c:v>
                </c:pt>
                <c:pt idx="3350">
                  <c:v>-3.82647</c:v>
                </c:pt>
                <c:pt idx="3351">
                  <c:v>-3.832559999999989</c:v>
                </c:pt>
                <c:pt idx="3352">
                  <c:v>-3.832559999999989</c:v>
                </c:pt>
                <c:pt idx="3353">
                  <c:v>-3.83963</c:v>
                </c:pt>
                <c:pt idx="3354">
                  <c:v>-3.83963</c:v>
                </c:pt>
                <c:pt idx="3355">
                  <c:v>-3.846849999999989</c:v>
                </c:pt>
                <c:pt idx="3356">
                  <c:v>-3.846849999999989</c:v>
                </c:pt>
                <c:pt idx="3357">
                  <c:v>-3.85382</c:v>
                </c:pt>
                <c:pt idx="3358">
                  <c:v>-3.85382</c:v>
                </c:pt>
                <c:pt idx="3359">
                  <c:v>-3.86118</c:v>
                </c:pt>
                <c:pt idx="3360">
                  <c:v>-3.86118</c:v>
                </c:pt>
                <c:pt idx="3361">
                  <c:v>-3.86786</c:v>
                </c:pt>
                <c:pt idx="3362">
                  <c:v>-3.86786</c:v>
                </c:pt>
                <c:pt idx="3363">
                  <c:v>-3.875469999999989</c:v>
                </c:pt>
                <c:pt idx="3364">
                  <c:v>-3.875469999999989</c:v>
                </c:pt>
                <c:pt idx="3365">
                  <c:v>-3.88229</c:v>
                </c:pt>
                <c:pt idx="3366">
                  <c:v>-3.88229</c:v>
                </c:pt>
                <c:pt idx="3367">
                  <c:v>-3.88895</c:v>
                </c:pt>
                <c:pt idx="3368">
                  <c:v>-3.88895</c:v>
                </c:pt>
                <c:pt idx="3369">
                  <c:v>-3.896939999999998</c:v>
                </c:pt>
                <c:pt idx="3370">
                  <c:v>-3.9038</c:v>
                </c:pt>
                <c:pt idx="3371">
                  <c:v>-3.9038</c:v>
                </c:pt>
                <c:pt idx="3372">
                  <c:v>-3.91045</c:v>
                </c:pt>
                <c:pt idx="3373">
                  <c:v>-3.91045</c:v>
                </c:pt>
                <c:pt idx="3374">
                  <c:v>-3.91735</c:v>
                </c:pt>
                <c:pt idx="3375">
                  <c:v>-3.91735</c:v>
                </c:pt>
                <c:pt idx="3376">
                  <c:v>-3.92468</c:v>
                </c:pt>
                <c:pt idx="3377">
                  <c:v>-3.92468</c:v>
                </c:pt>
                <c:pt idx="3378">
                  <c:v>-3.93154</c:v>
                </c:pt>
                <c:pt idx="3379">
                  <c:v>-3.93154</c:v>
                </c:pt>
                <c:pt idx="3380">
                  <c:v>-3.93879</c:v>
                </c:pt>
                <c:pt idx="3381">
                  <c:v>-3.93879</c:v>
                </c:pt>
                <c:pt idx="3382">
                  <c:v>-3.93879</c:v>
                </c:pt>
                <c:pt idx="3383">
                  <c:v>-3.94626</c:v>
                </c:pt>
                <c:pt idx="3384">
                  <c:v>-3.94626</c:v>
                </c:pt>
                <c:pt idx="3385">
                  <c:v>-3.95315</c:v>
                </c:pt>
                <c:pt idx="3386">
                  <c:v>-3.95315</c:v>
                </c:pt>
                <c:pt idx="3387">
                  <c:v>-3.9603</c:v>
                </c:pt>
                <c:pt idx="3388">
                  <c:v>-3.9603</c:v>
                </c:pt>
                <c:pt idx="3389">
                  <c:v>-3.96815</c:v>
                </c:pt>
                <c:pt idx="3390">
                  <c:v>-3.96815</c:v>
                </c:pt>
                <c:pt idx="3391">
                  <c:v>-3.97551</c:v>
                </c:pt>
                <c:pt idx="3392">
                  <c:v>-3.97551</c:v>
                </c:pt>
                <c:pt idx="3393">
                  <c:v>-3.98255</c:v>
                </c:pt>
                <c:pt idx="3394">
                  <c:v>-3.98255</c:v>
                </c:pt>
                <c:pt idx="3395">
                  <c:v>-3.98995</c:v>
                </c:pt>
                <c:pt idx="3396">
                  <c:v>-3.98995</c:v>
                </c:pt>
                <c:pt idx="3397">
                  <c:v>-3.996809999999989</c:v>
                </c:pt>
                <c:pt idx="3398">
                  <c:v>-3.996809999999989</c:v>
                </c:pt>
                <c:pt idx="3399">
                  <c:v>-4.00538</c:v>
                </c:pt>
                <c:pt idx="3400">
                  <c:v>-4.00913</c:v>
                </c:pt>
                <c:pt idx="3401">
                  <c:v>-4.00913</c:v>
                </c:pt>
                <c:pt idx="3402">
                  <c:v>-4.00965</c:v>
                </c:pt>
                <c:pt idx="3403">
                  <c:v>-4.00965</c:v>
                </c:pt>
                <c:pt idx="3404">
                  <c:v>-4.01039</c:v>
                </c:pt>
                <c:pt idx="3405">
                  <c:v>-4.01039</c:v>
                </c:pt>
                <c:pt idx="3406">
                  <c:v>-4.0106</c:v>
                </c:pt>
                <c:pt idx="3407">
                  <c:v>-4.0106</c:v>
                </c:pt>
                <c:pt idx="3408">
                  <c:v>-4.01042</c:v>
                </c:pt>
                <c:pt idx="3409">
                  <c:v>-4.01042</c:v>
                </c:pt>
                <c:pt idx="3410">
                  <c:v>-4.01025</c:v>
                </c:pt>
                <c:pt idx="3411">
                  <c:v>-4.01025</c:v>
                </c:pt>
                <c:pt idx="3412">
                  <c:v>-4.01014</c:v>
                </c:pt>
                <c:pt idx="3413">
                  <c:v>-4.01014</c:v>
                </c:pt>
                <c:pt idx="3414">
                  <c:v>-4.01014</c:v>
                </c:pt>
                <c:pt idx="3415">
                  <c:v>-4.01028</c:v>
                </c:pt>
                <c:pt idx="3416">
                  <c:v>-4.01028</c:v>
                </c:pt>
                <c:pt idx="3417">
                  <c:v>-4.01025</c:v>
                </c:pt>
                <c:pt idx="3418">
                  <c:v>-4.01025</c:v>
                </c:pt>
                <c:pt idx="3419">
                  <c:v>-4.00864</c:v>
                </c:pt>
                <c:pt idx="3420">
                  <c:v>-4.00864</c:v>
                </c:pt>
                <c:pt idx="3421">
                  <c:v>-4.00367</c:v>
                </c:pt>
                <c:pt idx="3422">
                  <c:v>-4.00367</c:v>
                </c:pt>
                <c:pt idx="3423">
                  <c:v>-3.99713</c:v>
                </c:pt>
                <c:pt idx="3424">
                  <c:v>-3.99713</c:v>
                </c:pt>
                <c:pt idx="3425">
                  <c:v>-3.98988</c:v>
                </c:pt>
                <c:pt idx="3426">
                  <c:v>-3.98988</c:v>
                </c:pt>
                <c:pt idx="3427">
                  <c:v>-3.98276</c:v>
                </c:pt>
                <c:pt idx="3428">
                  <c:v>-3.98276</c:v>
                </c:pt>
                <c:pt idx="3429">
                  <c:v>-3.97498</c:v>
                </c:pt>
                <c:pt idx="3430">
                  <c:v>-3.96766</c:v>
                </c:pt>
                <c:pt idx="3431">
                  <c:v>-3.96766</c:v>
                </c:pt>
                <c:pt idx="3432">
                  <c:v>-3.96055</c:v>
                </c:pt>
                <c:pt idx="3433">
                  <c:v>-3.96055</c:v>
                </c:pt>
                <c:pt idx="3434">
                  <c:v>-3.95269</c:v>
                </c:pt>
                <c:pt idx="3435">
                  <c:v>-3.95269</c:v>
                </c:pt>
                <c:pt idx="3436">
                  <c:v>-3.94601</c:v>
                </c:pt>
                <c:pt idx="3437">
                  <c:v>-3.94601</c:v>
                </c:pt>
                <c:pt idx="3438">
                  <c:v>-3.93854</c:v>
                </c:pt>
                <c:pt idx="3439">
                  <c:v>-3.93854</c:v>
                </c:pt>
                <c:pt idx="3440">
                  <c:v>-3.93133</c:v>
                </c:pt>
                <c:pt idx="3441">
                  <c:v>-3.93133</c:v>
                </c:pt>
                <c:pt idx="3442">
                  <c:v>-3.9251</c:v>
                </c:pt>
                <c:pt idx="3443">
                  <c:v>-3.9251</c:v>
                </c:pt>
                <c:pt idx="3444">
                  <c:v>-3.9251</c:v>
                </c:pt>
                <c:pt idx="3445">
                  <c:v>-3.91785</c:v>
                </c:pt>
                <c:pt idx="3446">
                  <c:v>-3.91785</c:v>
                </c:pt>
                <c:pt idx="3447">
                  <c:v>-3.91038</c:v>
                </c:pt>
                <c:pt idx="3448">
                  <c:v>-3.91038</c:v>
                </c:pt>
                <c:pt idx="3449">
                  <c:v>-3.90313</c:v>
                </c:pt>
                <c:pt idx="3450">
                  <c:v>-3.90313</c:v>
                </c:pt>
                <c:pt idx="3451">
                  <c:v>-3.895809999999989</c:v>
                </c:pt>
                <c:pt idx="3452">
                  <c:v>-3.895809999999989</c:v>
                </c:pt>
                <c:pt idx="3453">
                  <c:v>-3.88888</c:v>
                </c:pt>
                <c:pt idx="3454">
                  <c:v>-3.88888</c:v>
                </c:pt>
                <c:pt idx="3455">
                  <c:v>-3.88155</c:v>
                </c:pt>
                <c:pt idx="3456">
                  <c:v>-3.88155</c:v>
                </c:pt>
                <c:pt idx="3457">
                  <c:v>-3.87412</c:v>
                </c:pt>
                <c:pt idx="3458">
                  <c:v>-3.87412</c:v>
                </c:pt>
                <c:pt idx="3459">
                  <c:v>-3.86715</c:v>
                </c:pt>
                <c:pt idx="3460">
                  <c:v>-3.86715</c:v>
                </c:pt>
                <c:pt idx="3461">
                  <c:v>-3.86047</c:v>
                </c:pt>
                <c:pt idx="3462">
                  <c:v>-3.86047</c:v>
                </c:pt>
                <c:pt idx="3463">
                  <c:v>-3.85332</c:v>
                </c:pt>
                <c:pt idx="3464">
                  <c:v>-3.85332</c:v>
                </c:pt>
                <c:pt idx="3465">
                  <c:v>-3.84607</c:v>
                </c:pt>
                <c:pt idx="3466">
                  <c:v>-3.84607</c:v>
                </c:pt>
                <c:pt idx="3467">
                  <c:v>-3.83875</c:v>
                </c:pt>
                <c:pt idx="3468">
                  <c:v>-3.83875</c:v>
                </c:pt>
                <c:pt idx="3469">
                  <c:v>-3.831249999999989</c:v>
                </c:pt>
                <c:pt idx="3470">
                  <c:v>-3.82396</c:v>
                </c:pt>
                <c:pt idx="3471">
                  <c:v>-3.82396</c:v>
                </c:pt>
                <c:pt idx="3472">
                  <c:v>-3.81741</c:v>
                </c:pt>
                <c:pt idx="3473">
                  <c:v>-3.81741</c:v>
                </c:pt>
                <c:pt idx="3474">
                  <c:v>-3.8102</c:v>
                </c:pt>
                <c:pt idx="3475">
                  <c:v>-3.8102</c:v>
                </c:pt>
                <c:pt idx="3476">
                  <c:v>-3.80295</c:v>
                </c:pt>
                <c:pt idx="3477">
                  <c:v>-3.80295</c:v>
                </c:pt>
                <c:pt idx="3478">
                  <c:v>-3.79537</c:v>
                </c:pt>
                <c:pt idx="3479">
                  <c:v>-3.79537</c:v>
                </c:pt>
                <c:pt idx="3480">
                  <c:v>-3.79537</c:v>
                </c:pt>
                <c:pt idx="3481">
                  <c:v>-3.78848</c:v>
                </c:pt>
                <c:pt idx="3482">
                  <c:v>-3.78848</c:v>
                </c:pt>
                <c:pt idx="3483">
                  <c:v>-3.78172</c:v>
                </c:pt>
                <c:pt idx="3484">
                  <c:v>-3.78172</c:v>
                </c:pt>
                <c:pt idx="3485">
                  <c:v>-3.77454</c:v>
                </c:pt>
                <c:pt idx="3486">
                  <c:v>-3.77454</c:v>
                </c:pt>
                <c:pt idx="3487">
                  <c:v>-3.76672</c:v>
                </c:pt>
                <c:pt idx="3488">
                  <c:v>-3.76672</c:v>
                </c:pt>
                <c:pt idx="3489">
                  <c:v>-3.76032</c:v>
                </c:pt>
                <c:pt idx="3490">
                  <c:v>-3.76032</c:v>
                </c:pt>
                <c:pt idx="3491">
                  <c:v>-3.75338</c:v>
                </c:pt>
                <c:pt idx="3492">
                  <c:v>-3.75338</c:v>
                </c:pt>
                <c:pt idx="3493">
                  <c:v>-3.74682</c:v>
                </c:pt>
                <c:pt idx="3494">
                  <c:v>-3.74682</c:v>
                </c:pt>
                <c:pt idx="3495">
                  <c:v>-3.73921</c:v>
                </c:pt>
                <c:pt idx="3496">
                  <c:v>-3.73921</c:v>
                </c:pt>
                <c:pt idx="3497">
                  <c:v>-3.73219</c:v>
                </c:pt>
                <c:pt idx="3498">
                  <c:v>-3.73219</c:v>
                </c:pt>
                <c:pt idx="3499">
                  <c:v>-3.72454</c:v>
                </c:pt>
                <c:pt idx="3500">
                  <c:v>-3.72454</c:v>
                </c:pt>
                <c:pt idx="3501">
                  <c:v>-3.71738</c:v>
                </c:pt>
                <c:pt idx="3502">
                  <c:v>-3.71738</c:v>
                </c:pt>
                <c:pt idx="3503">
                  <c:v>-3.71006</c:v>
                </c:pt>
                <c:pt idx="3504">
                  <c:v>-3.71006</c:v>
                </c:pt>
                <c:pt idx="3505">
                  <c:v>-3.70286</c:v>
                </c:pt>
                <c:pt idx="3506">
                  <c:v>-3.70286</c:v>
                </c:pt>
                <c:pt idx="3507">
                  <c:v>-3.69518</c:v>
                </c:pt>
                <c:pt idx="3508">
                  <c:v>-3.69518</c:v>
                </c:pt>
                <c:pt idx="3509">
                  <c:v>-3.68801</c:v>
                </c:pt>
                <c:pt idx="3510">
                  <c:v>-3.68085</c:v>
                </c:pt>
                <c:pt idx="3511">
                  <c:v>-3.68085</c:v>
                </c:pt>
                <c:pt idx="3512">
                  <c:v>-3.6741</c:v>
                </c:pt>
                <c:pt idx="3513">
                  <c:v>-3.6741</c:v>
                </c:pt>
                <c:pt idx="3514">
                  <c:v>-3.6741</c:v>
                </c:pt>
                <c:pt idx="3515">
                  <c:v>-3.66697</c:v>
                </c:pt>
                <c:pt idx="3516">
                  <c:v>-3.66697</c:v>
                </c:pt>
                <c:pt idx="3517">
                  <c:v>-3.65973</c:v>
                </c:pt>
                <c:pt idx="3518">
                  <c:v>-3.65973</c:v>
                </c:pt>
                <c:pt idx="3519">
                  <c:v>-3.65271</c:v>
                </c:pt>
                <c:pt idx="3520">
                  <c:v>-3.65271</c:v>
                </c:pt>
                <c:pt idx="3521">
                  <c:v>-3.64477</c:v>
                </c:pt>
                <c:pt idx="3522">
                  <c:v>-3.64477</c:v>
                </c:pt>
                <c:pt idx="3523">
                  <c:v>-3.63835</c:v>
                </c:pt>
                <c:pt idx="3524">
                  <c:v>-3.63835</c:v>
                </c:pt>
                <c:pt idx="3525">
                  <c:v>-3.6304</c:v>
                </c:pt>
                <c:pt idx="3526">
                  <c:v>-3.6304</c:v>
                </c:pt>
                <c:pt idx="3527">
                  <c:v>-3.6232</c:v>
                </c:pt>
                <c:pt idx="3528">
                  <c:v>-3.6232</c:v>
                </c:pt>
                <c:pt idx="3529">
                  <c:v>-3.6157</c:v>
                </c:pt>
                <c:pt idx="3530">
                  <c:v>-3.6157</c:v>
                </c:pt>
                <c:pt idx="3531">
                  <c:v>-3.60883</c:v>
                </c:pt>
                <c:pt idx="3532">
                  <c:v>-3.60883</c:v>
                </c:pt>
                <c:pt idx="3533">
                  <c:v>-3.60163</c:v>
                </c:pt>
                <c:pt idx="3534">
                  <c:v>-3.60163</c:v>
                </c:pt>
                <c:pt idx="3535">
                  <c:v>-3.59488</c:v>
                </c:pt>
                <c:pt idx="3536">
                  <c:v>-3.59488</c:v>
                </c:pt>
                <c:pt idx="3537">
                  <c:v>-3.58816</c:v>
                </c:pt>
                <c:pt idx="3538">
                  <c:v>-3.58816</c:v>
                </c:pt>
                <c:pt idx="3539">
                  <c:v>-3.58115</c:v>
                </c:pt>
                <c:pt idx="3540">
                  <c:v>-3.58115</c:v>
                </c:pt>
                <c:pt idx="3541">
                  <c:v>-3.57324</c:v>
                </c:pt>
                <c:pt idx="3542">
                  <c:v>-3.57324</c:v>
                </c:pt>
                <c:pt idx="3543">
                  <c:v>-3.5663</c:v>
                </c:pt>
                <c:pt idx="3544">
                  <c:v>-3.5663</c:v>
                </c:pt>
                <c:pt idx="3545">
                  <c:v>-3.55962</c:v>
                </c:pt>
                <c:pt idx="3546">
                  <c:v>-3.55962</c:v>
                </c:pt>
                <c:pt idx="3547">
                  <c:v>-3.55242</c:v>
                </c:pt>
                <c:pt idx="3548">
                  <c:v>-3.55242</c:v>
                </c:pt>
                <c:pt idx="3549">
                  <c:v>-3.54488</c:v>
                </c:pt>
                <c:pt idx="3550">
                  <c:v>-3.54488</c:v>
                </c:pt>
                <c:pt idx="3551">
                  <c:v>-3.53824</c:v>
                </c:pt>
                <c:pt idx="3552">
                  <c:v>-3.53824</c:v>
                </c:pt>
                <c:pt idx="3553">
                  <c:v>-3.53107</c:v>
                </c:pt>
                <c:pt idx="3554">
                  <c:v>-3.53107</c:v>
                </c:pt>
                <c:pt idx="3555">
                  <c:v>-3.52425</c:v>
                </c:pt>
                <c:pt idx="3556">
                  <c:v>-3.52425</c:v>
                </c:pt>
                <c:pt idx="3557">
                  <c:v>-3.51757</c:v>
                </c:pt>
                <c:pt idx="3558">
                  <c:v>-3.51757</c:v>
                </c:pt>
                <c:pt idx="3559">
                  <c:v>-3.51089</c:v>
                </c:pt>
                <c:pt idx="3560">
                  <c:v>-3.51089</c:v>
                </c:pt>
                <c:pt idx="3561">
                  <c:v>-3.50413</c:v>
                </c:pt>
                <c:pt idx="3562">
                  <c:v>-3.50413</c:v>
                </c:pt>
                <c:pt idx="3563">
                  <c:v>-3.49731</c:v>
                </c:pt>
                <c:pt idx="3564">
                  <c:v>-3.49731</c:v>
                </c:pt>
                <c:pt idx="3565">
                  <c:v>-3.49002</c:v>
                </c:pt>
                <c:pt idx="3566">
                  <c:v>-3.49002</c:v>
                </c:pt>
                <c:pt idx="3567">
                  <c:v>-3.48249</c:v>
                </c:pt>
                <c:pt idx="3568">
                  <c:v>-3.48249</c:v>
                </c:pt>
                <c:pt idx="3569">
                  <c:v>-3.4754</c:v>
                </c:pt>
                <c:pt idx="3570">
                  <c:v>-3.4754</c:v>
                </c:pt>
                <c:pt idx="3571">
                  <c:v>-3.46783</c:v>
                </c:pt>
                <c:pt idx="3572">
                  <c:v>-3.46783</c:v>
                </c:pt>
                <c:pt idx="3573">
                  <c:v>-3.46115</c:v>
                </c:pt>
                <c:pt idx="3574">
                  <c:v>-3.46115</c:v>
                </c:pt>
                <c:pt idx="3575">
                  <c:v>-3.45292</c:v>
                </c:pt>
                <c:pt idx="3576">
                  <c:v>-3.45292</c:v>
                </c:pt>
                <c:pt idx="3577">
                  <c:v>-3.446</c:v>
                </c:pt>
                <c:pt idx="3578">
                  <c:v>-3.446</c:v>
                </c:pt>
                <c:pt idx="3579">
                  <c:v>-3.43843</c:v>
                </c:pt>
                <c:pt idx="3580">
                  <c:v>-3.43843</c:v>
                </c:pt>
                <c:pt idx="3581">
                  <c:v>-3.43061</c:v>
                </c:pt>
                <c:pt idx="3582">
                  <c:v>-3.43061</c:v>
                </c:pt>
                <c:pt idx="3583">
                  <c:v>-3.42328</c:v>
                </c:pt>
                <c:pt idx="3584">
                  <c:v>-3.42328</c:v>
                </c:pt>
                <c:pt idx="3585">
                  <c:v>-3.41595</c:v>
                </c:pt>
                <c:pt idx="3586">
                  <c:v>-3.41595</c:v>
                </c:pt>
                <c:pt idx="3587">
                  <c:v>-3.40882</c:v>
                </c:pt>
                <c:pt idx="3588">
                  <c:v>-3.40882</c:v>
                </c:pt>
                <c:pt idx="3589">
                  <c:v>-3.40247</c:v>
                </c:pt>
                <c:pt idx="3590">
                  <c:v>-3.40247</c:v>
                </c:pt>
                <c:pt idx="3591">
                  <c:v>-3.3951</c:v>
                </c:pt>
                <c:pt idx="3592">
                  <c:v>-3.3951</c:v>
                </c:pt>
                <c:pt idx="3593">
                  <c:v>-3.38879</c:v>
                </c:pt>
                <c:pt idx="3594">
                  <c:v>-3.38879</c:v>
                </c:pt>
                <c:pt idx="3595">
                  <c:v>-3.38068</c:v>
                </c:pt>
                <c:pt idx="3596">
                  <c:v>-3.38068</c:v>
                </c:pt>
                <c:pt idx="3597">
                  <c:v>-3.37441</c:v>
                </c:pt>
                <c:pt idx="3598">
                  <c:v>-3.37441</c:v>
                </c:pt>
                <c:pt idx="3599">
                  <c:v>-3.36635</c:v>
                </c:pt>
                <c:pt idx="3600">
                  <c:v>-3.36635</c:v>
                </c:pt>
                <c:pt idx="3601">
                  <c:v>-3.35861</c:v>
                </c:pt>
                <c:pt idx="3602">
                  <c:v>-3.35861</c:v>
                </c:pt>
                <c:pt idx="3603">
                  <c:v>-3.351849999999989</c:v>
                </c:pt>
                <c:pt idx="3604">
                  <c:v>-3.351849999999989</c:v>
                </c:pt>
                <c:pt idx="3605">
                  <c:v>-3.34489</c:v>
                </c:pt>
                <c:pt idx="3606">
                  <c:v>-3.34489</c:v>
                </c:pt>
                <c:pt idx="3607">
                  <c:v>-3.33732</c:v>
                </c:pt>
                <c:pt idx="3608">
                  <c:v>-3.33732</c:v>
                </c:pt>
                <c:pt idx="3609">
                  <c:v>-3.33031</c:v>
                </c:pt>
                <c:pt idx="3610">
                  <c:v>-3.33031</c:v>
                </c:pt>
                <c:pt idx="3611">
                  <c:v>-3.32359</c:v>
                </c:pt>
                <c:pt idx="3612">
                  <c:v>-3.32359</c:v>
                </c:pt>
                <c:pt idx="3613">
                  <c:v>-3.317039999999999</c:v>
                </c:pt>
                <c:pt idx="3614">
                  <c:v>-3.317039999999999</c:v>
                </c:pt>
                <c:pt idx="3615">
                  <c:v>-3.31007</c:v>
                </c:pt>
                <c:pt idx="3616">
                  <c:v>-3.31007</c:v>
                </c:pt>
                <c:pt idx="3617">
                  <c:v>-3.30413</c:v>
                </c:pt>
                <c:pt idx="3618">
                  <c:v>-3.30413</c:v>
                </c:pt>
                <c:pt idx="3619">
                  <c:v>-3.29672</c:v>
                </c:pt>
                <c:pt idx="3620">
                  <c:v>-3.29672</c:v>
                </c:pt>
                <c:pt idx="3621">
                  <c:v>-3.28983</c:v>
                </c:pt>
                <c:pt idx="3622">
                  <c:v>-3.28983</c:v>
                </c:pt>
                <c:pt idx="3623">
                  <c:v>-3.28259</c:v>
                </c:pt>
                <c:pt idx="3624">
                  <c:v>-3.28259</c:v>
                </c:pt>
                <c:pt idx="3625">
                  <c:v>-3.27595</c:v>
                </c:pt>
                <c:pt idx="3626">
                  <c:v>-3.27595</c:v>
                </c:pt>
                <c:pt idx="3627">
                  <c:v>-3.26907</c:v>
                </c:pt>
                <c:pt idx="3628">
                  <c:v>-3.26907</c:v>
                </c:pt>
                <c:pt idx="3629">
                  <c:v>-3.2617</c:v>
                </c:pt>
                <c:pt idx="3630">
                  <c:v>-3.2617</c:v>
                </c:pt>
                <c:pt idx="3631">
                  <c:v>-3.25453</c:v>
                </c:pt>
                <c:pt idx="3632">
                  <c:v>-3.25453</c:v>
                </c:pt>
                <c:pt idx="3633">
                  <c:v>-3.24851</c:v>
                </c:pt>
                <c:pt idx="3634">
                  <c:v>-3.24851</c:v>
                </c:pt>
                <c:pt idx="3635">
                  <c:v>-3.24042</c:v>
                </c:pt>
                <c:pt idx="3636">
                  <c:v>-3.24042</c:v>
                </c:pt>
                <c:pt idx="3637">
                  <c:v>-3.23294</c:v>
                </c:pt>
                <c:pt idx="3638">
                  <c:v>-3.23294</c:v>
                </c:pt>
                <c:pt idx="3639">
                  <c:v>-3.22604</c:v>
                </c:pt>
                <c:pt idx="3640">
                  <c:v>-3.22604</c:v>
                </c:pt>
                <c:pt idx="3641">
                  <c:v>-3.21981</c:v>
                </c:pt>
                <c:pt idx="3642">
                  <c:v>-3.21981</c:v>
                </c:pt>
                <c:pt idx="3643">
                  <c:v>-3.21265</c:v>
                </c:pt>
                <c:pt idx="3644">
                  <c:v>-3.21265</c:v>
                </c:pt>
                <c:pt idx="3645">
                  <c:v>-3.20526</c:v>
                </c:pt>
                <c:pt idx="3646">
                  <c:v>-3.20526</c:v>
                </c:pt>
                <c:pt idx="3647">
                  <c:v>-3.19805</c:v>
                </c:pt>
                <c:pt idx="3648">
                  <c:v>-3.19805</c:v>
                </c:pt>
                <c:pt idx="3649">
                  <c:v>-3.19067</c:v>
                </c:pt>
                <c:pt idx="3650">
                  <c:v>-3.19067</c:v>
                </c:pt>
                <c:pt idx="3651">
                  <c:v>-3.18275</c:v>
                </c:pt>
                <c:pt idx="3652">
                  <c:v>-3.18275</c:v>
                </c:pt>
                <c:pt idx="3653">
                  <c:v>-3.1742</c:v>
                </c:pt>
                <c:pt idx="3654">
                  <c:v>-3.1742</c:v>
                </c:pt>
                <c:pt idx="3655">
                  <c:v>-3.16802</c:v>
                </c:pt>
                <c:pt idx="3656">
                  <c:v>-3.16802</c:v>
                </c:pt>
                <c:pt idx="3657">
                  <c:v>-3.16005</c:v>
                </c:pt>
                <c:pt idx="3658">
                  <c:v>-3.16005</c:v>
                </c:pt>
                <c:pt idx="3659">
                  <c:v>-3.15347</c:v>
                </c:pt>
                <c:pt idx="3660">
                  <c:v>-3.15347</c:v>
                </c:pt>
                <c:pt idx="3661">
                  <c:v>-3.14608</c:v>
                </c:pt>
                <c:pt idx="3662">
                  <c:v>-3.14608</c:v>
                </c:pt>
                <c:pt idx="3663">
                  <c:v>-3.13909</c:v>
                </c:pt>
                <c:pt idx="3664">
                  <c:v>-3.13909</c:v>
                </c:pt>
                <c:pt idx="3665">
                  <c:v>-3.13255</c:v>
                </c:pt>
                <c:pt idx="3666">
                  <c:v>-3.13255</c:v>
                </c:pt>
                <c:pt idx="3667">
                  <c:v>-3.12521</c:v>
                </c:pt>
                <c:pt idx="3668">
                  <c:v>-3.12521</c:v>
                </c:pt>
                <c:pt idx="3669">
                  <c:v>-3.11849</c:v>
                </c:pt>
                <c:pt idx="3670">
                  <c:v>-3.11849</c:v>
                </c:pt>
                <c:pt idx="3671">
                  <c:v>-3.11084</c:v>
                </c:pt>
                <c:pt idx="3672">
                  <c:v>-3.11084</c:v>
                </c:pt>
                <c:pt idx="3673">
                  <c:v>-3.10367</c:v>
                </c:pt>
                <c:pt idx="3674">
                  <c:v>-3.10367</c:v>
                </c:pt>
                <c:pt idx="3675">
                  <c:v>-3.09704</c:v>
                </c:pt>
                <c:pt idx="3676">
                  <c:v>-3.09704</c:v>
                </c:pt>
                <c:pt idx="3677">
                  <c:v>-3.08979</c:v>
                </c:pt>
                <c:pt idx="3678">
                  <c:v>-3.08979</c:v>
                </c:pt>
                <c:pt idx="3679">
                  <c:v>-3.08182</c:v>
                </c:pt>
                <c:pt idx="3680">
                  <c:v>-3.08182</c:v>
                </c:pt>
                <c:pt idx="3681">
                  <c:v>-3.07537</c:v>
                </c:pt>
                <c:pt idx="3682">
                  <c:v>-3.07537</c:v>
                </c:pt>
                <c:pt idx="3683">
                  <c:v>-3.06839</c:v>
                </c:pt>
                <c:pt idx="3684">
                  <c:v>-3.06839</c:v>
                </c:pt>
                <c:pt idx="3685">
                  <c:v>-3.06149</c:v>
                </c:pt>
                <c:pt idx="3686">
                  <c:v>-3.06149</c:v>
                </c:pt>
                <c:pt idx="3687">
                  <c:v>-3.05535</c:v>
                </c:pt>
                <c:pt idx="3688">
                  <c:v>-3.05535</c:v>
                </c:pt>
                <c:pt idx="3689">
                  <c:v>-3.04827</c:v>
                </c:pt>
                <c:pt idx="3690">
                  <c:v>-3.04827</c:v>
                </c:pt>
                <c:pt idx="3691">
                  <c:v>-3.04182</c:v>
                </c:pt>
                <c:pt idx="3692">
                  <c:v>-3.04182</c:v>
                </c:pt>
                <c:pt idx="3693">
                  <c:v>-3.03417</c:v>
                </c:pt>
                <c:pt idx="3694">
                  <c:v>-3.03417</c:v>
                </c:pt>
                <c:pt idx="3695">
                  <c:v>-3.02642</c:v>
                </c:pt>
                <c:pt idx="3696">
                  <c:v>-3.02642</c:v>
                </c:pt>
                <c:pt idx="3697">
                  <c:v>-3.01935</c:v>
                </c:pt>
                <c:pt idx="3698">
                  <c:v>-3.01935</c:v>
                </c:pt>
                <c:pt idx="3699">
                  <c:v>-3.01356</c:v>
                </c:pt>
                <c:pt idx="3700">
                  <c:v>-3.01356</c:v>
                </c:pt>
                <c:pt idx="3701">
                  <c:v>-3.00667</c:v>
                </c:pt>
                <c:pt idx="3702">
                  <c:v>-3.00667</c:v>
                </c:pt>
                <c:pt idx="3703">
                  <c:v>-3.00048</c:v>
                </c:pt>
                <c:pt idx="3704">
                  <c:v>-3.00048</c:v>
                </c:pt>
                <c:pt idx="3705">
                  <c:v>-2.992739999999999</c:v>
                </c:pt>
                <c:pt idx="3706">
                  <c:v>-2.992739999999999</c:v>
                </c:pt>
                <c:pt idx="3707">
                  <c:v>-2.98395</c:v>
                </c:pt>
                <c:pt idx="3708">
                  <c:v>-2.98395</c:v>
                </c:pt>
                <c:pt idx="3709">
                  <c:v>-2.97716</c:v>
                </c:pt>
                <c:pt idx="3710">
                  <c:v>-2.97716</c:v>
                </c:pt>
                <c:pt idx="3711">
                  <c:v>-2.96999</c:v>
                </c:pt>
                <c:pt idx="3712">
                  <c:v>-2.96389</c:v>
                </c:pt>
                <c:pt idx="3713">
                  <c:v>-2.96389</c:v>
                </c:pt>
                <c:pt idx="3714">
                  <c:v>-2.95677</c:v>
                </c:pt>
                <c:pt idx="3715">
                  <c:v>-2.95677</c:v>
                </c:pt>
                <c:pt idx="3716">
                  <c:v>-2.95015</c:v>
                </c:pt>
                <c:pt idx="3717">
                  <c:v>-2.95015</c:v>
                </c:pt>
                <c:pt idx="3718">
                  <c:v>-2.94239</c:v>
                </c:pt>
                <c:pt idx="3719">
                  <c:v>-2.94239</c:v>
                </c:pt>
                <c:pt idx="3720">
                  <c:v>-2.94239</c:v>
                </c:pt>
                <c:pt idx="3721">
                  <c:v>-2.93508</c:v>
                </c:pt>
                <c:pt idx="3722">
                  <c:v>-2.93508</c:v>
                </c:pt>
                <c:pt idx="3723">
                  <c:v>-2.92824</c:v>
                </c:pt>
                <c:pt idx="3724">
                  <c:v>-2.92824</c:v>
                </c:pt>
                <c:pt idx="3725">
                  <c:v>-2.92089</c:v>
                </c:pt>
                <c:pt idx="3726">
                  <c:v>-2.92089</c:v>
                </c:pt>
                <c:pt idx="3727">
                  <c:v>-2.914039999999999</c:v>
                </c:pt>
                <c:pt idx="3728">
                  <c:v>-2.914039999999999</c:v>
                </c:pt>
                <c:pt idx="3729">
                  <c:v>-2.90581</c:v>
                </c:pt>
                <c:pt idx="3730">
                  <c:v>-2.90581</c:v>
                </c:pt>
                <c:pt idx="3731">
                  <c:v>-2.8986</c:v>
                </c:pt>
                <c:pt idx="3732">
                  <c:v>-2.8986</c:v>
                </c:pt>
                <c:pt idx="3733">
                  <c:v>-2.8925</c:v>
                </c:pt>
                <c:pt idx="3734">
                  <c:v>-2.8925</c:v>
                </c:pt>
                <c:pt idx="3735">
                  <c:v>-2.88473</c:v>
                </c:pt>
                <c:pt idx="3736">
                  <c:v>-2.88473</c:v>
                </c:pt>
                <c:pt idx="3737">
                  <c:v>-2.87789</c:v>
                </c:pt>
                <c:pt idx="3738">
                  <c:v>-2.87789</c:v>
                </c:pt>
                <c:pt idx="3739">
                  <c:v>-2.87114</c:v>
                </c:pt>
                <c:pt idx="3740">
                  <c:v>-2.87114</c:v>
                </c:pt>
                <c:pt idx="3741">
                  <c:v>-2.8636</c:v>
                </c:pt>
                <c:pt idx="3742">
                  <c:v>-2.8636</c:v>
                </c:pt>
                <c:pt idx="3743">
                  <c:v>-2.8574</c:v>
                </c:pt>
                <c:pt idx="3744">
                  <c:v>-2.8574</c:v>
                </c:pt>
                <c:pt idx="3745">
                  <c:v>-2.84978</c:v>
                </c:pt>
                <c:pt idx="3746">
                  <c:v>-2.8427</c:v>
                </c:pt>
                <c:pt idx="3747">
                  <c:v>-2.8427</c:v>
                </c:pt>
                <c:pt idx="3748">
                  <c:v>-2.83493</c:v>
                </c:pt>
                <c:pt idx="3749">
                  <c:v>-2.83493</c:v>
                </c:pt>
                <c:pt idx="3750">
                  <c:v>-2.82786</c:v>
                </c:pt>
                <c:pt idx="3751">
                  <c:v>-2.82786</c:v>
                </c:pt>
                <c:pt idx="3752">
                  <c:v>-2.82786</c:v>
                </c:pt>
                <c:pt idx="3753">
                  <c:v>-2.8212</c:v>
                </c:pt>
                <c:pt idx="3754">
                  <c:v>-2.8212</c:v>
                </c:pt>
                <c:pt idx="3755">
                  <c:v>-2.8133</c:v>
                </c:pt>
                <c:pt idx="3756">
                  <c:v>-2.8133</c:v>
                </c:pt>
                <c:pt idx="3757">
                  <c:v>-2.8059</c:v>
                </c:pt>
                <c:pt idx="3758">
                  <c:v>-2.8059</c:v>
                </c:pt>
                <c:pt idx="3759">
                  <c:v>-2.80007</c:v>
                </c:pt>
                <c:pt idx="3760">
                  <c:v>-2.80007</c:v>
                </c:pt>
                <c:pt idx="3761">
                  <c:v>-2.79198</c:v>
                </c:pt>
                <c:pt idx="3762">
                  <c:v>-2.79198</c:v>
                </c:pt>
                <c:pt idx="3763">
                  <c:v>-2.78495</c:v>
                </c:pt>
                <c:pt idx="3764">
                  <c:v>-2.78495</c:v>
                </c:pt>
                <c:pt idx="3765">
                  <c:v>-2.77848</c:v>
                </c:pt>
                <c:pt idx="3766">
                  <c:v>-2.77848</c:v>
                </c:pt>
                <c:pt idx="3767">
                  <c:v>-2.77178</c:v>
                </c:pt>
                <c:pt idx="3768">
                  <c:v>-2.77178</c:v>
                </c:pt>
                <c:pt idx="3769">
                  <c:v>-2.76516</c:v>
                </c:pt>
                <c:pt idx="3770">
                  <c:v>-2.76516</c:v>
                </c:pt>
                <c:pt idx="3771">
                  <c:v>-2.75735</c:v>
                </c:pt>
                <c:pt idx="3772">
                  <c:v>-2.74991</c:v>
                </c:pt>
                <c:pt idx="3773">
                  <c:v>-2.74991</c:v>
                </c:pt>
                <c:pt idx="3774">
                  <c:v>-2.74266</c:v>
                </c:pt>
                <c:pt idx="3775">
                  <c:v>-2.74266</c:v>
                </c:pt>
                <c:pt idx="3776">
                  <c:v>-2.73635</c:v>
                </c:pt>
                <c:pt idx="3777">
                  <c:v>-2.73635</c:v>
                </c:pt>
                <c:pt idx="3778">
                  <c:v>-2.7291</c:v>
                </c:pt>
                <c:pt idx="3779">
                  <c:v>-2.7291</c:v>
                </c:pt>
                <c:pt idx="3780">
                  <c:v>-2.72118</c:v>
                </c:pt>
                <c:pt idx="3781">
                  <c:v>-2.72118</c:v>
                </c:pt>
                <c:pt idx="3782">
                  <c:v>-2.71415</c:v>
                </c:pt>
                <c:pt idx="3783">
                  <c:v>-2.71415</c:v>
                </c:pt>
                <c:pt idx="3784">
                  <c:v>-2.70776</c:v>
                </c:pt>
                <c:pt idx="3785">
                  <c:v>-2.70776</c:v>
                </c:pt>
                <c:pt idx="3786">
                  <c:v>-2.70105</c:v>
                </c:pt>
                <c:pt idx="3787">
                  <c:v>-2.70105</c:v>
                </c:pt>
                <c:pt idx="3788">
                  <c:v>-2.70105</c:v>
                </c:pt>
                <c:pt idx="3789">
                  <c:v>-2.69317</c:v>
                </c:pt>
                <c:pt idx="3790">
                  <c:v>-2.69317</c:v>
                </c:pt>
                <c:pt idx="3791">
                  <c:v>-2.68605</c:v>
                </c:pt>
                <c:pt idx="3792">
                  <c:v>-2.68605</c:v>
                </c:pt>
                <c:pt idx="3793">
                  <c:v>-2.67961</c:v>
                </c:pt>
                <c:pt idx="3794">
                  <c:v>-2.67961</c:v>
                </c:pt>
                <c:pt idx="3795">
                  <c:v>-2.672049999999992</c:v>
                </c:pt>
                <c:pt idx="3796">
                  <c:v>-2.672049999999992</c:v>
                </c:pt>
                <c:pt idx="3797">
                  <c:v>-2.66466</c:v>
                </c:pt>
                <c:pt idx="3798">
                  <c:v>-2.66466</c:v>
                </c:pt>
                <c:pt idx="3799">
                  <c:v>-2.6575</c:v>
                </c:pt>
                <c:pt idx="3800">
                  <c:v>-2.6575</c:v>
                </c:pt>
                <c:pt idx="3801">
                  <c:v>-2.6507</c:v>
                </c:pt>
                <c:pt idx="3802">
                  <c:v>-2.6507</c:v>
                </c:pt>
                <c:pt idx="3803">
                  <c:v>-2.64395</c:v>
                </c:pt>
                <c:pt idx="3804">
                  <c:v>-2.64395</c:v>
                </c:pt>
                <c:pt idx="3805">
                  <c:v>-2.63589</c:v>
                </c:pt>
                <c:pt idx="3806">
                  <c:v>-2.63589</c:v>
                </c:pt>
                <c:pt idx="3807">
                  <c:v>-2.62873</c:v>
                </c:pt>
                <c:pt idx="3808">
                  <c:v>-2.62873</c:v>
                </c:pt>
                <c:pt idx="3809">
                  <c:v>-2.62184</c:v>
                </c:pt>
                <c:pt idx="3810">
                  <c:v>-2.62184</c:v>
                </c:pt>
                <c:pt idx="3811">
                  <c:v>-2.61517</c:v>
                </c:pt>
                <c:pt idx="3812">
                  <c:v>-2.61517</c:v>
                </c:pt>
                <c:pt idx="3813">
                  <c:v>-2.60743</c:v>
                </c:pt>
                <c:pt idx="3814">
                  <c:v>-2.60743</c:v>
                </c:pt>
                <c:pt idx="3815">
                  <c:v>-2.60099</c:v>
                </c:pt>
                <c:pt idx="3816">
                  <c:v>-2.60099</c:v>
                </c:pt>
                <c:pt idx="3817">
                  <c:v>-2.59419</c:v>
                </c:pt>
                <c:pt idx="3818">
                  <c:v>-2.58631</c:v>
                </c:pt>
                <c:pt idx="3819">
                  <c:v>-2.58631</c:v>
                </c:pt>
                <c:pt idx="3820">
                  <c:v>-2.57955</c:v>
                </c:pt>
                <c:pt idx="3821">
                  <c:v>-2.57955</c:v>
                </c:pt>
                <c:pt idx="3822">
                  <c:v>-2.5714</c:v>
                </c:pt>
                <c:pt idx="3823">
                  <c:v>-2.5714</c:v>
                </c:pt>
                <c:pt idx="3824">
                  <c:v>-2.56501</c:v>
                </c:pt>
                <c:pt idx="3825">
                  <c:v>-2.56501</c:v>
                </c:pt>
                <c:pt idx="3826">
                  <c:v>-2.56501</c:v>
                </c:pt>
                <c:pt idx="3827">
                  <c:v>-2.55735</c:v>
                </c:pt>
                <c:pt idx="3828">
                  <c:v>-2.55735</c:v>
                </c:pt>
                <c:pt idx="3829">
                  <c:v>-2.54947</c:v>
                </c:pt>
                <c:pt idx="3830">
                  <c:v>-2.54947</c:v>
                </c:pt>
                <c:pt idx="3831">
                  <c:v>-2.54303</c:v>
                </c:pt>
                <c:pt idx="3832">
                  <c:v>-2.54303</c:v>
                </c:pt>
                <c:pt idx="3833">
                  <c:v>-2.53569</c:v>
                </c:pt>
                <c:pt idx="3834">
                  <c:v>-2.53569</c:v>
                </c:pt>
                <c:pt idx="3835">
                  <c:v>-2.52898</c:v>
                </c:pt>
                <c:pt idx="3836">
                  <c:v>-2.52898</c:v>
                </c:pt>
                <c:pt idx="3837">
                  <c:v>-2.52114</c:v>
                </c:pt>
                <c:pt idx="3838">
                  <c:v>-2.52114</c:v>
                </c:pt>
                <c:pt idx="3839">
                  <c:v>-2.51425</c:v>
                </c:pt>
                <c:pt idx="3840">
                  <c:v>-2.51425</c:v>
                </c:pt>
                <c:pt idx="3841">
                  <c:v>-2.50651</c:v>
                </c:pt>
                <c:pt idx="3842">
                  <c:v>-2.50651</c:v>
                </c:pt>
                <c:pt idx="3843">
                  <c:v>-2.4995</c:v>
                </c:pt>
                <c:pt idx="3844">
                  <c:v>-2.4995</c:v>
                </c:pt>
                <c:pt idx="3845">
                  <c:v>-2.492599999999999</c:v>
                </c:pt>
                <c:pt idx="3846">
                  <c:v>-2.492599999999999</c:v>
                </c:pt>
                <c:pt idx="3847">
                  <c:v>-2.48601</c:v>
                </c:pt>
                <c:pt idx="3848">
                  <c:v>-2.48601</c:v>
                </c:pt>
                <c:pt idx="3849">
                  <c:v>-2.47855</c:v>
                </c:pt>
                <c:pt idx="3850">
                  <c:v>-2.47108</c:v>
                </c:pt>
                <c:pt idx="3851">
                  <c:v>-2.47108</c:v>
                </c:pt>
                <c:pt idx="3852">
                  <c:v>-2.46396</c:v>
                </c:pt>
                <c:pt idx="3853">
                  <c:v>-2.46396</c:v>
                </c:pt>
                <c:pt idx="3854">
                  <c:v>-2.45641</c:v>
                </c:pt>
                <c:pt idx="3855">
                  <c:v>-2.45641</c:v>
                </c:pt>
                <c:pt idx="3856">
                  <c:v>-2.44973</c:v>
                </c:pt>
                <c:pt idx="3857">
                  <c:v>-2.44973</c:v>
                </c:pt>
                <c:pt idx="3858">
                  <c:v>-2.44134</c:v>
                </c:pt>
                <c:pt idx="3859">
                  <c:v>-2.44134</c:v>
                </c:pt>
                <c:pt idx="3860">
                  <c:v>-2.43432</c:v>
                </c:pt>
                <c:pt idx="3861">
                  <c:v>-2.43432</c:v>
                </c:pt>
                <c:pt idx="3862">
                  <c:v>-2.42804</c:v>
                </c:pt>
                <c:pt idx="3863">
                  <c:v>-2.42804</c:v>
                </c:pt>
                <c:pt idx="3864">
                  <c:v>-2.42804</c:v>
                </c:pt>
                <c:pt idx="3865">
                  <c:v>-2.42136</c:v>
                </c:pt>
                <c:pt idx="3866">
                  <c:v>-2.42136</c:v>
                </c:pt>
                <c:pt idx="3867">
                  <c:v>-2.41363</c:v>
                </c:pt>
                <c:pt idx="3868">
                  <c:v>-2.41363</c:v>
                </c:pt>
                <c:pt idx="3869">
                  <c:v>-2.40731</c:v>
                </c:pt>
                <c:pt idx="3870">
                  <c:v>-2.40731</c:v>
                </c:pt>
                <c:pt idx="3871">
                  <c:v>-2.399399999999999</c:v>
                </c:pt>
                <c:pt idx="3872">
                  <c:v>-2.399399999999999</c:v>
                </c:pt>
                <c:pt idx="3873">
                  <c:v>-2.39312</c:v>
                </c:pt>
                <c:pt idx="3874">
                  <c:v>-2.39312</c:v>
                </c:pt>
                <c:pt idx="3875">
                  <c:v>-2.38557</c:v>
                </c:pt>
                <c:pt idx="3876">
                  <c:v>-2.38557</c:v>
                </c:pt>
                <c:pt idx="3877">
                  <c:v>-2.37832</c:v>
                </c:pt>
                <c:pt idx="3878">
                  <c:v>-2.37832</c:v>
                </c:pt>
                <c:pt idx="3879">
                  <c:v>-2.371249999999989</c:v>
                </c:pt>
                <c:pt idx="3880">
                  <c:v>-2.36374</c:v>
                </c:pt>
                <c:pt idx="3881">
                  <c:v>-2.36374</c:v>
                </c:pt>
                <c:pt idx="3882">
                  <c:v>-2.355879999999989</c:v>
                </c:pt>
                <c:pt idx="3883">
                  <c:v>-2.355879999999989</c:v>
                </c:pt>
                <c:pt idx="3884">
                  <c:v>-2.349639999999999</c:v>
                </c:pt>
                <c:pt idx="3885">
                  <c:v>-2.349639999999999</c:v>
                </c:pt>
                <c:pt idx="3886">
                  <c:v>-2.342659999999989</c:v>
                </c:pt>
                <c:pt idx="3887">
                  <c:v>-2.342659999999989</c:v>
                </c:pt>
                <c:pt idx="3888">
                  <c:v>-2.335409999999989</c:v>
                </c:pt>
                <c:pt idx="3889">
                  <c:v>-2.335409999999989</c:v>
                </c:pt>
                <c:pt idx="3890">
                  <c:v>-2.32781</c:v>
                </c:pt>
                <c:pt idx="3891">
                  <c:v>-2.32781</c:v>
                </c:pt>
                <c:pt idx="3892">
                  <c:v>-2.32074</c:v>
                </c:pt>
                <c:pt idx="3893">
                  <c:v>-2.32074</c:v>
                </c:pt>
                <c:pt idx="3894">
                  <c:v>-2.32074</c:v>
                </c:pt>
                <c:pt idx="3895">
                  <c:v>-2.31393</c:v>
                </c:pt>
                <c:pt idx="3896">
                  <c:v>-2.31393</c:v>
                </c:pt>
                <c:pt idx="3897">
                  <c:v>-2.30721</c:v>
                </c:pt>
                <c:pt idx="3898">
                  <c:v>-2.29988</c:v>
                </c:pt>
                <c:pt idx="3899">
                  <c:v>-2.29988</c:v>
                </c:pt>
                <c:pt idx="3900">
                  <c:v>-2.29298</c:v>
                </c:pt>
                <c:pt idx="3901">
                  <c:v>-2.29298</c:v>
                </c:pt>
                <c:pt idx="3902">
                  <c:v>-2.28587</c:v>
                </c:pt>
                <c:pt idx="3903">
                  <c:v>-2.28587</c:v>
                </c:pt>
                <c:pt idx="3904">
                  <c:v>-2.27915</c:v>
                </c:pt>
                <c:pt idx="3905">
                  <c:v>-2.27915</c:v>
                </c:pt>
                <c:pt idx="3906">
                  <c:v>-2.273</c:v>
                </c:pt>
                <c:pt idx="3907">
                  <c:v>-2.273</c:v>
                </c:pt>
                <c:pt idx="3908">
                  <c:v>-2.26628</c:v>
                </c:pt>
                <c:pt idx="3909">
                  <c:v>-2.26628</c:v>
                </c:pt>
                <c:pt idx="3910">
                  <c:v>-2.25916</c:v>
                </c:pt>
                <c:pt idx="3911">
                  <c:v>-2.25916</c:v>
                </c:pt>
                <c:pt idx="3912">
                  <c:v>-2.25363</c:v>
                </c:pt>
                <c:pt idx="3913">
                  <c:v>-2.25363</c:v>
                </c:pt>
                <c:pt idx="3914">
                  <c:v>-2.24587</c:v>
                </c:pt>
                <c:pt idx="3915">
                  <c:v>-2.24587</c:v>
                </c:pt>
                <c:pt idx="3916">
                  <c:v>-2.23855</c:v>
                </c:pt>
                <c:pt idx="3917">
                  <c:v>-2.23855</c:v>
                </c:pt>
                <c:pt idx="3918">
                  <c:v>-2.23205</c:v>
                </c:pt>
                <c:pt idx="3919">
                  <c:v>-2.23205</c:v>
                </c:pt>
                <c:pt idx="3920">
                  <c:v>-2.22464</c:v>
                </c:pt>
                <c:pt idx="3921">
                  <c:v>-2.22464</c:v>
                </c:pt>
                <c:pt idx="3922">
                  <c:v>-2.21709</c:v>
                </c:pt>
                <c:pt idx="3923">
                  <c:v>-2.21709</c:v>
                </c:pt>
                <c:pt idx="3924">
                  <c:v>-2.21009</c:v>
                </c:pt>
                <c:pt idx="3925">
                  <c:v>-2.21009</c:v>
                </c:pt>
                <c:pt idx="3926">
                  <c:v>-2.20273</c:v>
                </c:pt>
                <c:pt idx="3927">
                  <c:v>-2.20273</c:v>
                </c:pt>
                <c:pt idx="3928">
                  <c:v>-2.19446</c:v>
                </c:pt>
                <c:pt idx="3929">
                  <c:v>-2.19446</c:v>
                </c:pt>
                <c:pt idx="3930">
                  <c:v>-2.18755</c:v>
                </c:pt>
                <c:pt idx="3931">
                  <c:v>-2.18755</c:v>
                </c:pt>
                <c:pt idx="3932">
                  <c:v>-2.18068</c:v>
                </c:pt>
                <c:pt idx="3933">
                  <c:v>-2.18068</c:v>
                </c:pt>
                <c:pt idx="3934">
                  <c:v>-2.17354</c:v>
                </c:pt>
                <c:pt idx="3935">
                  <c:v>-2.17354</c:v>
                </c:pt>
                <c:pt idx="3936">
                  <c:v>-2.16649</c:v>
                </c:pt>
                <c:pt idx="3937">
                  <c:v>-2.16649</c:v>
                </c:pt>
                <c:pt idx="3938">
                  <c:v>-2.15904</c:v>
                </c:pt>
                <c:pt idx="3939">
                  <c:v>-2.15904</c:v>
                </c:pt>
                <c:pt idx="3940">
                  <c:v>-2.15203</c:v>
                </c:pt>
                <c:pt idx="3941">
                  <c:v>-2.15203</c:v>
                </c:pt>
                <c:pt idx="3942">
                  <c:v>-2.1453</c:v>
                </c:pt>
                <c:pt idx="3943">
                  <c:v>-2.1453</c:v>
                </c:pt>
                <c:pt idx="3944">
                  <c:v>-2.13798</c:v>
                </c:pt>
                <c:pt idx="3945">
                  <c:v>-2.13798</c:v>
                </c:pt>
                <c:pt idx="3946">
                  <c:v>-2.13048</c:v>
                </c:pt>
                <c:pt idx="3947">
                  <c:v>-2.12267</c:v>
                </c:pt>
                <c:pt idx="3948">
                  <c:v>-2.12267</c:v>
                </c:pt>
                <c:pt idx="3949">
                  <c:v>-2.11598</c:v>
                </c:pt>
                <c:pt idx="3950">
                  <c:v>-2.11598</c:v>
                </c:pt>
                <c:pt idx="3951">
                  <c:v>-2.10916</c:v>
                </c:pt>
                <c:pt idx="3952">
                  <c:v>-2.10916</c:v>
                </c:pt>
                <c:pt idx="3953">
                  <c:v>-2.10157</c:v>
                </c:pt>
                <c:pt idx="3954">
                  <c:v>-2.10157</c:v>
                </c:pt>
                <c:pt idx="3955">
                  <c:v>-2.09578</c:v>
                </c:pt>
                <c:pt idx="3956">
                  <c:v>-2.09578</c:v>
                </c:pt>
                <c:pt idx="3957">
                  <c:v>-2.08815</c:v>
                </c:pt>
                <c:pt idx="3958">
                  <c:v>-2.08815</c:v>
                </c:pt>
                <c:pt idx="3959">
                  <c:v>-2.08815</c:v>
                </c:pt>
                <c:pt idx="3960">
                  <c:v>-2.08096</c:v>
                </c:pt>
                <c:pt idx="3961">
                  <c:v>-2.08096</c:v>
                </c:pt>
                <c:pt idx="3962">
                  <c:v>-2.07505</c:v>
                </c:pt>
                <c:pt idx="3963">
                  <c:v>-2.07505</c:v>
                </c:pt>
                <c:pt idx="3964">
                  <c:v>-2.06746</c:v>
                </c:pt>
                <c:pt idx="3965">
                  <c:v>-2.06746</c:v>
                </c:pt>
                <c:pt idx="3966">
                  <c:v>-2.05973</c:v>
                </c:pt>
                <c:pt idx="3967">
                  <c:v>-2.05973</c:v>
                </c:pt>
                <c:pt idx="3968">
                  <c:v>-2.05277</c:v>
                </c:pt>
                <c:pt idx="3969">
                  <c:v>-2.05277</c:v>
                </c:pt>
                <c:pt idx="3970">
                  <c:v>-2.04636</c:v>
                </c:pt>
                <c:pt idx="3971">
                  <c:v>-2.04636</c:v>
                </c:pt>
                <c:pt idx="3972">
                  <c:v>-2.03859</c:v>
                </c:pt>
                <c:pt idx="3973">
                  <c:v>-2.03859</c:v>
                </c:pt>
                <c:pt idx="3974">
                  <c:v>-2.0319</c:v>
                </c:pt>
                <c:pt idx="3975">
                  <c:v>-2.0319</c:v>
                </c:pt>
                <c:pt idx="3976">
                  <c:v>-2.02435</c:v>
                </c:pt>
                <c:pt idx="3977">
                  <c:v>-2.02435</c:v>
                </c:pt>
                <c:pt idx="3978">
                  <c:v>-2.01699</c:v>
                </c:pt>
                <c:pt idx="3979">
                  <c:v>-2.01699</c:v>
                </c:pt>
                <c:pt idx="3980">
                  <c:v>-2.01039</c:v>
                </c:pt>
                <c:pt idx="3981">
                  <c:v>-2.01039</c:v>
                </c:pt>
                <c:pt idx="3982">
                  <c:v>-2.00357</c:v>
                </c:pt>
                <c:pt idx="3983">
                  <c:v>-2.00357</c:v>
                </c:pt>
                <c:pt idx="3984">
                  <c:v>-1.99657</c:v>
                </c:pt>
                <c:pt idx="3985">
                  <c:v>-1.99657</c:v>
                </c:pt>
                <c:pt idx="3986">
                  <c:v>-1.98956</c:v>
                </c:pt>
                <c:pt idx="3987">
                  <c:v>-1.98956</c:v>
                </c:pt>
                <c:pt idx="3988">
                  <c:v>-1.98255</c:v>
                </c:pt>
                <c:pt idx="3989">
                  <c:v>-1.98255</c:v>
                </c:pt>
                <c:pt idx="3990">
                  <c:v>-1.97517</c:v>
                </c:pt>
                <c:pt idx="3991">
                  <c:v>-1.97517</c:v>
                </c:pt>
                <c:pt idx="3992">
                  <c:v>-1.96803</c:v>
                </c:pt>
                <c:pt idx="3993">
                  <c:v>-1.96803</c:v>
                </c:pt>
                <c:pt idx="3994">
                  <c:v>-1.96143</c:v>
                </c:pt>
                <c:pt idx="3995">
                  <c:v>-1.96143</c:v>
                </c:pt>
                <c:pt idx="3996">
                  <c:v>-1.95387</c:v>
                </c:pt>
                <c:pt idx="3997">
                  <c:v>-1.95387</c:v>
                </c:pt>
                <c:pt idx="3998">
                  <c:v>-1.94575</c:v>
                </c:pt>
                <c:pt idx="3999">
                  <c:v>-1.94575</c:v>
                </c:pt>
                <c:pt idx="4000">
                  <c:v>-1.93897</c:v>
                </c:pt>
                <c:pt idx="4001">
                  <c:v>-1.93897</c:v>
                </c:pt>
                <c:pt idx="4002">
                  <c:v>-1.93168</c:v>
                </c:pt>
                <c:pt idx="4003">
                  <c:v>-1.93168</c:v>
                </c:pt>
                <c:pt idx="4004">
                  <c:v>-1.92453</c:v>
                </c:pt>
                <c:pt idx="4005">
                  <c:v>-1.92453</c:v>
                </c:pt>
                <c:pt idx="4006">
                  <c:v>-1.91794</c:v>
                </c:pt>
                <c:pt idx="4007">
                  <c:v>-1.91794</c:v>
                </c:pt>
                <c:pt idx="4008">
                  <c:v>-1.91015</c:v>
                </c:pt>
                <c:pt idx="4009">
                  <c:v>-1.91015</c:v>
                </c:pt>
                <c:pt idx="4010">
                  <c:v>-1.90434</c:v>
                </c:pt>
                <c:pt idx="4011">
                  <c:v>-1.90434</c:v>
                </c:pt>
                <c:pt idx="4012">
                  <c:v>-1.89678</c:v>
                </c:pt>
                <c:pt idx="4013">
                  <c:v>-1.89678</c:v>
                </c:pt>
                <c:pt idx="4014">
                  <c:v>-1.88986</c:v>
                </c:pt>
                <c:pt idx="4015">
                  <c:v>-1.88986</c:v>
                </c:pt>
                <c:pt idx="4016">
                  <c:v>-1.88248</c:v>
                </c:pt>
                <c:pt idx="4017">
                  <c:v>-1.87557</c:v>
                </c:pt>
                <c:pt idx="4018">
                  <c:v>-1.87557</c:v>
                </c:pt>
                <c:pt idx="4019">
                  <c:v>-1.86763</c:v>
                </c:pt>
                <c:pt idx="4020">
                  <c:v>-1.86763</c:v>
                </c:pt>
                <c:pt idx="4021">
                  <c:v>-1.86094</c:v>
                </c:pt>
                <c:pt idx="4022">
                  <c:v>-1.86094</c:v>
                </c:pt>
                <c:pt idx="4023">
                  <c:v>-1.85366</c:v>
                </c:pt>
                <c:pt idx="4024">
                  <c:v>-1.85366</c:v>
                </c:pt>
                <c:pt idx="4025">
                  <c:v>-1.84614</c:v>
                </c:pt>
                <c:pt idx="4026">
                  <c:v>-1.84614</c:v>
                </c:pt>
                <c:pt idx="4027">
                  <c:v>-1.83908</c:v>
                </c:pt>
                <c:pt idx="4028">
                  <c:v>-1.83908</c:v>
                </c:pt>
                <c:pt idx="4029">
                  <c:v>-1.83908</c:v>
                </c:pt>
                <c:pt idx="4030">
                  <c:v>-1.83282</c:v>
                </c:pt>
                <c:pt idx="4031">
                  <c:v>-1.83282</c:v>
                </c:pt>
                <c:pt idx="4032">
                  <c:v>-1.82548</c:v>
                </c:pt>
                <c:pt idx="4033">
                  <c:v>-1.82548</c:v>
                </c:pt>
                <c:pt idx="4034">
                  <c:v>-1.81894</c:v>
                </c:pt>
                <c:pt idx="4035">
                  <c:v>-1.81894</c:v>
                </c:pt>
                <c:pt idx="4036">
                  <c:v>-1.81147</c:v>
                </c:pt>
                <c:pt idx="4037">
                  <c:v>-1.81147</c:v>
                </c:pt>
                <c:pt idx="4038">
                  <c:v>-1.80339</c:v>
                </c:pt>
                <c:pt idx="4039">
                  <c:v>-1.80339</c:v>
                </c:pt>
                <c:pt idx="4040">
                  <c:v>-1.79698</c:v>
                </c:pt>
                <c:pt idx="4041">
                  <c:v>-1.79698</c:v>
                </c:pt>
                <c:pt idx="4042">
                  <c:v>-1.78947</c:v>
                </c:pt>
                <c:pt idx="4043">
                  <c:v>-1.78947</c:v>
                </c:pt>
                <c:pt idx="4044">
                  <c:v>-1.78204</c:v>
                </c:pt>
                <c:pt idx="4045">
                  <c:v>-1.77642</c:v>
                </c:pt>
                <c:pt idx="4046">
                  <c:v>-1.77642</c:v>
                </c:pt>
                <c:pt idx="4047">
                  <c:v>-1.76997</c:v>
                </c:pt>
                <c:pt idx="4048">
                  <c:v>-1.76997</c:v>
                </c:pt>
                <c:pt idx="4049">
                  <c:v>-1.76268</c:v>
                </c:pt>
                <c:pt idx="4050">
                  <c:v>-1.76268</c:v>
                </c:pt>
                <c:pt idx="4051">
                  <c:v>-1.75595</c:v>
                </c:pt>
                <c:pt idx="4052">
                  <c:v>-1.75595</c:v>
                </c:pt>
                <c:pt idx="4053">
                  <c:v>-1.74927</c:v>
                </c:pt>
                <c:pt idx="4054">
                  <c:v>-1.74927</c:v>
                </c:pt>
                <c:pt idx="4055">
                  <c:v>-1.74239</c:v>
                </c:pt>
                <c:pt idx="4056">
                  <c:v>-1.74239</c:v>
                </c:pt>
                <c:pt idx="4057">
                  <c:v>-1.73505</c:v>
                </c:pt>
                <c:pt idx="4058">
                  <c:v>-1.73505</c:v>
                </c:pt>
                <c:pt idx="4059">
                  <c:v>-1.7284</c:v>
                </c:pt>
                <c:pt idx="4060">
                  <c:v>-1.7284</c:v>
                </c:pt>
                <c:pt idx="4061">
                  <c:v>-1.72166</c:v>
                </c:pt>
                <c:pt idx="4062">
                  <c:v>-1.72166</c:v>
                </c:pt>
                <c:pt idx="4063">
                  <c:v>-1.71446</c:v>
                </c:pt>
                <c:pt idx="4064">
                  <c:v>-1.71446</c:v>
                </c:pt>
                <c:pt idx="4065">
                  <c:v>-1.70697</c:v>
                </c:pt>
                <c:pt idx="4066">
                  <c:v>-1.70697</c:v>
                </c:pt>
                <c:pt idx="4067">
                  <c:v>-1.70033</c:v>
                </c:pt>
                <c:pt idx="4068">
                  <c:v>-1.70033</c:v>
                </c:pt>
                <c:pt idx="4069">
                  <c:v>-1.6934</c:v>
                </c:pt>
                <c:pt idx="4070">
                  <c:v>-1.6934</c:v>
                </c:pt>
                <c:pt idx="4071">
                  <c:v>-1.68596</c:v>
                </c:pt>
                <c:pt idx="4072">
                  <c:v>-1.68596</c:v>
                </c:pt>
                <c:pt idx="4073">
                  <c:v>-1.67871</c:v>
                </c:pt>
                <c:pt idx="4074">
                  <c:v>-1.67871</c:v>
                </c:pt>
                <c:pt idx="4075">
                  <c:v>-1.67128</c:v>
                </c:pt>
                <c:pt idx="4076">
                  <c:v>-1.67128</c:v>
                </c:pt>
                <c:pt idx="4077">
                  <c:v>-1.66398</c:v>
                </c:pt>
                <c:pt idx="4078">
                  <c:v>-1.66398</c:v>
                </c:pt>
                <c:pt idx="4079">
                  <c:v>-1.65766</c:v>
                </c:pt>
                <c:pt idx="4080">
                  <c:v>-1.65766</c:v>
                </c:pt>
                <c:pt idx="4081">
                  <c:v>-1.64934</c:v>
                </c:pt>
                <c:pt idx="4082">
                  <c:v>-1.64934</c:v>
                </c:pt>
                <c:pt idx="4083">
                  <c:v>-1.64307</c:v>
                </c:pt>
                <c:pt idx="4084">
                  <c:v>-1.64307</c:v>
                </c:pt>
                <c:pt idx="4085">
                  <c:v>-1.636</c:v>
                </c:pt>
                <c:pt idx="4086">
                  <c:v>-1.636</c:v>
                </c:pt>
                <c:pt idx="4087">
                  <c:v>-1.62833</c:v>
                </c:pt>
                <c:pt idx="4088">
                  <c:v>-1.62833</c:v>
                </c:pt>
                <c:pt idx="4089">
                  <c:v>-1.6221</c:v>
                </c:pt>
                <c:pt idx="4090">
                  <c:v>-1.6221</c:v>
                </c:pt>
                <c:pt idx="4091">
                  <c:v>-1.61462</c:v>
                </c:pt>
                <c:pt idx="4092">
                  <c:v>-1.61462</c:v>
                </c:pt>
                <c:pt idx="4093">
                  <c:v>-1.60677</c:v>
                </c:pt>
                <c:pt idx="4094">
                  <c:v>-1.60677</c:v>
                </c:pt>
                <c:pt idx="4095">
                  <c:v>-1.59914</c:v>
                </c:pt>
                <c:pt idx="4096">
                  <c:v>-1.59914</c:v>
                </c:pt>
                <c:pt idx="4097">
                  <c:v>-1.59203</c:v>
                </c:pt>
                <c:pt idx="4098">
                  <c:v>-1.59203</c:v>
                </c:pt>
                <c:pt idx="4099">
                  <c:v>-1.58515</c:v>
                </c:pt>
                <c:pt idx="4100">
                  <c:v>-1.58515</c:v>
                </c:pt>
                <c:pt idx="4101">
                  <c:v>-1.57762</c:v>
                </c:pt>
                <c:pt idx="4102">
                  <c:v>-1.57762</c:v>
                </c:pt>
                <c:pt idx="4103">
                  <c:v>-1.57084</c:v>
                </c:pt>
                <c:pt idx="4104">
                  <c:v>-1.57084</c:v>
                </c:pt>
                <c:pt idx="4105">
                  <c:v>-1.56447</c:v>
                </c:pt>
                <c:pt idx="4106">
                  <c:v>-1.56447</c:v>
                </c:pt>
                <c:pt idx="4107">
                  <c:v>-1.55741</c:v>
                </c:pt>
                <c:pt idx="4108">
                  <c:v>-1.55741</c:v>
                </c:pt>
                <c:pt idx="4109">
                  <c:v>-1.55002</c:v>
                </c:pt>
                <c:pt idx="4110">
                  <c:v>-1.55002</c:v>
                </c:pt>
                <c:pt idx="4111">
                  <c:v>-1.54272</c:v>
                </c:pt>
                <c:pt idx="4112">
                  <c:v>-1.54272</c:v>
                </c:pt>
                <c:pt idx="4113">
                  <c:v>-1.53584</c:v>
                </c:pt>
                <c:pt idx="4114">
                  <c:v>-1.53584</c:v>
                </c:pt>
                <c:pt idx="4115">
                  <c:v>-1.52896</c:v>
                </c:pt>
                <c:pt idx="4116">
                  <c:v>-1.52896</c:v>
                </c:pt>
                <c:pt idx="4117">
                  <c:v>-1.52255</c:v>
                </c:pt>
                <c:pt idx="4118">
                  <c:v>-1.52255</c:v>
                </c:pt>
                <c:pt idx="4119">
                  <c:v>-1.51511</c:v>
                </c:pt>
                <c:pt idx="4120">
                  <c:v>-1.51511</c:v>
                </c:pt>
                <c:pt idx="4121">
                  <c:v>-1.50814</c:v>
                </c:pt>
                <c:pt idx="4122">
                  <c:v>-1.50814</c:v>
                </c:pt>
                <c:pt idx="4123">
                  <c:v>-1.49949</c:v>
                </c:pt>
                <c:pt idx="4124">
                  <c:v>-1.49949</c:v>
                </c:pt>
                <c:pt idx="4125">
                  <c:v>-1.49337</c:v>
                </c:pt>
                <c:pt idx="4126">
                  <c:v>-1.49337</c:v>
                </c:pt>
                <c:pt idx="4127">
                  <c:v>-1.48565</c:v>
                </c:pt>
                <c:pt idx="4128">
                  <c:v>-1.48565</c:v>
                </c:pt>
                <c:pt idx="4129">
                  <c:v>-1.47868</c:v>
                </c:pt>
                <c:pt idx="4130">
                  <c:v>-1.47868</c:v>
                </c:pt>
                <c:pt idx="4131">
                  <c:v>-1.4711</c:v>
                </c:pt>
                <c:pt idx="4132">
                  <c:v>-1.4711</c:v>
                </c:pt>
                <c:pt idx="4133">
                  <c:v>-1.46422</c:v>
                </c:pt>
                <c:pt idx="4134">
                  <c:v>-1.46422</c:v>
                </c:pt>
                <c:pt idx="4135">
                  <c:v>-1.45749</c:v>
                </c:pt>
                <c:pt idx="4136">
                  <c:v>-1.45749</c:v>
                </c:pt>
                <c:pt idx="4137">
                  <c:v>-1.45081</c:v>
                </c:pt>
                <c:pt idx="4138">
                  <c:v>-1.45081</c:v>
                </c:pt>
                <c:pt idx="4139">
                  <c:v>-1.44323</c:v>
                </c:pt>
                <c:pt idx="4140">
                  <c:v>-1.44323</c:v>
                </c:pt>
                <c:pt idx="4141">
                  <c:v>-1.43612</c:v>
                </c:pt>
                <c:pt idx="4142">
                  <c:v>-1.43612</c:v>
                </c:pt>
                <c:pt idx="4143">
                  <c:v>-1.42887</c:v>
                </c:pt>
                <c:pt idx="4144">
                  <c:v>-1.42887</c:v>
                </c:pt>
                <c:pt idx="4145">
                  <c:v>-1.42237</c:v>
                </c:pt>
                <c:pt idx="4146">
                  <c:v>-1.42237</c:v>
                </c:pt>
                <c:pt idx="4147">
                  <c:v>-1.41394</c:v>
                </c:pt>
                <c:pt idx="4148">
                  <c:v>-1.41394</c:v>
                </c:pt>
                <c:pt idx="4149">
                  <c:v>-1.4074</c:v>
                </c:pt>
                <c:pt idx="4150">
                  <c:v>-1.4074</c:v>
                </c:pt>
                <c:pt idx="4151">
                  <c:v>-1.39944</c:v>
                </c:pt>
                <c:pt idx="4152">
                  <c:v>-1.39944</c:v>
                </c:pt>
                <c:pt idx="4153">
                  <c:v>-1.39323</c:v>
                </c:pt>
                <c:pt idx="4154">
                  <c:v>-1.39323</c:v>
                </c:pt>
                <c:pt idx="4155">
                  <c:v>-1.38612</c:v>
                </c:pt>
                <c:pt idx="4156">
                  <c:v>-1.38612</c:v>
                </c:pt>
                <c:pt idx="4157">
                  <c:v>-1.37905</c:v>
                </c:pt>
                <c:pt idx="4158">
                  <c:v>-1.37905</c:v>
                </c:pt>
                <c:pt idx="4159">
                  <c:v>-1.37274</c:v>
                </c:pt>
                <c:pt idx="4160">
                  <c:v>-1.37274</c:v>
                </c:pt>
                <c:pt idx="4161">
                  <c:v>-1.36498</c:v>
                </c:pt>
                <c:pt idx="4162">
                  <c:v>-1.36498</c:v>
                </c:pt>
                <c:pt idx="4163">
                  <c:v>-1.3582</c:v>
                </c:pt>
                <c:pt idx="4164">
                  <c:v>-1.3582</c:v>
                </c:pt>
                <c:pt idx="4165">
                  <c:v>-1.34991</c:v>
                </c:pt>
                <c:pt idx="4166">
                  <c:v>-1.34991</c:v>
                </c:pt>
                <c:pt idx="4167">
                  <c:v>-1.34224</c:v>
                </c:pt>
                <c:pt idx="4168">
                  <c:v>-1.34224</c:v>
                </c:pt>
                <c:pt idx="4169">
                  <c:v>-1.33513</c:v>
                </c:pt>
                <c:pt idx="4170">
                  <c:v>-1.33513</c:v>
                </c:pt>
                <c:pt idx="4171">
                  <c:v>-1.32797</c:v>
                </c:pt>
                <c:pt idx="4172">
                  <c:v>-1.32797</c:v>
                </c:pt>
                <c:pt idx="4173">
                  <c:v>-1.32105</c:v>
                </c:pt>
                <c:pt idx="4174">
                  <c:v>-1.32105</c:v>
                </c:pt>
                <c:pt idx="4175">
                  <c:v>-1.31408</c:v>
                </c:pt>
                <c:pt idx="4176">
                  <c:v>-1.31408</c:v>
                </c:pt>
                <c:pt idx="4177">
                  <c:v>-1.3073</c:v>
                </c:pt>
                <c:pt idx="4178">
                  <c:v>-1.3073</c:v>
                </c:pt>
                <c:pt idx="4179">
                  <c:v>-1.30085</c:v>
                </c:pt>
                <c:pt idx="4180">
                  <c:v>-1.30085</c:v>
                </c:pt>
                <c:pt idx="4181">
                  <c:v>-1.29388</c:v>
                </c:pt>
                <c:pt idx="4182">
                  <c:v>-1.29388</c:v>
                </c:pt>
                <c:pt idx="4183">
                  <c:v>-1.28597</c:v>
                </c:pt>
                <c:pt idx="4184">
                  <c:v>-1.28597</c:v>
                </c:pt>
                <c:pt idx="4185">
                  <c:v>-1.27891</c:v>
                </c:pt>
                <c:pt idx="4186">
                  <c:v>-1.27891</c:v>
                </c:pt>
                <c:pt idx="4187">
                  <c:v>-1.27143</c:v>
                </c:pt>
                <c:pt idx="4188">
                  <c:v>-1.27143</c:v>
                </c:pt>
                <c:pt idx="4189">
                  <c:v>-1.26516</c:v>
                </c:pt>
                <c:pt idx="4190">
                  <c:v>-1.26516</c:v>
                </c:pt>
                <c:pt idx="4191">
                  <c:v>-1.25702</c:v>
                </c:pt>
                <c:pt idx="4192">
                  <c:v>-1.25702</c:v>
                </c:pt>
                <c:pt idx="4193">
                  <c:v>-1.25052</c:v>
                </c:pt>
                <c:pt idx="4194">
                  <c:v>-1.25052</c:v>
                </c:pt>
                <c:pt idx="4195">
                  <c:v>-1.24327</c:v>
                </c:pt>
                <c:pt idx="4196">
                  <c:v>-1.24327</c:v>
                </c:pt>
                <c:pt idx="4197">
                  <c:v>-1.23663</c:v>
                </c:pt>
                <c:pt idx="4198">
                  <c:v>-1.23663</c:v>
                </c:pt>
                <c:pt idx="4199">
                  <c:v>-1.22966</c:v>
                </c:pt>
                <c:pt idx="4200">
                  <c:v>-1.22966</c:v>
                </c:pt>
                <c:pt idx="4201">
                  <c:v>-1.22127</c:v>
                </c:pt>
                <c:pt idx="4202">
                  <c:v>-1.22127</c:v>
                </c:pt>
                <c:pt idx="4203">
                  <c:v>-1.21544</c:v>
                </c:pt>
                <c:pt idx="4204">
                  <c:v>-1.21544</c:v>
                </c:pt>
                <c:pt idx="4205">
                  <c:v>-1.20767</c:v>
                </c:pt>
                <c:pt idx="4206">
                  <c:v>-1.20767</c:v>
                </c:pt>
                <c:pt idx="4207">
                  <c:v>-1.20093</c:v>
                </c:pt>
                <c:pt idx="4208">
                  <c:v>-1.20093</c:v>
                </c:pt>
                <c:pt idx="4209">
                  <c:v>-1.1933</c:v>
                </c:pt>
                <c:pt idx="4210">
                  <c:v>-1.1933</c:v>
                </c:pt>
                <c:pt idx="4211">
                  <c:v>-1.18638</c:v>
                </c:pt>
                <c:pt idx="4212">
                  <c:v>-1.18638</c:v>
                </c:pt>
                <c:pt idx="4213">
                  <c:v>-1.17851</c:v>
                </c:pt>
                <c:pt idx="4214">
                  <c:v>-1.17851</c:v>
                </c:pt>
                <c:pt idx="4215">
                  <c:v>-1.1714</c:v>
                </c:pt>
                <c:pt idx="4216">
                  <c:v>-1.1714</c:v>
                </c:pt>
                <c:pt idx="4217">
                  <c:v>-1.16476</c:v>
                </c:pt>
                <c:pt idx="4218">
                  <c:v>-1.16476</c:v>
                </c:pt>
                <c:pt idx="4219">
                  <c:v>-1.15722</c:v>
                </c:pt>
                <c:pt idx="4220">
                  <c:v>-1.15722</c:v>
                </c:pt>
                <c:pt idx="4221">
                  <c:v>-1.14968</c:v>
                </c:pt>
                <c:pt idx="4222">
                  <c:v>-1.14968</c:v>
                </c:pt>
                <c:pt idx="4223">
                  <c:v>-1.14243</c:v>
                </c:pt>
                <c:pt idx="4224">
                  <c:v>-1.14243</c:v>
                </c:pt>
                <c:pt idx="4225">
                  <c:v>-1.13532</c:v>
                </c:pt>
                <c:pt idx="4226">
                  <c:v>-1.13532</c:v>
                </c:pt>
                <c:pt idx="4227">
                  <c:v>-1.1283</c:v>
                </c:pt>
                <c:pt idx="4228">
                  <c:v>-1.1283</c:v>
                </c:pt>
                <c:pt idx="4229">
                  <c:v>-1.12119</c:v>
                </c:pt>
                <c:pt idx="4230">
                  <c:v>-1.12119</c:v>
                </c:pt>
                <c:pt idx="4231">
                  <c:v>-1.11408</c:v>
                </c:pt>
                <c:pt idx="4232">
                  <c:v>-1.11408</c:v>
                </c:pt>
                <c:pt idx="4233">
                  <c:v>-1.10792</c:v>
                </c:pt>
                <c:pt idx="4234">
                  <c:v>-1.10792</c:v>
                </c:pt>
                <c:pt idx="4235">
                  <c:v>-1.10009</c:v>
                </c:pt>
                <c:pt idx="4236">
                  <c:v>-1.10009</c:v>
                </c:pt>
                <c:pt idx="4237">
                  <c:v>-1.0935</c:v>
                </c:pt>
                <c:pt idx="4238">
                  <c:v>-1.0935</c:v>
                </c:pt>
                <c:pt idx="4239">
                  <c:v>-1.08578</c:v>
                </c:pt>
                <c:pt idx="4240">
                  <c:v>-1.08578</c:v>
                </c:pt>
                <c:pt idx="4241">
                  <c:v>-1.07909</c:v>
                </c:pt>
                <c:pt idx="4242">
                  <c:v>-1.07909</c:v>
                </c:pt>
                <c:pt idx="4243">
                  <c:v>-1.07127</c:v>
                </c:pt>
                <c:pt idx="4244">
                  <c:v>-1.07127</c:v>
                </c:pt>
                <c:pt idx="4245">
                  <c:v>-1.06416</c:v>
                </c:pt>
                <c:pt idx="4246">
                  <c:v>-1.05695</c:v>
                </c:pt>
                <c:pt idx="4247">
                  <c:v>-1.05695</c:v>
                </c:pt>
                <c:pt idx="4248">
                  <c:v>-1.05695</c:v>
                </c:pt>
                <c:pt idx="4249">
                  <c:v>-1.04979</c:v>
                </c:pt>
                <c:pt idx="4250">
                  <c:v>-1.04311</c:v>
                </c:pt>
                <c:pt idx="4251">
                  <c:v>-1.04311</c:v>
                </c:pt>
                <c:pt idx="4252">
                  <c:v>-1.03571</c:v>
                </c:pt>
                <c:pt idx="4253">
                  <c:v>-1.03571</c:v>
                </c:pt>
                <c:pt idx="4254">
                  <c:v>-1.03571</c:v>
                </c:pt>
                <c:pt idx="4255">
                  <c:v>-1.02874</c:v>
                </c:pt>
                <c:pt idx="4256">
                  <c:v>-1.02874</c:v>
                </c:pt>
                <c:pt idx="4257">
                  <c:v>-1.02135</c:v>
                </c:pt>
                <c:pt idx="4258">
                  <c:v>-1.02135</c:v>
                </c:pt>
                <c:pt idx="4259">
                  <c:v>-1.01457</c:v>
                </c:pt>
                <c:pt idx="4260">
                  <c:v>-1.01457</c:v>
                </c:pt>
                <c:pt idx="4261">
                  <c:v>-1.00731</c:v>
                </c:pt>
                <c:pt idx="4262">
                  <c:v>-1.00731</c:v>
                </c:pt>
                <c:pt idx="4263">
                  <c:v>-1.00091</c:v>
                </c:pt>
                <c:pt idx="4264">
                  <c:v>-1.00091</c:v>
                </c:pt>
                <c:pt idx="4265">
                  <c:v>-0.993139</c:v>
                </c:pt>
                <c:pt idx="4266">
                  <c:v>-0.993139</c:v>
                </c:pt>
                <c:pt idx="4267">
                  <c:v>-0.986455</c:v>
                </c:pt>
                <c:pt idx="4268">
                  <c:v>-0.986455</c:v>
                </c:pt>
                <c:pt idx="4269">
                  <c:v>-0.978912</c:v>
                </c:pt>
                <c:pt idx="4270">
                  <c:v>-0.978912</c:v>
                </c:pt>
                <c:pt idx="4271">
                  <c:v>-0.971847</c:v>
                </c:pt>
                <c:pt idx="4272">
                  <c:v>-0.971847</c:v>
                </c:pt>
                <c:pt idx="4273">
                  <c:v>-0.964781</c:v>
                </c:pt>
                <c:pt idx="4274">
                  <c:v>-0.95805</c:v>
                </c:pt>
                <c:pt idx="4275">
                  <c:v>-0.95805</c:v>
                </c:pt>
                <c:pt idx="4276">
                  <c:v>-0.951271</c:v>
                </c:pt>
                <c:pt idx="4277">
                  <c:v>-0.951271</c:v>
                </c:pt>
                <c:pt idx="4278">
                  <c:v>-0.944683</c:v>
                </c:pt>
                <c:pt idx="4279">
                  <c:v>-0.944683</c:v>
                </c:pt>
                <c:pt idx="4280">
                  <c:v>-0.93714</c:v>
                </c:pt>
                <c:pt idx="4281">
                  <c:v>-0.93714</c:v>
                </c:pt>
                <c:pt idx="4282">
                  <c:v>-0.931554</c:v>
                </c:pt>
                <c:pt idx="4283">
                  <c:v>-0.931554</c:v>
                </c:pt>
                <c:pt idx="4284">
                  <c:v>-0.924059</c:v>
                </c:pt>
                <c:pt idx="4285">
                  <c:v>-0.924059</c:v>
                </c:pt>
                <c:pt idx="4286">
                  <c:v>-0.91728</c:v>
                </c:pt>
                <c:pt idx="4287">
                  <c:v>-0.91728</c:v>
                </c:pt>
                <c:pt idx="4288">
                  <c:v>-0.911074</c:v>
                </c:pt>
                <c:pt idx="4289">
                  <c:v>-0.911074</c:v>
                </c:pt>
                <c:pt idx="4290">
                  <c:v>-0.903626</c:v>
                </c:pt>
                <c:pt idx="4291">
                  <c:v>-0.903626</c:v>
                </c:pt>
                <c:pt idx="4292">
                  <c:v>-0.896847</c:v>
                </c:pt>
                <c:pt idx="4293">
                  <c:v>-0.896847</c:v>
                </c:pt>
                <c:pt idx="4294">
                  <c:v>-0.889209</c:v>
                </c:pt>
                <c:pt idx="4295">
                  <c:v>-0.889209</c:v>
                </c:pt>
                <c:pt idx="4296">
                  <c:v>-0.882287</c:v>
                </c:pt>
                <c:pt idx="4297">
                  <c:v>-0.882287</c:v>
                </c:pt>
                <c:pt idx="4298">
                  <c:v>-0.875269</c:v>
                </c:pt>
                <c:pt idx="4299">
                  <c:v>-0.875269</c:v>
                </c:pt>
                <c:pt idx="4300">
                  <c:v>-0.867965</c:v>
                </c:pt>
                <c:pt idx="4301">
                  <c:v>-0.867965</c:v>
                </c:pt>
                <c:pt idx="4302">
                  <c:v>-0.861806</c:v>
                </c:pt>
                <c:pt idx="4303">
                  <c:v>-0.861806</c:v>
                </c:pt>
                <c:pt idx="4304">
                  <c:v>-0.854598</c:v>
                </c:pt>
                <c:pt idx="4305">
                  <c:v>-0.854598</c:v>
                </c:pt>
                <c:pt idx="4306">
                  <c:v>-0.846959</c:v>
                </c:pt>
                <c:pt idx="4307">
                  <c:v>-0.846959</c:v>
                </c:pt>
                <c:pt idx="4308">
                  <c:v>-0.83975</c:v>
                </c:pt>
                <c:pt idx="4309">
                  <c:v>-0.83975</c:v>
                </c:pt>
                <c:pt idx="4310">
                  <c:v>-0.831873</c:v>
                </c:pt>
                <c:pt idx="4311">
                  <c:v>-0.831873</c:v>
                </c:pt>
                <c:pt idx="4312">
                  <c:v>-0.826001</c:v>
                </c:pt>
                <c:pt idx="4313">
                  <c:v>-0.826001</c:v>
                </c:pt>
                <c:pt idx="4314">
                  <c:v>-0.818745</c:v>
                </c:pt>
                <c:pt idx="4315">
                  <c:v>-0.818745</c:v>
                </c:pt>
                <c:pt idx="4316">
                  <c:v>-0.810868</c:v>
                </c:pt>
                <c:pt idx="4317">
                  <c:v>-0.810868</c:v>
                </c:pt>
                <c:pt idx="4318">
                  <c:v>-0.803516</c:v>
                </c:pt>
                <c:pt idx="4319">
                  <c:v>-0.79731</c:v>
                </c:pt>
                <c:pt idx="4320">
                  <c:v>-0.79731</c:v>
                </c:pt>
                <c:pt idx="4321">
                  <c:v>-0.789098</c:v>
                </c:pt>
                <c:pt idx="4322">
                  <c:v>-0.789098</c:v>
                </c:pt>
                <c:pt idx="4323">
                  <c:v>-0.782701</c:v>
                </c:pt>
                <c:pt idx="4324">
                  <c:v>-0.782701</c:v>
                </c:pt>
                <c:pt idx="4325">
                  <c:v>-0.775492</c:v>
                </c:pt>
                <c:pt idx="4326">
                  <c:v>-0.775492</c:v>
                </c:pt>
                <c:pt idx="4327">
                  <c:v>-0.768952</c:v>
                </c:pt>
                <c:pt idx="4328">
                  <c:v>-0.768952</c:v>
                </c:pt>
                <c:pt idx="4329">
                  <c:v>-0.768952</c:v>
                </c:pt>
                <c:pt idx="4330">
                  <c:v>-0.761552</c:v>
                </c:pt>
                <c:pt idx="4331">
                  <c:v>-0.761552</c:v>
                </c:pt>
                <c:pt idx="4332">
                  <c:v>-0.754105</c:v>
                </c:pt>
                <c:pt idx="4333">
                  <c:v>-0.754105</c:v>
                </c:pt>
                <c:pt idx="4334">
                  <c:v>-0.746211</c:v>
                </c:pt>
                <c:pt idx="4335">
                  <c:v>-0.746211</c:v>
                </c:pt>
                <c:pt idx="4336">
                  <c:v>-0.739641</c:v>
                </c:pt>
                <c:pt idx="4337">
                  <c:v>-0.739641</c:v>
                </c:pt>
                <c:pt idx="4338">
                  <c:v>-0.732303</c:v>
                </c:pt>
                <c:pt idx="4339">
                  <c:v>-0.732303</c:v>
                </c:pt>
                <c:pt idx="4340">
                  <c:v>-0.724869</c:v>
                </c:pt>
                <c:pt idx="4341">
                  <c:v>-0.724869</c:v>
                </c:pt>
                <c:pt idx="4342">
                  <c:v>-0.71849</c:v>
                </c:pt>
                <c:pt idx="4343">
                  <c:v>-0.71849</c:v>
                </c:pt>
                <c:pt idx="4344">
                  <c:v>-0.710817</c:v>
                </c:pt>
                <c:pt idx="4345">
                  <c:v>-0.710817</c:v>
                </c:pt>
                <c:pt idx="4346">
                  <c:v>-0.703527</c:v>
                </c:pt>
                <c:pt idx="4347">
                  <c:v>-0.703527</c:v>
                </c:pt>
                <c:pt idx="4348">
                  <c:v>-0.695805</c:v>
                </c:pt>
                <c:pt idx="4349">
                  <c:v>-0.688851</c:v>
                </c:pt>
                <c:pt idx="4350">
                  <c:v>-0.688851</c:v>
                </c:pt>
                <c:pt idx="4351">
                  <c:v>-0.682616</c:v>
                </c:pt>
                <c:pt idx="4352">
                  <c:v>-0.682616</c:v>
                </c:pt>
                <c:pt idx="4353">
                  <c:v>-0.676093</c:v>
                </c:pt>
                <c:pt idx="4354">
                  <c:v>-0.676093</c:v>
                </c:pt>
                <c:pt idx="4355">
                  <c:v>-0.668468</c:v>
                </c:pt>
                <c:pt idx="4356">
                  <c:v>-0.668468</c:v>
                </c:pt>
                <c:pt idx="4357">
                  <c:v>-0.662281</c:v>
                </c:pt>
                <c:pt idx="4358">
                  <c:v>-0.662281</c:v>
                </c:pt>
                <c:pt idx="4359">
                  <c:v>-0.655327</c:v>
                </c:pt>
                <c:pt idx="4360">
                  <c:v>-0.655327</c:v>
                </c:pt>
                <c:pt idx="4361">
                  <c:v>-0.648181</c:v>
                </c:pt>
                <c:pt idx="4362">
                  <c:v>-0.648181</c:v>
                </c:pt>
                <c:pt idx="4363">
                  <c:v>-0.641466</c:v>
                </c:pt>
                <c:pt idx="4364">
                  <c:v>-0.641466</c:v>
                </c:pt>
                <c:pt idx="4365">
                  <c:v>-0.634416</c:v>
                </c:pt>
                <c:pt idx="4366">
                  <c:v>-0.634416</c:v>
                </c:pt>
                <c:pt idx="4367">
                  <c:v>-0.627846</c:v>
                </c:pt>
                <c:pt idx="4368">
                  <c:v>-0.627846</c:v>
                </c:pt>
                <c:pt idx="4369">
                  <c:v>-0.621323</c:v>
                </c:pt>
                <c:pt idx="4370">
                  <c:v>-0.621323</c:v>
                </c:pt>
                <c:pt idx="4371">
                  <c:v>-0.614321</c:v>
                </c:pt>
                <c:pt idx="4372">
                  <c:v>-0.614321</c:v>
                </c:pt>
                <c:pt idx="4373">
                  <c:v>-0.607175</c:v>
                </c:pt>
                <c:pt idx="4374">
                  <c:v>-0.607175</c:v>
                </c:pt>
                <c:pt idx="4375">
                  <c:v>-0.599981</c:v>
                </c:pt>
                <c:pt idx="4376">
                  <c:v>-0.599981</c:v>
                </c:pt>
                <c:pt idx="4377">
                  <c:v>-0.592643</c:v>
                </c:pt>
                <c:pt idx="4378">
                  <c:v>-0.592643</c:v>
                </c:pt>
                <c:pt idx="4379">
                  <c:v>-0.585209</c:v>
                </c:pt>
                <c:pt idx="4380">
                  <c:v>-0.585209</c:v>
                </c:pt>
                <c:pt idx="4381">
                  <c:v>-0.578495</c:v>
                </c:pt>
                <c:pt idx="4382">
                  <c:v>-0.578495</c:v>
                </c:pt>
                <c:pt idx="4383">
                  <c:v>-0.57202</c:v>
                </c:pt>
                <c:pt idx="4384">
                  <c:v>-0.57202</c:v>
                </c:pt>
                <c:pt idx="4385">
                  <c:v>-0.56473</c:v>
                </c:pt>
                <c:pt idx="4386">
                  <c:v>-0.56473</c:v>
                </c:pt>
                <c:pt idx="4387">
                  <c:v>-0.55744</c:v>
                </c:pt>
                <c:pt idx="4388">
                  <c:v>-0.55744</c:v>
                </c:pt>
                <c:pt idx="4389">
                  <c:v>-0.550342</c:v>
                </c:pt>
                <c:pt idx="4390">
                  <c:v>-0.550342</c:v>
                </c:pt>
                <c:pt idx="4391">
                  <c:v>-0.542237</c:v>
                </c:pt>
                <c:pt idx="4392">
                  <c:v>-0.542237</c:v>
                </c:pt>
                <c:pt idx="4393">
                  <c:v>-0.535619</c:v>
                </c:pt>
                <c:pt idx="4394">
                  <c:v>-0.535619</c:v>
                </c:pt>
                <c:pt idx="4395">
                  <c:v>-0.528329</c:v>
                </c:pt>
                <c:pt idx="4396">
                  <c:v>-0.528329</c:v>
                </c:pt>
                <c:pt idx="4397">
                  <c:v>-0.520991</c:v>
                </c:pt>
                <c:pt idx="4398">
                  <c:v>-0.520991</c:v>
                </c:pt>
                <c:pt idx="4399">
                  <c:v>-0.514372</c:v>
                </c:pt>
                <c:pt idx="4400">
                  <c:v>-0.514372</c:v>
                </c:pt>
                <c:pt idx="4401">
                  <c:v>-0.506507</c:v>
                </c:pt>
                <c:pt idx="4402">
                  <c:v>-0.506507</c:v>
                </c:pt>
                <c:pt idx="4403">
                  <c:v>-0.499599</c:v>
                </c:pt>
                <c:pt idx="4404">
                  <c:v>-0.499599</c:v>
                </c:pt>
                <c:pt idx="4405">
                  <c:v>-0.492563</c:v>
                </c:pt>
                <c:pt idx="4406">
                  <c:v>-0.492563</c:v>
                </c:pt>
                <c:pt idx="4407">
                  <c:v>-0.485624</c:v>
                </c:pt>
                <c:pt idx="4408">
                  <c:v>-0.485624</c:v>
                </c:pt>
                <c:pt idx="4409">
                  <c:v>-0.479407</c:v>
                </c:pt>
                <c:pt idx="4410">
                  <c:v>-0.479407</c:v>
                </c:pt>
                <c:pt idx="4411">
                  <c:v>-0.471022</c:v>
                </c:pt>
                <c:pt idx="4412">
                  <c:v>-0.471022</c:v>
                </c:pt>
                <c:pt idx="4413">
                  <c:v>-0.46389</c:v>
                </c:pt>
                <c:pt idx="4414">
                  <c:v>-0.46389</c:v>
                </c:pt>
                <c:pt idx="4415">
                  <c:v>-0.456517</c:v>
                </c:pt>
                <c:pt idx="4416">
                  <c:v>-0.456517</c:v>
                </c:pt>
                <c:pt idx="4417">
                  <c:v>-0.450204</c:v>
                </c:pt>
                <c:pt idx="4418">
                  <c:v>-0.450204</c:v>
                </c:pt>
                <c:pt idx="4419">
                  <c:v>-0.442397</c:v>
                </c:pt>
                <c:pt idx="4420">
                  <c:v>-0.442397</c:v>
                </c:pt>
                <c:pt idx="4421">
                  <c:v>-0.434831</c:v>
                </c:pt>
                <c:pt idx="4422">
                  <c:v>-0.434831</c:v>
                </c:pt>
                <c:pt idx="4423">
                  <c:v>-0.42794</c:v>
                </c:pt>
                <c:pt idx="4424">
                  <c:v>-0.42794</c:v>
                </c:pt>
                <c:pt idx="4425">
                  <c:v>-0.420904</c:v>
                </c:pt>
                <c:pt idx="4426">
                  <c:v>-0.420904</c:v>
                </c:pt>
                <c:pt idx="4427">
                  <c:v>-0.414446</c:v>
                </c:pt>
                <c:pt idx="4428">
                  <c:v>-0.414446</c:v>
                </c:pt>
                <c:pt idx="4429">
                  <c:v>-0.406832</c:v>
                </c:pt>
                <c:pt idx="4430">
                  <c:v>-0.406832</c:v>
                </c:pt>
                <c:pt idx="4431">
                  <c:v>-0.399218</c:v>
                </c:pt>
                <c:pt idx="4432">
                  <c:v>-0.399218</c:v>
                </c:pt>
                <c:pt idx="4433">
                  <c:v>-0.392279</c:v>
                </c:pt>
                <c:pt idx="4434">
                  <c:v>-0.392279</c:v>
                </c:pt>
                <c:pt idx="4435">
                  <c:v>-0.385291</c:v>
                </c:pt>
                <c:pt idx="4436">
                  <c:v>-0.385291</c:v>
                </c:pt>
                <c:pt idx="4437">
                  <c:v>-0.378689</c:v>
                </c:pt>
                <c:pt idx="4438">
                  <c:v>-0.378689</c:v>
                </c:pt>
                <c:pt idx="4439">
                  <c:v>-0.371846</c:v>
                </c:pt>
                <c:pt idx="4440">
                  <c:v>-0.371846</c:v>
                </c:pt>
                <c:pt idx="4441">
                  <c:v>-0.363412</c:v>
                </c:pt>
                <c:pt idx="4442">
                  <c:v>-0.363412</c:v>
                </c:pt>
                <c:pt idx="4443">
                  <c:v>-0.356376</c:v>
                </c:pt>
                <c:pt idx="4444">
                  <c:v>-0.356376</c:v>
                </c:pt>
                <c:pt idx="4445">
                  <c:v>-0.348714</c:v>
                </c:pt>
                <c:pt idx="4446">
                  <c:v>-0.348714</c:v>
                </c:pt>
                <c:pt idx="4447">
                  <c:v>-0.342739</c:v>
                </c:pt>
                <c:pt idx="4448">
                  <c:v>-0.342739</c:v>
                </c:pt>
                <c:pt idx="4449">
                  <c:v>-0.335799</c:v>
                </c:pt>
                <c:pt idx="4450">
                  <c:v>-0.335799</c:v>
                </c:pt>
                <c:pt idx="4451">
                  <c:v>-0.328571</c:v>
                </c:pt>
                <c:pt idx="4452">
                  <c:v>-0.328571</c:v>
                </c:pt>
                <c:pt idx="4453">
                  <c:v>-0.322209</c:v>
                </c:pt>
                <c:pt idx="4454">
                  <c:v>-0.322209</c:v>
                </c:pt>
                <c:pt idx="4455">
                  <c:v>-0.313824</c:v>
                </c:pt>
                <c:pt idx="4456">
                  <c:v>-0.313824</c:v>
                </c:pt>
                <c:pt idx="4457">
                  <c:v>-0.306547</c:v>
                </c:pt>
                <c:pt idx="4458">
                  <c:v>-0.306547</c:v>
                </c:pt>
                <c:pt idx="4459">
                  <c:v>-0.299656</c:v>
                </c:pt>
                <c:pt idx="4460">
                  <c:v>-0.299656</c:v>
                </c:pt>
                <c:pt idx="4461">
                  <c:v>-0.292717</c:v>
                </c:pt>
                <c:pt idx="4462">
                  <c:v>-0.292717</c:v>
                </c:pt>
                <c:pt idx="4463">
                  <c:v>-0.285392</c:v>
                </c:pt>
                <c:pt idx="4464">
                  <c:v>-0.285392</c:v>
                </c:pt>
                <c:pt idx="4465">
                  <c:v>-0.278549</c:v>
                </c:pt>
                <c:pt idx="4466">
                  <c:v>-0.278549</c:v>
                </c:pt>
                <c:pt idx="4467">
                  <c:v>-0.270549</c:v>
                </c:pt>
                <c:pt idx="4468">
                  <c:v>-0.270549</c:v>
                </c:pt>
                <c:pt idx="4469">
                  <c:v>-0.264381</c:v>
                </c:pt>
                <c:pt idx="4470">
                  <c:v>-0.264381</c:v>
                </c:pt>
                <c:pt idx="4471">
                  <c:v>-0.256815</c:v>
                </c:pt>
                <c:pt idx="4472">
                  <c:v>-0.256815</c:v>
                </c:pt>
                <c:pt idx="4473">
                  <c:v>-0.249482</c:v>
                </c:pt>
                <c:pt idx="4474">
                  <c:v>-0.249482</c:v>
                </c:pt>
                <c:pt idx="4475">
                  <c:v>-0.242284</c:v>
                </c:pt>
                <c:pt idx="4476">
                  <c:v>-0.242284</c:v>
                </c:pt>
                <c:pt idx="4477">
                  <c:v>-0.234449</c:v>
                </c:pt>
                <c:pt idx="4478">
                  <c:v>-0.234449</c:v>
                </c:pt>
                <c:pt idx="4479">
                  <c:v>-0.228965</c:v>
                </c:pt>
                <c:pt idx="4480">
                  <c:v>-0.228965</c:v>
                </c:pt>
                <c:pt idx="4481">
                  <c:v>-0.221424</c:v>
                </c:pt>
                <c:pt idx="4482">
                  <c:v>-0.221424</c:v>
                </c:pt>
                <c:pt idx="4483">
                  <c:v>-0.213344</c:v>
                </c:pt>
                <c:pt idx="4484">
                  <c:v>-0.213344</c:v>
                </c:pt>
                <c:pt idx="4485">
                  <c:v>-0.206097</c:v>
                </c:pt>
                <c:pt idx="4486">
                  <c:v>-0.206097</c:v>
                </c:pt>
                <c:pt idx="4487">
                  <c:v>-0.199192</c:v>
                </c:pt>
                <c:pt idx="4488">
                  <c:v>-0.199192</c:v>
                </c:pt>
                <c:pt idx="4489">
                  <c:v>-0.191406</c:v>
                </c:pt>
                <c:pt idx="4490">
                  <c:v>-0.191406</c:v>
                </c:pt>
                <c:pt idx="4491">
                  <c:v>-0.183963</c:v>
                </c:pt>
                <c:pt idx="4492">
                  <c:v>-0.183963</c:v>
                </c:pt>
                <c:pt idx="4493">
                  <c:v>-0.177353</c:v>
                </c:pt>
                <c:pt idx="4494">
                  <c:v>-0.177353</c:v>
                </c:pt>
                <c:pt idx="4495">
                  <c:v>-0.170644</c:v>
                </c:pt>
                <c:pt idx="4496">
                  <c:v>-0.170644</c:v>
                </c:pt>
                <c:pt idx="4497">
                  <c:v>-0.16276</c:v>
                </c:pt>
                <c:pt idx="4498">
                  <c:v>-0.16276</c:v>
                </c:pt>
                <c:pt idx="4499">
                  <c:v>-0.156688</c:v>
                </c:pt>
                <c:pt idx="4500">
                  <c:v>-0.156688</c:v>
                </c:pt>
                <c:pt idx="4501">
                  <c:v>-0.14949</c:v>
                </c:pt>
                <c:pt idx="4502">
                  <c:v>-0.142439</c:v>
                </c:pt>
                <c:pt idx="4503">
                  <c:v>-0.142439</c:v>
                </c:pt>
                <c:pt idx="4504">
                  <c:v>-0.135681</c:v>
                </c:pt>
                <c:pt idx="4505">
                  <c:v>-0.135681</c:v>
                </c:pt>
                <c:pt idx="4506">
                  <c:v>-0.127699</c:v>
                </c:pt>
                <c:pt idx="4507">
                  <c:v>-0.127699</c:v>
                </c:pt>
                <c:pt idx="4508">
                  <c:v>-0.120942</c:v>
                </c:pt>
                <c:pt idx="4509">
                  <c:v>-0.120942</c:v>
                </c:pt>
                <c:pt idx="4510">
                  <c:v>-0.120942</c:v>
                </c:pt>
                <c:pt idx="4511">
                  <c:v>-0.11345</c:v>
                </c:pt>
                <c:pt idx="4512">
                  <c:v>-0.11345</c:v>
                </c:pt>
                <c:pt idx="4513">
                  <c:v>-0.105811</c:v>
                </c:pt>
                <c:pt idx="4514">
                  <c:v>-0.105811</c:v>
                </c:pt>
                <c:pt idx="4515">
                  <c:v>-0.0984166</c:v>
                </c:pt>
                <c:pt idx="4516">
                  <c:v>-0.0984166</c:v>
                </c:pt>
                <c:pt idx="4517">
                  <c:v>-0.0914631</c:v>
                </c:pt>
                <c:pt idx="4518">
                  <c:v>-0.0914631</c:v>
                </c:pt>
                <c:pt idx="4519">
                  <c:v>-0.0846076</c:v>
                </c:pt>
                <c:pt idx="4520">
                  <c:v>-0.0846076</c:v>
                </c:pt>
                <c:pt idx="4521">
                  <c:v>-0.0769687</c:v>
                </c:pt>
                <c:pt idx="4522">
                  <c:v>-0.0769687</c:v>
                </c:pt>
                <c:pt idx="4523">
                  <c:v>-0.0695256</c:v>
                </c:pt>
                <c:pt idx="4524">
                  <c:v>-0.0695256</c:v>
                </c:pt>
                <c:pt idx="4525">
                  <c:v>-0.0634046</c:v>
                </c:pt>
                <c:pt idx="4526">
                  <c:v>-0.0634046</c:v>
                </c:pt>
                <c:pt idx="4527">
                  <c:v>-0.0555208</c:v>
                </c:pt>
                <c:pt idx="4528">
                  <c:v>-0.0555208</c:v>
                </c:pt>
                <c:pt idx="4529">
                  <c:v>-0.0492529</c:v>
                </c:pt>
                <c:pt idx="4530">
                  <c:v>-0.0492529</c:v>
                </c:pt>
                <c:pt idx="4531">
                  <c:v>-0.0422505</c:v>
                </c:pt>
                <c:pt idx="4532">
                  <c:v>-0.0422505</c:v>
                </c:pt>
                <c:pt idx="4533">
                  <c:v>-0.0343667</c:v>
                </c:pt>
                <c:pt idx="4534">
                  <c:v>-0.0343667</c:v>
                </c:pt>
                <c:pt idx="4535">
                  <c:v>-0.0274133</c:v>
                </c:pt>
                <c:pt idx="4536">
                  <c:v>-0.020264</c:v>
                </c:pt>
                <c:pt idx="4537">
                  <c:v>-0.020264</c:v>
                </c:pt>
                <c:pt idx="4538">
                  <c:v>-0.0133595</c:v>
                </c:pt>
                <c:pt idx="4539">
                  <c:v>-0.0133595</c:v>
                </c:pt>
                <c:pt idx="4540">
                  <c:v>-0.00503499</c:v>
                </c:pt>
                <c:pt idx="4541">
                  <c:v>-0.00503499</c:v>
                </c:pt>
                <c:pt idx="4542">
                  <c:v>-0.000627893</c:v>
                </c:pt>
                <c:pt idx="4543">
                  <c:v>-0.000627893</c:v>
                </c:pt>
                <c:pt idx="4544">
                  <c:v>-0.000627893</c:v>
                </c:pt>
                <c:pt idx="4545">
                  <c:v>0.00171847</c:v>
                </c:pt>
                <c:pt idx="4546">
                  <c:v>0.00171847</c:v>
                </c:pt>
                <c:pt idx="4547">
                  <c:v>0.000985698</c:v>
                </c:pt>
                <c:pt idx="4548">
                  <c:v>0.000985698</c:v>
                </c:pt>
                <c:pt idx="4549">
                  <c:v>0.00206043</c:v>
                </c:pt>
              </c:numCache>
            </c:numRef>
          </c:xVal>
          <c:yVal>
            <c:numRef>
              <c:f>'Lion :Volumes:palknes:Public:Amalia:12102ID7020_5mm_s1:130220:[12102ID7020_5mm_s1.xlsx]Magnetiz'!$D$14:$D$4563</c:f>
              <c:numCache>
                <c:formatCode>General</c:formatCode>
                <c:ptCount val="4550"/>
                <c:pt idx="0">
                  <c:v>-271.6993273541574</c:v>
                </c:pt>
                <c:pt idx="1">
                  <c:v>-271.5816941818971</c:v>
                </c:pt>
                <c:pt idx="2">
                  <c:v>-271.6418081927213</c:v>
                </c:pt>
                <c:pt idx="3">
                  <c:v>-271.8714523635677</c:v>
                </c:pt>
                <c:pt idx="4">
                  <c:v>-271.5942359539395</c:v>
                </c:pt>
                <c:pt idx="5">
                  <c:v>-271.877074537242</c:v>
                </c:pt>
                <c:pt idx="6">
                  <c:v>-271.8900487841822</c:v>
                </c:pt>
                <c:pt idx="7">
                  <c:v>-271.8900487841822</c:v>
                </c:pt>
                <c:pt idx="8">
                  <c:v>-272.0024922576665</c:v>
                </c:pt>
                <c:pt idx="9">
                  <c:v>-271.6841907327268</c:v>
                </c:pt>
                <c:pt idx="10">
                  <c:v>-271.8450713947887</c:v>
                </c:pt>
                <c:pt idx="11">
                  <c:v>-271.5808292321011</c:v>
                </c:pt>
                <c:pt idx="12">
                  <c:v>-271.5808292321011</c:v>
                </c:pt>
                <c:pt idx="13">
                  <c:v>-271.8139332021315</c:v>
                </c:pt>
                <c:pt idx="14">
                  <c:v>-271.3118298455352</c:v>
                </c:pt>
                <c:pt idx="15">
                  <c:v>-271.416921245753</c:v>
                </c:pt>
                <c:pt idx="16">
                  <c:v>-271.1561388822489</c:v>
                </c:pt>
                <c:pt idx="17">
                  <c:v>-271.0039077181476</c:v>
                </c:pt>
                <c:pt idx="18">
                  <c:v>-270.5740276695202</c:v>
                </c:pt>
                <c:pt idx="19">
                  <c:v>-270.817078562204</c:v>
                </c:pt>
                <c:pt idx="20">
                  <c:v>-270.3711969423496</c:v>
                </c:pt>
                <c:pt idx="21">
                  <c:v>-270.1912873847761</c:v>
                </c:pt>
                <c:pt idx="22">
                  <c:v>-270.3443834986738</c:v>
                </c:pt>
                <c:pt idx="23">
                  <c:v>-269.9689952871949</c:v>
                </c:pt>
                <c:pt idx="24">
                  <c:v>-270.2626457429488</c:v>
                </c:pt>
                <c:pt idx="25">
                  <c:v>-270.0818712355781</c:v>
                </c:pt>
                <c:pt idx="26">
                  <c:v>-269.501922397339</c:v>
                </c:pt>
                <c:pt idx="27">
                  <c:v>-269.8738508096325</c:v>
                </c:pt>
                <c:pt idx="28">
                  <c:v>-269.1066403405525</c:v>
                </c:pt>
                <c:pt idx="29">
                  <c:v>-269.3877490242628</c:v>
                </c:pt>
                <c:pt idx="30">
                  <c:v>-269.147292980966</c:v>
                </c:pt>
                <c:pt idx="31">
                  <c:v>-268.847587876641</c:v>
                </c:pt>
                <c:pt idx="32">
                  <c:v>-268.5405306990498</c:v>
                </c:pt>
                <c:pt idx="33">
                  <c:v>-268.2070925526785</c:v>
                </c:pt>
                <c:pt idx="34">
                  <c:v>-268.2347709461519</c:v>
                </c:pt>
                <c:pt idx="35">
                  <c:v>-267.9540947373403</c:v>
                </c:pt>
                <c:pt idx="36">
                  <c:v>-267.7408846126185</c:v>
                </c:pt>
                <c:pt idx="37">
                  <c:v>-267.5847611744347</c:v>
                </c:pt>
                <c:pt idx="38">
                  <c:v>-267.017354108238</c:v>
                </c:pt>
                <c:pt idx="39">
                  <c:v>-266.8569059210739</c:v>
                </c:pt>
                <c:pt idx="40">
                  <c:v>-266.5900689089973</c:v>
                </c:pt>
                <c:pt idx="41">
                  <c:v>-266.5619580406266</c:v>
                </c:pt>
                <c:pt idx="42">
                  <c:v>-266.0745588305635</c:v>
                </c:pt>
                <c:pt idx="43">
                  <c:v>-265.948708635241</c:v>
                </c:pt>
                <c:pt idx="44">
                  <c:v>-265.7683666027683</c:v>
                </c:pt>
                <c:pt idx="45">
                  <c:v>-265.2723178947442</c:v>
                </c:pt>
                <c:pt idx="46">
                  <c:v>-265.1784708418746</c:v>
                </c:pt>
                <c:pt idx="47">
                  <c:v>-264.5634915368962</c:v>
                </c:pt>
                <c:pt idx="48">
                  <c:v>-264.3632556591149</c:v>
                </c:pt>
                <c:pt idx="49">
                  <c:v>-264.0903639984669</c:v>
                </c:pt>
                <c:pt idx="50">
                  <c:v>-263.4381918522579</c:v>
                </c:pt>
                <c:pt idx="51">
                  <c:v>-263.460680546956</c:v>
                </c:pt>
                <c:pt idx="52">
                  <c:v>-262.943008094031</c:v>
                </c:pt>
                <c:pt idx="53">
                  <c:v>-262.7224458960428</c:v>
                </c:pt>
                <c:pt idx="54">
                  <c:v>-262.3660865800778</c:v>
                </c:pt>
                <c:pt idx="55">
                  <c:v>-261.8821471691981</c:v>
                </c:pt>
                <c:pt idx="56">
                  <c:v>-261.8164109846986</c:v>
                </c:pt>
                <c:pt idx="57">
                  <c:v>-261.194079606455</c:v>
                </c:pt>
                <c:pt idx="58">
                  <c:v>-260.8727507572289</c:v>
                </c:pt>
                <c:pt idx="59">
                  <c:v>-260.270313224292</c:v>
                </c:pt>
                <c:pt idx="60">
                  <c:v>-260.1301913573359</c:v>
                </c:pt>
                <c:pt idx="61">
                  <c:v>-259.6730653901332</c:v>
                </c:pt>
                <c:pt idx="62">
                  <c:v>-259.2319409941571</c:v>
                </c:pt>
                <c:pt idx="63">
                  <c:v>-258.9521297351408</c:v>
                </c:pt>
                <c:pt idx="64">
                  <c:v>-258.4206180854786</c:v>
                </c:pt>
                <c:pt idx="65">
                  <c:v>-258.21778735831</c:v>
                </c:pt>
                <c:pt idx="66">
                  <c:v>-257.4760929082115</c:v>
                </c:pt>
                <c:pt idx="67">
                  <c:v>-256.934634335897</c:v>
                </c:pt>
                <c:pt idx="68">
                  <c:v>-257.12578824082</c:v>
                </c:pt>
                <c:pt idx="69">
                  <c:v>-256.0138952780213</c:v>
                </c:pt>
                <c:pt idx="70">
                  <c:v>-256.0960655086436</c:v>
                </c:pt>
                <c:pt idx="71">
                  <c:v>-255.3855092512044</c:v>
                </c:pt>
                <c:pt idx="72">
                  <c:v>-254.8038305133731</c:v>
                </c:pt>
                <c:pt idx="73">
                  <c:v>-254.638192627433</c:v>
                </c:pt>
                <c:pt idx="74">
                  <c:v>-253.790109352424</c:v>
                </c:pt>
                <c:pt idx="75">
                  <c:v>-253.8363841665116</c:v>
                </c:pt>
                <c:pt idx="76">
                  <c:v>-253.2343791084736</c:v>
                </c:pt>
                <c:pt idx="77">
                  <c:v>-252.6492405714582</c:v>
                </c:pt>
                <c:pt idx="78">
                  <c:v>-252.1557867128222</c:v>
                </c:pt>
                <c:pt idx="79">
                  <c:v>-251.5356177090675</c:v>
                </c:pt>
                <c:pt idx="80">
                  <c:v>-251.1048727106437</c:v>
                </c:pt>
                <c:pt idx="81">
                  <c:v>-250.4635124368862</c:v>
                </c:pt>
                <c:pt idx="82">
                  <c:v>-250.1776465292978</c:v>
                </c:pt>
                <c:pt idx="83">
                  <c:v>-249.5540177263589</c:v>
                </c:pt>
                <c:pt idx="84">
                  <c:v>-249.2218770046828</c:v>
                </c:pt>
                <c:pt idx="85">
                  <c:v>-248.2116156429178</c:v>
                </c:pt>
                <c:pt idx="86">
                  <c:v>-247.4898150381294</c:v>
                </c:pt>
                <c:pt idx="87">
                  <c:v>-247.3769390897472</c:v>
                </c:pt>
                <c:pt idx="88">
                  <c:v>-246.4068978934978</c:v>
                </c:pt>
                <c:pt idx="89">
                  <c:v>-246.2888322463394</c:v>
                </c:pt>
                <c:pt idx="90">
                  <c:v>-245.4459386701066</c:v>
                </c:pt>
                <c:pt idx="91">
                  <c:v>-244.2743641713813</c:v>
                </c:pt>
                <c:pt idx="92">
                  <c:v>-244.1710026707559</c:v>
                </c:pt>
                <c:pt idx="93">
                  <c:v>-243.0431081367307</c:v>
                </c:pt>
                <c:pt idx="94">
                  <c:v>-242.8009221938418</c:v>
                </c:pt>
                <c:pt idx="95">
                  <c:v>-241.9783549378157</c:v>
                </c:pt>
                <c:pt idx="96">
                  <c:v>-240.7791020456178</c:v>
                </c:pt>
                <c:pt idx="97">
                  <c:v>-240.7743448217396</c:v>
                </c:pt>
                <c:pt idx="98">
                  <c:v>-239.610122396281</c:v>
                </c:pt>
                <c:pt idx="99">
                  <c:v>-239.2913883964433</c:v>
                </c:pt>
                <c:pt idx="100">
                  <c:v>-238.3282667985621</c:v>
                </c:pt>
                <c:pt idx="101">
                  <c:v>-237.7569674582831</c:v>
                </c:pt>
                <c:pt idx="102">
                  <c:v>-236.9019645849059</c:v>
                </c:pt>
                <c:pt idx="103">
                  <c:v>-235.8778640264044</c:v>
                </c:pt>
                <c:pt idx="104">
                  <c:v>-235.3766256196041</c:v>
                </c:pt>
                <c:pt idx="105">
                  <c:v>-234.3827983039637</c:v>
                </c:pt>
                <c:pt idx="106">
                  <c:v>-233.9369166841094</c:v>
                </c:pt>
                <c:pt idx="107">
                  <c:v>-232.8271860958008</c:v>
                </c:pt>
                <c:pt idx="108">
                  <c:v>-231.9246109836417</c:v>
                </c:pt>
                <c:pt idx="109">
                  <c:v>-231.382719936428</c:v>
                </c:pt>
                <c:pt idx="110">
                  <c:v>-230.0623740727856</c:v>
                </c:pt>
                <c:pt idx="111">
                  <c:v>-229.7393153239678</c:v>
                </c:pt>
                <c:pt idx="112">
                  <c:v>-228.4103199623651</c:v>
                </c:pt>
                <c:pt idx="113">
                  <c:v>-227.8688613900493</c:v>
                </c:pt>
                <c:pt idx="114">
                  <c:v>-227.01212861708</c:v>
                </c:pt>
                <c:pt idx="115">
                  <c:v>-225.6641043599646</c:v>
                </c:pt>
                <c:pt idx="116">
                  <c:v>-225.2484959829714</c:v>
                </c:pt>
                <c:pt idx="117">
                  <c:v>-223.9125810230005</c:v>
                </c:pt>
                <c:pt idx="118">
                  <c:v>-223.351228605376</c:v>
                </c:pt>
                <c:pt idx="119">
                  <c:v>-222.4015137293332</c:v>
                </c:pt>
                <c:pt idx="120">
                  <c:v>-221.0911147883453</c:v>
                </c:pt>
                <c:pt idx="121">
                  <c:v>-220.592038756035</c:v>
                </c:pt>
                <c:pt idx="122">
                  <c:v>-219.4732261948681</c:v>
                </c:pt>
                <c:pt idx="123">
                  <c:v>-218.8911149821387</c:v>
                </c:pt>
                <c:pt idx="124">
                  <c:v>-217.5789861415588</c:v>
                </c:pt>
                <c:pt idx="125">
                  <c:v>-216.4861220742727</c:v>
                </c:pt>
                <c:pt idx="126">
                  <c:v>-215.9455284517529</c:v>
                </c:pt>
                <c:pt idx="127">
                  <c:v>-214.7410858607789</c:v>
                </c:pt>
                <c:pt idx="128">
                  <c:v>-214.0716147186504</c:v>
                </c:pt>
                <c:pt idx="129">
                  <c:v>-213.0609208819874</c:v>
                </c:pt>
                <c:pt idx="130">
                  <c:v>-212.501298363955</c:v>
                </c:pt>
                <c:pt idx="131">
                  <c:v>-211.0767260498908</c:v>
                </c:pt>
                <c:pt idx="132">
                  <c:v>-209.9138010491262</c:v>
                </c:pt>
                <c:pt idx="133">
                  <c:v>-209.6530186856226</c:v>
                </c:pt>
                <c:pt idx="134">
                  <c:v>-208.31969857504</c:v>
                </c:pt>
                <c:pt idx="135">
                  <c:v>-207.9702588574431</c:v>
                </c:pt>
                <c:pt idx="136">
                  <c:v>-206.8860442881174</c:v>
                </c:pt>
                <c:pt idx="137">
                  <c:v>-206.300473276204</c:v>
                </c:pt>
                <c:pt idx="138">
                  <c:v>-205.4117373607814</c:v>
                </c:pt>
                <c:pt idx="139">
                  <c:v>-204.1480457087792</c:v>
                </c:pt>
                <c:pt idx="140">
                  <c:v>-203.9270510358931</c:v>
                </c:pt>
                <c:pt idx="141">
                  <c:v>-202.9833908084226</c:v>
                </c:pt>
                <c:pt idx="142">
                  <c:v>-202.3281913379286</c:v>
                </c:pt>
                <c:pt idx="143">
                  <c:v>-201.4723235147553</c:v>
                </c:pt>
                <c:pt idx="144">
                  <c:v>-200.3803243972653</c:v>
                </c:pt>
                <c:pt idx="145">
                  <c:v>-200.0767270188582</c:v>
                </c:pt>
                <c:pt idx="146">
                  <c:v>-199.1936132771099</c:v>
                </c:pt>
                <c:pt idx="147">
                  <c:v>-198.7200532637825</c:v>
                </c:pt>
                <c:pt idx="148">
                  <c:v>-197.7694734379438</c:v>
                </c:pt>
                <c:pt idx="149">
                  <c:v>-197.065404303974</c:v>
                </c:pt>
                <c:pt idx="150">
                  <c:v>-196.6238474330998</c:v>
                </c:pt>
                <c:pt idx="151">
                  <c:v>-195.6218030943972</c:v>
                </c:pt>
                <c:pt idx="152">
                  <c:v>-195.3748599276301</c:v>
                </c:pt>
                <c:pt idx="153">
                  <c:v>-194.5574823703802</c:v>
                </c:pt>
                <c:pt idx="154">
                  <c:v>-193.9061751739684</c:v>
                </c:pt>
                <c:pt idx="155">
                  <c:v>-193.484512148403</c:v>
                </c:pt>
                <c:pt idx="156">
                  <c:v>-192.4141367758137</c:v>
                </c:pt>
                <c:pt idx="157">
                  <c:v>-192.2476339400777</c:v>
                </c:pt>
                <c:pt idx="158">
                  <c:v>-191.2045044860635</c:v>
                </c:pt>
                <c:pt idx="159">
                  <c:v>-191.162554420956</c:v>
                </c:pt>
                <c:pt idx="160">
                  <c:v>-190.3789099057513</c:v>
                </c:pt>
                <c:pt idx="161">
                  <c:v>-189.1770621641651</c:v>
                </c:pt>
                <c:pt idx="162">
                  <c:v>-189.001044880673</c:v>
                </c:pt>
                <c:pt idx="163">
                  <c:v>-188.102794517494</c:v>
                </c:pt>
                <c:pt idx="164">
                  <c:v>-187.721351657444</c:v>
                </c:pt>
                <c:pt idx="165">
                  <c:v>-187.1318883714484</c:v>
                </c:pt>
                <c:pt idx="166">
                  <c:v>-186.6124860189315</c:v>
                </c:pt>
                <c:pt idx="167">
                  <c:v>-185.941717452109</c:v>
                </c:pt>
                <c:pt idx="168">
                  <c:v>-185.3111690508018</c:v>
                </c:pt>
                <c:pt idx="169">
                  <c:v>-184.9699463562673</c:v>
                </c:pt>
                <c:pt idx="170">
                  <c:v>-184.328153607612</c:v>
                </c:pt>
                <c:pt idx="171">
                  <c:v>-183.919897303885</c:v>
                </c:pt>
                <c:pt idx="172">
                  <c:v>-183.1237110166378</c:v>
                </c:pt>
                <c:pt idx="173">
                  <c:v>-182.5178136845176</c:v>
                </c:pt>
                <c:pt idx="174">
                  <c:v>-182.1562646697764</c:v>
                </c:pt>
                <c:pt idx="175">
                  <c:v>-181.2251462143483</c:v>
                </c:pt>
                <c:pt idx="176">
                  <c:v>-181.0201531126888</c:v>
                </c:pt>
                <c:pt idx="177">
                  <c:v>-180.1417965948185</c:v>
                </c:pt>
                <c:pt idx="178">
                  <c:v>-179.4796775259564</c:v>
                </c:pt>
                <c:pt idx="179">
                  <c:v>-179.2413838571497</c:v>
                </c:pt>
                <c:pt idx="180">
                  <c:v>-178.3963279064267</c:v>
                </c:pt>
                <c:pt idx="181">
                  <c:v>-178.3150226255998</c:v>
                </c:pt>
                <c:pt idx="182">
                  <c:v>-177.524458512027</c:v>
                </c:pt>
                <c:pt idx="183">
                  <c:v>-177.2437823032145</c:v>
                </c:pt>
                <c:pt idx="184">
                  <c:v>-176.8290388760174</c:v>
                </c:pt>
                <c:pt idx="185">
                  <c:v>-175.9649540297818</c:v>
                </c:pt>
                <c:pt idx="186">
                  <c:v>-175.7716377503687</c:v>
                </c:pt>
                <c:pt idx="187">
                  <c:v>-175.0212938023112</c:v>
                </c:pt>
                <c:pt idx="188">
                  <c:v>-174.7003974279835</c:v>
                </c:pt>
                <c:pt idx="189">
                  <c:v>-174.0897428719852</c:v>
                </c:pt>
                <c:pt idx="190">
                  <c:v>-173.3813489890352</c:v>
                </c:pt>
                <c:pt idx="191">
                  <c:v>-173.3614551437265</c:v>
                </c:pt>
                <c:pt idx="192">
                  <c:v>-172.7784789812012</c:v>
                </c:pt>
                <c:pt idx="193">
                  <c:v>-172.2110719150044</c:v>
                </c:pt>
                <c:pt idx="194">
                  <c:v>-171.6484220726858</c:v>
                </c:pt>
                <c:pt idx="195">
                  <c:v>-171.6168514051307</c:v>
                </c:pt>
                <c:pt idx="196">
                  <c:v>-170.7661732807335</c:v>
                </c:pt>
                <c:pt idx="197">
                  <c:v>-170.2649348739332</c:v>
                </c:pt>
                <c:pt idx="198">
                  <c:v>-170.178007419432</c:v>
                </c:pt>
                <c:pt idx="199">
                  <c:v>-169.4479897915813</c:v>
                </c:pt>
                <c:pt idx="200">
                  <c:v>-169.3480880901396</c:v>
                </c:pt>
                <c:pt idx="201">
                  <c:v>-168.5787152465695</c:v>
                </c:pt>
                <c:pt idx="202">
                  <c:v>-168.097803159976</c:v>
                </c:pt>
                <c:pt idx="203">
                  <c:v>-168.0584479442564</c:v>
                </c:pt>
                <c:pt idx="204">
                  <c:v>-167.4296294425414</c:v>
                </c:pt>
                <c:pt idx="205">
                  <c:v>-167.3128612200772</c:v>
                </c:pt>
                <c:pt idx="206">
                  <c:v>-166.8111903383788</c:v>
                </c:pt>
                <c:pt idx="207">
                  <c:v>-166.4777521920086</c:v>
                </c:pt>
                <c:pt idx="208">
                  <c:v>-166.0353303713384</c:v>
                </c:pt>
                <c:pt idx="209">
                  <c:v>-165.2923384965472</c:v>
                </c:pt>
                <c:pt idx="210">
                  <c:v>-165.1811924477571</c:v>
                </c:pt>
                <c:pt idx="211">
                  <c:v>-164.6795215660577</c:v>
                </c:pt>
                <c:pt idx="212">
                  <c:v>-164.4589593680707</c:v>
                </c:pt>
                <c:pt idx="213">
                  <c:v>-163.9438817645339</c:v>
                </c:pt>
                <c:pt idx="214">
                  <c:v>-163.5261110130506</c:v>
                </c:pt>
                <c:pt idx="215">
                  <c:v>-163.3055488150625</c:v>
                </c:pt>
                <c:pt idx="216">
                  <c:v>-162.8293939523471</c:v>
                </c:pt>
                <c:pt idx="217">
                  <c:v>-162.6935968343701</c:v>
                </c:pt>
                <c:pt idx="218">
                  <c:v>-162.1590578604225</c:v>
                </c:pt>
                <c:pt idx="219">
                  <c:v>-161.871462053242</c:v>
                </c:pt>
                <c:pt idx="220">
                  <c:v>-161.6911200207694</c:v>
                </c:pt>
                <c:pt idx="221">
                  <c:v>-161.1535537225357</c:v>
                </c:pt>
                <c:pt idx="222">
                  <c:v>-161.0488947972159</c:v>
                </c:pt>
                <c:pt idx="223">
                  <c:v>-160.369044257535</c:v>
                </c:pt>
                <c:pt idx="224">
                  <c:v>-160.1281557393401</c:v>
                </c:pt>
                <c:pt idx="225">
                  <c:v>-159.872995549511</c:v>
                </c:pt>
                <c:pt idx="226">
                  <c:v>-159.2900193869855</c:v>
                </c:pt>
                <c:pt idx="227">
                  <c:v>-159.3618102200562</c:v>
                </c:pt>
                <c:pt idx="228">
                  <c:v>-158.7680221850804</c:v>
                </c:pt>
                <c:pt idx="229">
                  <c:v>-158.5677863072991</c:v>
                </c:pt>
                <c:pt idx="230">
                  <c:v>-158.2036424431698</c:v>
                </c:pt>
                <c:pt idx="231">
                  <c:v>-157.8762589453718</c:v>
                </c:pt>
                <c:pt idx="232">
                  <c:v>-157.4654077922567</c:v>
                </c:pt>
                <c:pt idx="233">
                  <c:v>-157.0653685115921</c:v>
                </c:pt>
                <c:pt idx="234">
                  <c:v>-156.8647001589128</c:v>
                </c:pt>
                <c:pt idx="235">
                  <c:v>-156.4162236896704</c:v>
                </c:pt>
                <c:pt idx="236">
                  <c:v>-156.0308885555382</c:v>
                </c:pt>
                <c:pt idx="237">
                  <c:v>-155.7389679993776</c:v>
                </c:pt>
                <c:pt idx="238">
                  <c:v>-155.2974111285034</c:v>
                </c:pt>
                <c:pt idx="239">
                  <c:v>-155.1745882574669</c:v>
                </c:pt>
                <c:pt idx="240">
                  <c:v>-154.7005957692405</c:v>
                </c:pt>
                <c:pt idx="241">
                  <c:v>-154.6374544341313</c:v>
                </c:pt>
                <c:pt idx="242">
                  <c:v>-154.1500552240663</c:v>
                </c:pt>
                <c:pt idx="243">
                  <c:v>-153.808832529533</c:v>
                </c:pt>
                <c:pt idx="244">
                  <c:v>-153.7392040709524</c:v>
                </c:pt>
                <c:pt idx="245">
                  <c:v>-153.2236939925175</c:v>
                </c:pt>
                <c:pt idx="246">
                  <c:v>-153.3309477672255</c:v>
                </c:pt>
                <c:pt idx="247">
                  <c:v>-152.7825695965414</c:v>
                </c:pt>
                <c:pt idx="248">
                  <c:v>-152.441346902007</c:v>
                </c:pt>
                <c:pt idx="249">
                  <c:v>-152.498866063443</c:v>
                </c:pt>
                <c:pt idx="250">
                  <c:v>-151.9608672903113</c:v>
                </c:pt>
                <c:pt idx="251">
                  <c:v>-151.8773996349942</c:v>
                </c:pt>
                <c:pt idx="252">
                  <c:v>-151.5361769404598</c:v>
                </c:pt>
                <c:pt idx="253">
                  <c:v>-151.3108575185935</c:v>
                </c:pt>
                <c:pt idx="254">
                  <c:v>-151.1123515404042</c:v>
                </c:pt>
                <c:pt idx="255">
                  <c:v>-150.6526307238134</c:v>
                </c:pt>
                <c:pt idx="256">
                  <c:v>-150.6193301566662</c:v>
                </c:pt>
                <c:pt idx="257">
                  <c:v>-150.2776749872337</c:v>
                </c:pt>
                <c:pt idx="258">
                  <c:v>-150.1401479696647</c:v>
                </c:pt>
                <c:pt idx="259">
                  <c:v>-149.6895091259322</c:v>
                </c:pt>
                <c:pt idx="260">
                  <c:v>-149.6004192969409</c:v>
                </c:pt>
                <c:pt idx="261">
                  <c:v>-149.3517462305818</c:v>
                </c:pt>
                <c:pt idx="262">
                  <c:v>-149.2111918887267</c:v>
                </c:pt>
                <c:pt idx="263">
                  <c:v>-149.2393027570977</c:v>
                </c:pt>
                <c:pt idx="264">
                  <c:v>-148.9084594601156</c:v>
                </c:pt>
                <c:pt idx="265">
                  <c:v>-149.0295524315599</c:v>
                </c:pt>
                <c:pt idx="266">
                  <c:v>-148.728117427643</c:v>
                </c:pt>
                <c:pt idx="267">
                  <c:v>-148.098433976132</c:v>
                </c:pt>
                <c:pt idx="268">
                  <c:v>-148.1101107983783</c:v>
                </c:pt>
                <c:pt idx="269">
                  <c:v>-147.5699496507566</c:v>
                </c:pt>
                <c:pt idx="270">
                  <c:v>-147.5003211921761</c:v>
                </c:pt>
                <c:pt idx="271">
                  <c:v>-147.2598651488793</c:v>
                </c:pt>
                <c:pt idx="272">
                  <c:v>-147.0795231164067</c:v>
                </c:pt>
                <c:pt idx="273">
                  <c:v>-147.1738026441741</c:v>
                </c:pt>
                <c:pt idx="274">
                  <c:v>-146.9826487392511</c:v>
                </c:pt>
                <c:pt idx="275">
                  <c:v>-146.8619882427047</c:v>
                </c:pt>
                <c:pt idx="276">
                  <c:v>-146.512981000006</c:v>
                </c:pt>
                <c:pt idx="277">
                  <c:v>-146.3546951873321</c:v>
                </c:pt>
                <c:pt idx="278">
                  <c:v>-145.9896863734068</c:v>
                </c:pt>
                <c:pt idx="279">
                  <c:v>-145.6488961537703</c:v>
                </c:pt>
                <c:pt idx="280">
                  <c:v>-145.4084401104735</c:v>
                </c:pt>
                <c:pt idx="281">
                  <c:v>-145.0278622002196</c:v>
                </c:pt>
                <c:pt idx="282">
                  <c:v>-144.9513141432708</c:v>
                </c:pt>
                <c:pt idx="283">
                  <c:v>-144.7030735518097</c:v>
                </c:pt>
                <c:pt idx="284">
                  <c:v>-144.790433481209</c:v>
                </c:pt>
                <c:pt idx="285">
                  <c:v>-144.5694388083228</c:v>
                </c:pt>
                <c:pt idx="286">
                  <c:v>-144.0738225751967</c:v>
                </c:pt>
                <c:pt idx="287">
                  <c:v>-144.0223580623328</c:v>
                </c:pt>
                <c:pt idx="288">
                  <c:v>-143.7023266378011</c:v>
                </c:pt>
                <c:pt idx="289">
                  <c:v>-143.6223187816682</c:v>
                </c:pt>
                <c:pt idx="290">
                  <c:v>-143.5924780137051</c:v>
                </c:pt>
                <c:pt idx="291">
                  <c:v>-143.152218567525</c:v>
                </c:pt>
                <c:pt idx="292">
                  <c:v>-142.853810887894</c:v>
                </c:pt>
                <c:pt idx="293">
                  <c:v>-140.8890774262081</c:v>
                </c:pt>
                <c:pt idx="294">
                  <c:v>-140.0063961593578</c:v>
                </c:pt>
                <c:pt idx="295">
                  <c:v>-139.1237148925075</c:v>
                </c:pt>
                <c:pt idx="296">
                  <c:v>-139.2807032804872</c:v>
                </c:pt>
                <c:pt idx="297">
                  <c:v>-139.6374950713503</c:v>
                </c:pt>
                <c:pt idx="298">
                  <c:v>-140.8341531141601</c:v>
                </c:pt>
                <c:pt idx="299">
                  <c:v>-141.4365906470962</c:v>
                </c:pt>
                <c:pt idx="300">
                  <c:v>-142.467610803966</c:v>
                </c:pt>
                <c:pt idx="301">
                  <c:v>-142.470205653354</c:v>
                </c:pt>
                <c:pt idx="302">
                  <c:v>-141.0914756784795</c:v>
                </c:pt>
                <c:pt idx="303">
                  <c:v>-139.4043911013198</c:v>
                </c:pt>
                <c:pt idx="304">
                  <c:v>-138.9559146320774</c:v>
                </c:pt>
                <c:pt idx="305">
                  <c:v>-138.91612694146</c:v>
                </c:pt>
                <c:pt idx="306">
                  <c:v>-139.246105288646</c:v>
                </c:pt>
                <c:pt idx="307">
                  <c:v>-140.0526709734455</c:v>
                </c:pt>
                <c:pt idx="308">
                  <c:v>-140.9755724058113</c:v>
                </c:pt>
                <c:pt idx="309">
                  <c:v>-141.1736459091019</c:v>
                </c:pt>
                <c:pt idx="310">
                  <c:v>-139.3589812370281</c:v>
                </c:pt>
                <c:pt idx="311">
                  <c:v>-138.5225747842655</c:v>
                </c:pt>
                <c:pt idx="312">
                  <c:v>-136.8013246901625</c:v>
                </c:pt>
                <c:pt idx="313">
                  <c:v>-136.5206484813502</c:v>
                </c:pt>
                <c:pt idx="314">
                  <c:v>-136.8592763264967</c:v>
                </c:pt>
                <c:pt idx="315">
                  <c:v>-137.5676702094465</c:v>
                </c:pt>
                <c:pt idx="316">
                  <c:v>-138.2496831236164</c:v>
                </c:pt>
                <c:pt idx="317">
                  <c:v>-139.2949749521218</c:v>
                </c:pt>
                <c:pt idx="318">
                  <c:v>-139.4208251474444</c:v>
                </c:pt>
                <c:pt idx="319">
                  <c:v>-138.6311259836675</c:v>
                </c:pt>
                <c:pt idx="320">
                  <c:v>-137.5866991049593</c:v>
                </c:pt>
                <c:pt idx="321">
                  <c:v>-135.9242655969864</c:v>
                </c:pt>
                <c:pt idx="322">
                  <c:v>-135.5229288916277</c:v>
                </c:pt>
                <c:pt idx="323">
                  <c:v>-135.8637191112642</c:v>
                </c:pt>
                <c:pt idx="324">
                  <c:v>-136.7126673360692</c:v>
                </c:pt>
                <c:pt idx="325">
                  <c:v>-137.3025630969629</c:v>
                </c:pt>
                <c:pt idx="326">
                  <c:v>-138.4071039864953</c:v>
                </c:pt>
                <c:pt idx="327">
                  <c:v>-139.2608094351785</c:v>
                </c:pt>
                <c:pt idx="328">
                  <c:v>-139.8009705828003</c:v>
                </c:pt>
                <c:pt idx="329">
                  <c:v>-139.4446112668352</c:v>
                </c:pt>
                <c:pt idx="330">
                  <c:v>-138.5000860895687</c:v>
                </c:pt>
                <c:pt idx="331">
                  <c:v>-135.667375507565</c:v>
                </c:pt>
                <c:pt idx="332">
                  <c:v>-134.437416897608</c:v>
                </c:pt>
                <c:pt idx="333">
                  <c:v>-133.5733320513724</c:v>
                </c:pt>
                <c:pt idx="334">
                  <c:v>-133.6273914136243</c:v>
                </c:pt>
                <c:pt idx="335">
                  <c:v>-134.247127942481</c:v>
                </c:pt>
                <c:pt idx="336">
                  <c:v>-135.3724276271182</c:v>
                </c:pt>
                <c:pt idx="337">
                  <c:v>-135.9320501451507</c:v>
                </c:pt>
                <c:pt idx="338">
                  <c:v>-136.8787376969073</c:v>
                </c:pt>
                <c:pt idx="339">
                  <c:v>-135.5951521995964</c:v>
                </c:pt>
                <c:pt idx="340">
                  <c:v>-134.4304972992398</c:v>
                </c:pt>
                <c:pt idx="341">
                  <c:v>-132.4298684210185</c:v>
                </c:pt>
                <c:pt idx="342">
                  <c:v>-131.9269001146261</c:v>
                </c:pt>
                <c:pt idx="343">
                  <c:v>-132.029396665456</c:v>
                </c:pt>
                <c:pt idx="344">
                  <c:v>-132.3736466842765</c:v>
                </c:pt>
                <c:pt idx="345">
                  <c:v>-133.4985138940156</c:v>
                </c:pt>
                <c:pt idx="346">
                  <c:v>-134.7786395921425</c:v>
                </c:pt>
                <c:pt idx="347">
                  <c:v>-135.4667071548857</c:v>
                </c:pt>
                <c:pt idx="348">
                  <c:v>-135.666510557769</c:v>
                </c:pt>
                <c:pt idx="349">
                  <c:v>-134.8638371470516</c:v>
                </c:pt>
                <c:pt idx="350">
                  <c:v>-132.4069472514237</c:v>
                </c:pt>
                <c:pt idx="351">
                  <c:v>-130.6480718411933</c:v>
                </c:pt>
                <c:pt idx="352">
                  <c:v>-130.418427670347</c:v>
                </c:pt>
                <c:pt idx="353">
                  <c:v>-130.5334659932192</c:v>
                </c:pt>
                <c:pt idx="354">
                  <c:v>-130.9551290187845</c:v>
                </c:pt>
                <c:pt idx="355">
                  <c:v>-132.2616356856904</c:v>
                </c:pt>
                <c:pt idx="356">
                  <c:v>-133.3073599890926</c:v>
                </c:pt>
                <c:pt idx="357">
                  <c:v>-134.1472262410394</c:v>
                </c:pt>
                <c:pt idx="358">
                  <c:v>-135.2742558252685</c:v>
                </c:pt>
                <c:pt idx="359">
                  <c:v>-135.8364731926892</c:v>
                </c:pt>
                <c:pt idx="360">
                  <c:v>-136.0297894721023</c:v>
                </c:pt>
                <c:pt idx="361">
                  <c:v>-134.9498996517568</c:v>
                </c:pt>
                <c:pt idx="362">
                  <c:v>-132.2119010724186</c:v>
                </c:pt>
                <c:pt idx="363">
                  <c:v>-129.9993594941696</c:v>
                </c:pt>
                <c:pt idx="364">
                  <c:v>-129.5374763030887</c:v>
                </c:pt>
                <c:pt idx="365">
                  <c:v>-129.6853827182101</c:v>
                </c:pt>
                <c:pt idx="366">
                  <c:v>-130.0131986909061</c:v>
                </c:pt>
                <c:pt idx="367">
                  <c:v>-130.994916709402</c:v>
                </c:pt>
                <c:pt idx="368">
                  <c:v>-132.1595716097575</c:v>
                </c:pt>
                <c:pt idx="369">
                  <c:v>-132.7520622200403</c:v>
                </c:pt>
                <c:pt idx="370">
                  <c:v>-133.753241608947</c:v>
                </c:pt>
                <c:pt idx="371">
                  <c:v>-134.3798977361719</c:v>
                </c:pt>
                <c:pt idx="372">
                  <c:v>-135.1825711468893</c:v>
                </c:pt>
                <c:pt idx="373">
                  <c:v>-135.9048042265757</c:v>
                </c:pt>
                <c:pt idx="374">
                  <c:v>-136.3342518003054</c:v>
                </c:pt>
                <c:pt idx="375">
                  <c:v>-135.529848489996</c:v>
                </c:pt>
                <c:pt idx="376">
                  <c:v>-134.3643286398433</c:v>
                </c:pt>
                <c:pt idx="377">
                  <c:v>-130.6463419416013</c:v>
                </c:pt>
                <c:pt idx="378">
                  <c:v>-128.9765563603621</c:v>
                </c:pt>
                <c:pt idx="379">
                  <c:v>-127.3383414466782</c:v>
                </c:pt>
                <c:pt idx="380">
                  <c:v>-127.2181134250298</c:v>
                </c:pt>
                <c:pt idx="381">
                  <c:v>-127.6280996283488</c:v>
                </c:pt>
                <c:pt idx="382">
                  <c:v>-128.7326405178812</c:v>
                </c:pt>
                <c:pt idx="383">
                  <c:v>-129.1741973887554</c:v>
                </c:pt>
                <c:pt idx="384">
                  <c:v>-130.6074192007798</c:v>
                </c:pt>
                <c:pt idx="385">
                  <c:v>-131.1527700471778</c:v>
                </c:pt>
                <c:pt idx="386">
                  <c:v>-132.2495263885459</c:v>
                </c:pt>
                <c:pt idx="387">
                  <c:v>-133.1127462849855</c:v>
                </c:pt>
                <c:pt idx="388">
                  <c:v>-133.4634834272763</c:v>
                </c:pt>
                <c:pt idx="389">
                  <c:v>-133.8583330091648</c:v>
                </c:pt>
                <c:pt idx="390">
                  <c:v>-134.0170512967366</c:v>
                </c:pt>
                <c:pt idx="391">
                  <c:v>-134.2778336602402</c:v>
                </c:pt>
                <c:pt idx="392">
                  <c:v>-132.825150477805</c:v>
                </c:pt>
                <c:pt idx="393">
                  <c:v>-131.294189338829</c:v>
                </c:pt>
                <c:pt idx="394">
                  <c:v>-127.6172877558984</c:v>
                </c:pt>
                <c:pt idx="395">
                  <c:v>-126.5023674688136</c:v>
                </c:pt>
                <c:pt idx="396">
                  <c:v>-125.2166195970125</c:v>
                </c:pt>
                <c:pt idx="397">
                  <c:v>-125.2382433419133</c:v>
                </c:pt>
                <c:pt idx="398">
                  <c:v>-125.7649977676966</c:v>
                </c:pt>
                <c:pt idx="399">
                  <c:v>-126.6900615745525</c:v>
                </c:pt>
                <c:pt idx="400">
                  <c:v>-127.3707770640294</c:v>
                </c:pt>
                <c:pt idx="401">
                  <c:v>-128.5151056441792</c:v>
                </c:pt>
                <c:pt idx="402">
                  <c:v>-128.9506078664812</c:v>
                </c:pt>
                <c:pt idx="403">
                  <c:v>-130.0555812309116</c:v>
                </c:pt>
                <c:pt idx="404">
                  <c:v>-130.6268805711906</c:v>
                </c:pt>
                <c:pt idx="405">
                  <c:v>-130.9274506253116</c:v>
                </c:pt>
                <c:pt idx="406">
                  <c:v>-131.5515119031484</c:v>
                </c:pt>
                <c:pt idx="407">
                  <c:v>-131.7906705217511</c:v>
                </c:pt>
                <c:pt idx="408">
                  <c:v>-132.1794654550674</c:v>
                </c:pt>
                <c:pt idx="409">
                  <c:v>-132.551826342259</c:v>
                </c:pt>
                <c:pt idx="410">
                  <c:v>-132.6724868388054</c:v>
                </c:pt>
                <c:pt idx="411">
                  <c:v>-132.9112129825101</c:v>
                </c:pt>
                <c:pt idx="412">
                  <c:v>-133.0284136798724</c:v>
                </c:pt>
                <c:pt idx="413">
                  <c:v>-133.0872302660026</c:v>
                </c:pt>
                <c:pt idx="414">
                  <c:v>-133.1071241113113</c:v>
                </c:pt>
                <c:pt idx="415">
                  <c:v>-133.0729585943681</c:v>
                </c:pt>
                <c:pt idx="416">
                  <c:v>-132.6491331943115</c:v>
                </c:pt>
                <c:pt idx="417">
                  <c:v>-132.6724868388054</c:v>
                </c:pt>
                <c:pt idx="418">
                  <c:v>-132.3952704291773</c:v>
                </c:pt>
                <c:pt idx="419">
                  <c:v>-132.3351564183531</c:v>
                </c:pt>
                <c:pt idx="420">
                  <c:v>-132.4605741387776</c:v>
                </c:pt>
                <c:pt idx="421">
                  <c:v>-132.3991627032594</c:v>
                </c:pt>
                <c:pt idx="422">
                  <c:v>-132.4787380844943</c:v>
                </c:pt>
                <c:pt idx="423">
                  <c:v>-132.2114685975205</c:v>
                </c:pt>
                <c:pt idx="424">
                  <c:v>-132.1310282664896</c:v>
                </c:pt>
                <c:pt idx="425">
                  <c:v>-132.1254060928154</c:v>
                </c:pt>
                <c:pt idx="426">
                  <c:v>-132.0116651946371</c:v>
                </c:pt>
                <c:pt idx="427">
                  <c:v>-132.1167565948545</c:v>
                </c:pt>
                <c:pt idx="428">
                  <c:v>-132.0769689042376</c:v>
                </c:pt>
                <c:pt idx="429">
                  <c:v>-131.8590015556376</c:v>
                </c:pt>
                <c:pt idx="430">
                  <c:v>-131.7262317619468</c:v>
                </c:pt>
                <c:pt idx="431">
                  <c:v>-131.4524751515028</c:v>
                </c:pt>
                <c:pt idx="432">
                  <c:v>-131.1804484406508</c:v>
                </c:pt>
                <c:pt idx="433">
                  <c:v>-130.9196660771473</c:v>
                </c:pt>
                <c:pt idx="434">
                  <c:v>-130.9032320310227</c:v>
                </c:pt>
                <c:pt idx="435">
                  <c:v>-130.5806057571029</c:v>
                </c:pt>
                <c:pt idx="436">
                  <c:v>-130.3851271031997</c:v>
                </c:pt>
                <c:pt idx="437">
                  <c:v>-130.2752784791037</c:v>
                </c:pt>
                <c:pt idx="438">
                  <c:v>-130.174944302764</c:v>
                </c:pt>
                <c:pt idx="439">
                  <c:v>-130.2666289811433</c:v>
                </c:pt>
                <c:pt idx="440">
                  <c:v>-130.0452018333593</c:v>
                </c:pt>
                <c:pt idx="441">
                  <c:v>-130.1239122647981</c:v>
                </c:pt>
                <c:pt idx="442">
                  <c:v>-129.983357922943</c:v>
                </c:pt>
                <c:pt idx="443">
                  <c:v>-129.7610658253629</c:v>
                </c:pt>
                <c:pt idx="444">
                  <c:v>-129.8090705390426</c:v>
                </c:pt>
                <c:pt idx="445">
                  <c:v>-129.5850485418704</c:v>
                </c:pt>
                <c:pt idx="446">
                  <c:v>-129.6905724169863</c:v>
                </c:pt>
                <c:pt idx="447">
                  <c:v>-129.5097979096157</c:v>
                </c:pt>
                <c:pt idx="448">
                  <c:v>-129.0729982626197</c:v>
                </c:pt>
                <c:pt idx="449">
                  <c:v>-129.0198038501637</c:v>
                </c:pt>
                <c:pt idx="450">
                  <c:v>-128.7962143278896</c:v>
                </c:pt>
                <c:pt idx="451">
                  <c:v>-128.7681034595185</c:v>
                </c:pt>
                <c:pt idx="452">
                  <c:v>-128.6478754378701</c:v>
                </c:pt>
                <c:pt idx="453">
                  <c:v>-128.4679658802955</c:v>
                </c:pt>
                <c:pt idx="454">
                  <c:v>-128.4216910662078</c:v>
                </c:pt>
                <c:pt idx="455">
                  <c:v>-128.3836332751825</c:v>
                </c:pt>
                <c:pt idx="456">
                  <c:v>-128.3031929441515</c:v>
                </c:pt>
                <c:pt idx="457">
                  <c:v>-128.0333286077896</c:v>
                </c:pt>
                <c:pt idx="458">
                  <c:v>-127.9792692455377</c:v>
                </c:pt>
                <c:pt idx="459">
                  <c:v>-127.7889802904107</c:v>
                </c:pt>
                <c:pt idx="460">
                  <c:v>-127.6185851805925</c:v>
                </c:pt>
                <c:pt idx="461">
                  <c:v>-127.5182510042528</c:v>
                </c:pt>
                <c:pt idx="462">
                  <c:v>-127.1618916882878</c:v>
                </c:pt>
                <c:pt idx="463">
                  <c:v>-127.2388722201346</c:v>
                </c:pt>
                <c:pt idx="464">
                  <c:v>-126.8215339435493</c:v>
                </c:pt>
                <c:pt idx="465">
                  <c:v>-126.813316920487</c:v>
                </c:pt>
                <c:pt idx="466">
                  <c:v>-126.732444114558</c:v>
                </c:pt>
                <c:pt idx="467">
                  <c:v>-126.3587858026723</c:v>
                </c:pt>
                <c:pt idx="468">
                  <c:v>-126.4625797781961</c:v>
                </c:pt>
                <c:pt idx="469">
                  <c:v>-126.1784437701997</c:v>
                </c:pt>
                <c:pt idx="470">
                  <c:v>-126.07810959386</c:v>
                </c:pt>
                <c:pt idx="471">
                  <c:v>-126.0006965871153</c:v>
                </c:pt>
                <c:pt idx="472">
                  <c:v>-125.7922436862716</c:v>
                </c:pt>
                <c:pt idx="473">
                  <c:v>-125.667690915643</c:v>
                </c:pt>
                <c:pt idx="474">
                  <c:v>-125.501188079907</c:v>
                </c:pt>
                <c:pt idx="475">
                  <c:v>-125.4008539035673</c:v>
                </c:pt>
                <c:pt idx="476">
                  <c:v>-125.1997530759899</c:v>
                </c:pt>
                <c:pt idx="477">
                  <c:v>-125.1288271927153</c:v>
                </c:pt>
                <c:pt idx="478">
                  <c:v>-125.0202759933134</c:v>
                </c:pt>
                <c:pt idx="479">
                  <c:v>-124.8598278061495</c:v>
                </c:pt>
                <c:pt idx="480">
                  <c:v>-124.7716029269543</c:v>
                </c:pt>
                <c:pt idx="481">
                  <c:v>-124.5142803626348</c:v>
                </c:pt>
                <c:pt idx="482">
                  <c:v>-124.5268221346773</c:v>
                </c:pt>
                <c:pt idx="483">
                  <c:v>-124.1730576681004</c:v>
                </c:pt>
                <c:pt idx="484">
                  <c:v>-124.0727234917607</c:v>
                </c:pt>
                <c:pt idx="485">
                  <c:v>-124.0368280752254</c:v>
                </c:pt>
                <c:pt idx="486">
                  <c:v>-123.699497654773</c:v>
                </c:pt>
                <c:pt idx="487">
                  <c:v>-123.8093462788691</c:v>
                </c:pt>
                <c:pt idx="488">
                  <c:v>-123.5420767918953</c:v>
                </c:pt>
                <c:pt idx="489">
                  <c:v>-123.4815303061731</c:v>
                </c:pt>
                <c:pt idx="490">
                  <c:v>-123.3941703767739</c:v>
                </c:pt>
                <c:pt idx="491">
                  <c:v>-123.0654894542818</c:v>
                </c:pt>
                <c:pt idx="492">
                  <c:v>-123.0585698559136</c:v>
                </c:pt>
                <c:pt idx="493">
                  <c:v>-122.797355017512</c:v>
                </c:pt>
                <c:pt idx="494">
                  <c:v>-122.630419706878</c:v>
                </c:pt>
                <c:pt idx="495">
                  <c:v>-122.3942884125613</c:v>
                </c:pt>
                <c:pt idx="496">
                  <c:v>-122.251139221318</c:v>
                </c:pt>
                <c:pt idx="497">
                  <c:v>-122.0413888957804</c:v>
                </c:pt>
                <c:pt idx="498">
                  <c:v>-121.8809407086165</c:v>
                </c:pt>
                <c:pt idx="499">
                  <c:v>-121.7836338565629</c:v>
                </c:pt>
                <c:pt idx="500">
                  <c:v>-121.6080490479685</c:v>
                </c:pt>
                <c:pt idx="501">
                  <c:v>-121.6149686463367</c:v>
                </c:pt>
                <c:pt idx="502">
                  <c:v>-121.347266684465</c:v>
                </c:pt>
                <c:pt idx="503">
                  <c:v>-121.2071448175078</c:v>
                </c:pt>
                <c:pt idx="504">
                  <c:v>-121.2508247822074</c:v>
                </c:pt>
                <c:pt idx="505">
                  <c:v>-120.9545794770666</c:v>
                </c:pt>
                <c:pt idx="506">
                  <c:v>-121.0116661636047</c:v>
                </c:pt>
                <c:pt idx="507">
                  <c:v>-120.830459181336</c:v>
                </c:pt>
                <c:pt idx="508">
                  <c:v>-120.4719374908809</c:v>
                </c:pt>
                <c:pt idx="509">
                  <c:v>-120.5432958490535</c:v>
                </c:pt>
                <c:pt idx="510">
                  <c:v>-120.2431582698305</c:v>
                </c:pt>
                <c:pt idx="511">
                  <c:v>-120.2660794394254</c:v>
                </c:pt>
                <c:pt idx="512">
                  <c:v>-120.1051987773635</c:v>
                </c:pt>
                <c:pt idx="513">
                  <c:v>-119.928316544075</c:v>
                </c:pt>
                <c:pt idx="514">
                  <c:v>-119.8111158467127</c:v>
                </c:pt>
                <c:pt idx="515">
                  <c:v>-119.5105457925917</c:v>
                </c:pt>
                <c:pt idx="516">
                  <c:v>-119.4102116162521</c:v>
                </c:pt>
                <c:pt idx="517">
                  <c:v>-119.3859930219632</c:v>
                </c:pt>
                <c:pt idx="518">
                  <c:v>-119.2099757384707</c:v>
                </c:pt>
                <c:pt idx="519">
                  <c:v>-119.0439053776327</c:v>
                </c:pt>
                <c:pt idx="520">
                  <c:v>-119.0175244088537</c:v>
                </c:pt>
                <c:pt idx="521">
                  <c:v>-118.8367499014831</c:v>
                </c:pt>
                <c:pt idx="522">
                  <c:v>-118.7156569300386</c:v>
                </c:pt>
                <c:pt idx="523">
                  <c:v>-118.6966280345259</c:v>
                </c:pt>
                <c:pt idx="524">
                  <c:v>-118.3246996222323</c:v>
                </c:pt>
                <c:pt idx="525">
                  <c:v>-118.3636223630538</c:v>
                </c:pt>
                <c:pt idx="526">
                  <c:v>-118.1426276901676</c:v>
                </c:pt>
                <c:pt idx="527">
                  <c:v>-117.7988101462451</c:v>
                </c:pt>
                <c:pt idx="528">
                  <c:v>-117.8212988409419</c:v>
                </c:pt>
                <c:pt idx="529">
                  <c:v>-117.521161261719</c:v>
                </c:pt>
                <c:pt idx="530">
                  <c:v>-117.440720930688</c:v>
                </c:pt>
                <c:pt idx="531">
                  <c:v>-117.4277466837475</c:v>
                </c:pt>
                <c:pt idx="532">
                  <c:v>-117.1552874979975</c:v>
                </c:pt>
                <c:pt idx="533">
                  <c:v>-117.1920478643289</c:v>
                </c:pt>
                <c:pt idx="534">
                  <c:v>-116.9381850991936</c:v>
                </c:pt>
                <c:pt idx="535">
                  <c:v>-116.8581772430607</c:v>
                </c:pt>
                <c:pt idx="536">
                  <c:v>-116.757843066721</c:v>
                </c:pt>
                <c:pt idx="537">
                  <c:v>-116.5883129066988</c:v>
                </c:pt>
                <c:pt idx="538">
                  <c:v>-116.513062274444</c:v>
                </c:pt>
                <c:pt idx="539">
                  <c:v>-116.2864454278837</c:v>
                </c:pt>
                <c:pt idx="540">
                  <c:v>-116.2055726219548</c:v>
                </c:pt>
                <c:pt idx="541">
                  <c:v>-116.0455569096889</c:v>
                </c:pt>
                <c:pt idx="542">
                  <c:v>-115.9171118649782</c:v>
                </c:pt>
                <c:pt idx="543">
                  <c:v>-115.7532038786302</c:v>
                </c:pt>
                <c:pt idx="544">
                  <c:v>-115.5923232165683</c:v>
                </c:pt>
                <c:pt idx="545">
                  <c:v>-115.5581576996251</c:v>
                </c:pt>
                <c:pt idx="546">
                  <c:v>-115.2982402859175</c:v>
                </c:pt>
                <c:pt idx="547">
                  <c:v>-115.2649397187703</c:v>
                </c:pt>
                <c:pt idx="548">
                  <c:v>-115.0988693579322</c:v>
                </c:pt>
                <c:pt idx="549">
                  <c:v>-114.9583150160772</c:v>
                </c:pt>
                <c:pt idx="550">
                  <c:v>-114.9981027066946</c:v>
                </c:pt>
                <c:pt idx="551">
                  <c:v>-114.6490954639958</c:v>
                </c:pt>
                <c:pt idx="552">
                  <c:v>-114.7766755589105</c:v>
                </c:pt>
                <c:pt idx="553">
                  <c:v>-114.6157948968486</c:v>
                </c:pt>
                <c:pt idx="554">
                  <c:v>-114.3442006608946</c:v>
                </c:pt>
                <c:pt idx="555">
                  <c:v>-114.3173872172177</c:v>
                </c:pt>
                <c:pt idx="556">
                  <c:v>-114.0561723788161</c:v>
                </c:pt>
                <c:pt idx="557">
                  <c:v>-114.0146547886066</c:v>
                </c:pt>
                <c:pt idx="558">
                  <c:v>-113.8537741265447</c:v>
                </c:pt>
                <c:pt idx="559">
                  <c:v>-113.7396007534685</c:v>
                </c:pt>
                <c:pt idx="560">
                  <c:v>-113.6016412610015</c:v>
                </c:pt>
                <c:pt idx="561">
                  <c:v>-113.4822781891491</c:v>
                </c:pt>
                <c:pt idx="562">
                  <c:v>-113.3114506044328</c:v>
                </c:pt>
                <c:pt idx="563">
                  <c:v>-113.150569942371</c:v>
                </c:pt>
                <c:pt idx="564">
                  <c:v>-113.0212599478642</c:v>
                </c:pt>
                <c:pt idx="565">
                  <c:v>-112.9166010225444</c:v>
                </c:pt>
                <c:pt idx="566">
                  <c:v>-112.9235206209127</c:v>
                </c:pt>
                <c:pt idx="567">
                  <c:v>-112.7829662790575</c:v>
                </c:pt>
                <c:pt idx="568">
                  <c:v>-112.4893158233048</c:v>
                </c:pt>
                <c:pt idx="569">
                  <c:v>-112.522183915554</c:v>
                </c:pt>
                <c:pt idx="570">
                  <c:v>-112.3184882385885</c:v>
                </c:pt>
                <c:pt idx="571">
                  <c:v>-112.3418418830814</c:v>
                </c:pt>
                <c:pt idx="572">
                  <c:v>-112.1809612210195</c:v>
                </c:pt>
                <c:pt idx="573">
                  <c:v>-111.8574699973037</c:v>
                </c:pt>
                <c:pt idx="574">
                  <c:v>-111.9591015983374</c:v>
                </c:pt>
                <c:pt idx="575">
                  <c:v>-111.5564674682846</c:v>
                </c:pt>
                <c:pt idx="576">
                  <c:v>-111.6823176636073</c:v>
                </c:pt>
                <c:pt idx="577">
                  <c:v>-111.4812168360299</c:v>
                </c:pt>
                <c:pt idx="578">
                  <c:v>-111.2312463449767</c:v>
                </c:pt>
                <c:pt idx="579">
                  <c:v>-111.1936210288493</c:v>
                </c:pt>
                <c:pt idx="580">
                  <c:v>-110.9151071945272</c:v>
                </c:pt>
                <c:pt idx="581">
                  <c:v>-110.8346668634962</c:v>
                </c:pt>
                <c:pt idx="582">
                  <c:v>-110.7901219490006</c:v>
                </c:pt>
                <c:pt idx="583">
                  <c:v>-110.6426480087772</c:v>
                </c:pt>
                <c:pt idx="584">
                  <c:v>-110.5245823616189</c:v>
                </c:pt>
                <c:pt idx="585">
                  <c:v>-110.4886869450836</c:v>
                </c:pt>
                <c:pt idx="586">
                  <c:v>-110.3481326032284</c:v>
                </c:pt>
                <c:pt idx="587">
                  <c:v>-110.1980638136169</c:v>
                </c:pt>
                <c:pt idx="588">
                  <c:v>-110.0851878652348</c:v>
                </c:pt>
                <c:pt idx="589">
                  <c:v>-109.897061284598</c:v>
                </c:pt>
                <c:pt idx="590">
                  <c:v>-109.9450659982776</c:v>
                </c:pt>
                <c:pt idx="591">
                  <c:v>-109.7841853362158</c:v>
                </c:pt>
                <c:pt idx="592">
                  <c:v>-109.6583351408932</c:v>
                </c:pt>
                <c:pt idx="593">
                  <c:v>-109.5355122698567</c:v>
                </c:pt>
                <c:pt idx="594">
                  <c:v>-109.2466190379821</c:v>
                </c:pt>
                <c:pt idx="595">
                  <c:v>-109.1865050271579</c:v>
                </c:pt>
                <c:pt idx="596">
                  <c:v>-109.135040514294</c:v>
                </c:pt>
                <c:pt idx="597">
                  <c:v>-109.0070279444813</c:v>
                </c:pt>
                <c:pt idx="598">
                  <c:v>-108.9559959065155</c:v>
                </c:pt>
                <c:pt idx="599">
                  <c:v>-108.6960784928079</c:v>
                </c:pt>
                <c:pt idx="600">
                  <c:v>-108.615638161777</c:v>
                </c:pt>
                <c:pt idx="601">
                  <c:v>-108.5650385987091</c:v>
                </c:pt>
                <c:pt idx="602">
                  <c:v>-108.4612446231854</c:v>
                </c:pt>
                <c:pt idx="603">
                  <c:v>-108.342314026231</c:v>
                </c:pt>
                <c:pt idx="604">
                  <c:v>-108.261441220302</c:v>
                </c:pt>
                <c:pt idx="605">
                  <c:v>-108.0270398255775</c:v>
                </c:pt>
                <c:pt idx="606">
                  <c:v>-107.9755753127136</c:v>
                </c:pt>
                <c:pt idx="607">
                  <c:v>-107.8030178284053</c:v>
                </c:pt>
                <c:pt idx="608">
                  <c:v>-107.659868637162</c:v>
                </c:pt>
                <c:pt idx="609">
                  <c:v>-107.5798607810291</c:v>
                </c:pt>
                <c:pt idx="610">
                  <c:v>-107.4976905504061</c:v>
                </c:pt>
                <c:pt idx="611">
                  <c:v>-107.3554063089589</c:v>
                </c:pt>
                <c:pt idx="612">
                  <c:v>-107.2464226346589</c:v>
                </c:pt>
                <c:pt idx="613">
                  <c:v>-107.0634857527982</c:v>
                </c:pt>
                <c:pt idx="614">
                  <c:v>-107.003371741974</c:v>
                </c:pt>
                <c:pt idx="615">
                  <c:v>-106.9627191015605</c:v>
                </c:pt>
                <c:pt idx="616">
                  <c:v>-106.8182724856232</c:v>
                </c:pt>
                <c:pt idx="617">
                  <c:v>-106.7356697801022</c:v>
                </c:pt>
                <c:pt idx="618">
                  <c:v>-106.5951154382471</c:v>
                </c:pt>
                <c:pt idx="619">
                  <c:v>-106.401366683936</c:v>
                </c:pt>
                <c:pt idx="620">
                  <c:v>-106.4065563827122</c:v>
                </c:pt>
                <c:pt idx="621">
                  <c:v>-106.261677291877</c:v>
                </c:pt>
                <c:pt idx="622">
                  <c:v>-106.1985359567665</c:v>
                </c:pt>
                <c:pt idx="623">
                  <c:v>-106.1379894710443</c:v>
                </c:pt>
                <c:pt idx="624">
                  <c:v>-105.8244451699828</c:v>
                </c:pt>
                <c:pt idx="625">
                  <c:v>-105.8374194169233</c:v>
                </c:pt>
                <c:pt idx="626">
                  <c:v>-105.692540326088</c:v>
                </c:pt>
                <c:pt idx="627">
                  <c:v>-105.5316596640262</c:v>
                </c:pt>
                <c:pt idx="628">
                  <c:v>-105.469383278712</c:v>
                </c:pt>
                <c:pt idx="629">
                  <c:v>-105.3046103425678</c:v>
                </c:pt>
                <c:pt idx="630">
                  <c:v>-105.1657859003048</c:v>
                </c:pt>
                <c:pt idx="631">
                  <c:v>-105.1376750319337</c:v>
                </c:pt>
                <c:pt idx="632">
                  <c:v>-104.9971206900786</c:v>
                </c:pt>
                <c:pt idx="633">
                  <c:v>-104.9491159763988</c:v>
                </c:pt>
                <c:pt idx="634">
                  <c:v>-104.843159626385</c:v>
                </c:pt>
                <c:pt idx="635">
                  <c:v>-104.7281213035127</c:v>
                </c:pt>
                <c:pt idx="636">
                  <c:v>-104.6840088639151</c:v>
                </c:pt>
                <c:pt idx="637">
                  <c:v>-104.5231282018533</c:v>
                </c:pt>
                <c:pt idx="638">
                  <c:v>-104.3103505520294</c:v>
                </c:pt>
                <c:pt idx="639">
                  <c:v>-104.3436511191767</c:v>
                </c:pt>
                <c:pt idx="640">
                  <c:v>-104.1261162454747</c:v>
                </c:pt>
                <c:pt idx="641">
                  <c:v>-104.1235213960866</c:v>
                </c:pt>
                <c:pt idx="642">
                  <c:v>-104.0028608995402</c:v>
                </c:pt>
                <c:pt idx="643">
                  <c:v>-103.7083454939914</c:v>
                </c:pt>
                <c:pt idx="644">
                  <c:v>-103.8303034152319</c:v>
                </c:pt>
                <c:pt idx="645">
                  <c:v>-103.6080113176517</c:v>
                </c:pt>
                <c:pt idx="646">
                  <c:v>-103.4670245008986</c:v>
                </c:pt>
                <c:pt idx="647">
                  <c:v>-103.4272368102811</c:v>
                </c:pt>
                <c:pt idx="648">
                  <c:v>-103.2996567153665</c:v>
                </c:pt>
                <c:pt idx="649">
                  <c:v>-103.201052438619</c:v>
                </c:pt>
                <c:pt idx="650">
                  <c:v>-103.0929337141149</c:v>
                </c:pt>
                <c:pt idx="651">
                  <c:v>-102.9523793722597</c:v>
                </c:pt>
                <c:pt idx="652">
                  <c:v>-102.9186463302145</c:v>
                </c:pt>
                <c:pt idx="653">
                  <c:v>-102.7767945636653</c:v>
                </c:pt>
                <c:pt idx="654">
                  <c:v>-102.632347947728</c:v>
                </c:pt>
                <c:pt idx="655">
                  <c:v>-102.5519076166971</c:v>
                </c:pt>
                <c:pt idx="656">
                  <c:v>-102.5056328026094</c:v>
                </c:pt>
                <c:pt idx="657">
                  <c:v>-102.3568614376919</c:v>
                </c:pt>
                <c:pt idx="658">
                  <c:v>-102.2604195354344</c:v>
                </c:pt>
                <c:pt idx="659">
                  <c:v>-102.029045464996</c:v>
                </c:pt>
                <c:pt idx="660">
                  <c:v>-101.9689314541718</c:v>
                </c:pt>
                <c:pt idx="661">
                  <c:v>-101.975418577642</c:v>
                </c:pt>
                <c:pt idx="662">
                  <c:v>-101.7924816957813</c:v>
                </c:pt>
                <c:pt idx="663">
                  <c:v>-101.7449094569996</c:v>
                </c:pt>
                <c:pt idx="664">
                  <c:v>-101.5732169224873</c:v>
                </c:pt>
                <c:pt idx="665">
                  <c:v>-101.452556425941</c:v>
                </c:pt>
                <c:pt idx="666">
                  <c:v>-101.398064588791</c:v>
                </c:pt>
                <c:pt idx="667">
                  <c:v>-101.3301660298024</c:v>
                </c:pt>
                <c:pt idx="668">
                  <c:v>-101.2242096797885</c:v>
                </c:pt>
                <c:pt idx="669">
                  <c:v>-101.1442018236556</c:v>
                </c:pt>
                <c:pt idx="670">
                  <c:v>-100.9474257450584</c:v>
                </c:pt>
                <c:pt idx="671">
                  <c:v>-100.8976911317866</c:v>
                </c:pt>
                <c:pt idx="672">
                  <c:v>-100.7718409364639</c:v>
                </c:pt>
                <c:pt idx="673">
                  <c:v>-100.6070680003199</c:v>
                </c:pt>
                <c:pt idx="674">
                  <c:v>-100.5469539894957</c:v>
                </c:pt>
                <c:pt idx="675">
                  <c:v>-100.5041389745921</c:v>
                </c:pt>
                <c:pt idx="676">
                  <c:v>-100.4349429909096</c:v>
                </c:pt>
                <c:pt idx="677">
                  <c:v>-100.3212020927315</c:v>
                </c:pt>
                <c:pt idx="678">
                  <c:v>-100.200109121287</c:v>
                </c:pt>
                <c:pt idx="679">
                  <c:v>-100.0111175908541</c:v>
                </c:pt>
                <c:pt idx="680">
                  <c:v>-99.98862889615728</c:v>
                </c:pt>
                <c:pt idx="681">
                  <c:v>-99.84158743083188</c:v>
                </c:pt>
                <c:pt idx="682">
                  <c:v>-99.79142034266206</c:v>
                </c:pt>
                <c:pt idx="683">
                  <c:v>-99.73130633183785</c:v>
                </c:pt>
                <c:pt idx="684">
                  <c:v>-99.51031165895175</c:v>
                </c:pt>
                <c:pt idx="685">
                  <c:v>-99.5111766087478</c:v>
                </c:pt>
                <c:pt idx="686">
                  <c:v>-99.37321711628046</c:v>
                </c:pt>
                <c:pt idx="687">
                  <c:v>-99.3442412981137</c:v>
                </c:pt>
                <c:pt idx="688">
                  <c:v>-99.2841272872895</c:v>
                </c:pt>
                <c:pt idx="689">
                  <c:v>-99.05924034032128</c:v>
                </c:pt>
                <c:pt idx="690">
                  <c:v>-99.03761659542048</c:v>
                </c:pt>
                <c:pt idx="691">
                  <c:v>-98.86678901070404</c:v>
                </c:pt>
                <c:pt idx="692">
                  <c:v>-98.7262346688491</c:v>
                </c:pt>
                <c:pt idx="693">
                  <c:v>-98.7703471084464</c:v>
                </c:pt>
                <c:pt idx="694">
                  <c:v>-98.5359457137219</c:v>
                </c:pt>
                <c:pt idx="695">
                  <c:v>-98.52945859025162</c:v>
                </c:pt>
                <c:pt idx="696">
                  <c:v>-98.3979862212551</c:v>
                </c:pt>
                <c:pt idx="697">
                  <c:v>-98.27775819960647</c:v>
                </c:pt>
                <c:pt idx="698">
                  <c:v>-98.26045920368603</c:v>
                </c:pt>
                <c:pt idx="699">
                  <c:v>-98.16747710061249</c:v>
                </c:pt>
                <c:pt idx="700">
                  <c:v>-98.02519285916526</c:v>
                </c:pt>
                <c:pt idx="701">
                  <c:v>-97.95167212650257</c:v>
                </c:pt>
                <c:pt idx="702">
                  <c:v>-97.8911256407805</c:v>
                </c:pt>
                <c:pt idx="703">
                  <c:v>-97.7254877548403</c:v>
                </c:pt>
                <c:pt idx="704">
                  <c:v>-97.70040421075555</c:v>
                </c:pt>
                <c:pt idx="705">
                  <c:v>-97.54730809685788</c:v>
                </c:pt>
                <c:pt idx="706">
                  <c:v>-97.42664760031152</c:v>
                </c:pt>
                <c:pt idx="707">
                  <c:v>-97.48027448766546</c:v>
                </c:pt>
                <c:pt idx="708">
                  <c:v>-97.16327038741973</c:v>
                </c:pt>
                <c:pt idx="709">
                  <c:v>-97.19873332905718</c:v>
                </c:pt>
                <c:pt idx="710">
                  <c:v>-97.08239758149072</c:v>
                </c:pt>
                <c:pt idx="711">
                  <c:v>-96.9621695598425</c:v>
                </c:pt>
                <c:pt idx="712">
                  <c:v>-96.94573551371791</c:v>
                </c:pt>
                <c:pt idx="713">
                  <c:v>-96.78355742696198</c:v>
                </c:pt>
                <c:pt idx="714">
                  <c:v>-96.75977130757079</c:v>
                </c:pt>
                <c:pt idx="715">
                  <c:v>-96.56472512856598</c:v>
                </c:pt>
                <c:pt idx="716">
                  <c:v>-96.4440646320196</c:v>
                </c:pt>
                <c:pt idx="717">
                  <c:v>-96.47909509875885</c:v>
                </c:pt>
                <c:pt idx="718">
                  <c:v>-96.31864691159481</c:v>
                </c:pt>
                <c:pt idx="719">
                  <c:v>-96.3000504909803</c:v>
                </c:pt>
                <c:pt idx="720">
                  <c:v>-96.17895751953554</c:v>
                </c:pt>
                <c:pt idx="721">
                  <c:v>-96.03234852910848</c:v>
                </c:pt>
                <c:pt idx="722">
                  <c:v>-95.98218144093864</c:v>
                </c:pt>
                <c:pt idx="723">
                  <c:v>-95.90822823337796</c:v>
                </c:pt>
                <c:pt idx="724">
                  <c:v>-95.70885730539265</c:v>
                </c:pt>
                <c:pt idx="725">
                  <c:v>-95.60852312905298</c:v>
                </c:pt>
                <c:pt idx="726">
                  <c:v>-95.6855036608998</c:v>
                </c:pt>
                <c:pt idx="727">
                  <c:v>-95.41909912372203</c:v>
                </c:pt>
                <c:pt idx="728">
                  <c:v>-95.42991099617246</c:v>
                </c:pt>
                <c:pt idx="729">
                  <c:v>-95.36936451045007</c:v>
                </c:pt>
                <c:pt idx="730">
                  <c:v>-95.17302090675079</c:v>
                </c:pt>
                <c:pt idx="731">
                  <c:v>-95.17907555532305</c:v>
                </c:pt>
                <c:pt idx="732">
                  <c:v>-94.96759533019353</c:v>
                </c:pt>
                <c:pt idx="733">
                  <c:v>-95.06792950653318</c:v>
                </c:pt>
                <c:pt idx="734">
                  <c:v>-94.9671628552955</c:v>
                </c:pt>
                <c:pt idx="735">
                  <c:v>-94.72886918648857</c:v>
                </c:pt>
                <c:pt idx="736">
                  <c:v>-94.71027276587412</c:v>
                </c:pt>
                <c:pt idx="737">
                  <c:v>-94.49576521645808</c:v>
                </c:pt>
                <c:pt idx="738">
                  <c:v>-94.5515544783023</c:v>
                </c:pt>
                <c:pt idx="739">
                  <c:v>-94.45078782706433</c:v>
                </c:pt>
                <c:pt idx="740">
                  <c:v>-94.27347311887799</c:v>
                </c:pt>
                <c:pt idx="741">
                  <c:v>-94.2124941582579</c:v>
                </c:pt>
                <c:pt idx="742">
                  <c:v>-94.12989145273654</c:v>
                </c:pt>
                <c:pt idx="743">
                  <c:v>-94.06934496701465</c:v>
                </c:pt>
                <c:pt idx="744">
                  <c:v>-93.95041437006028</c:v>
                </c:pt>
                <c:pt idx="745">
                  <c:v>-93.914951428423</c:v>
                </c:pt>
                <c:pt idx="746">
                  <c:v>-93.73806919513453</c:v>
                </c:pt>
                <c:pt idx="747">
                  <c:v>-93.7730996618738</c:v>
                </c:pt>
                <c:pt idx="748">
                  <c:v>-93.7129856510496</c:v>
                </c:pt>
                <c:pt idx="749">
                  <c:v>-93.49847810163354</c:v>
                </c:pt>
                <c:pt idx="750">
                  <c:v>-93.52226422102463</c:v>
                </c:pt>
                <c:pt idx="751">
                  <c:v>-93.314243795079</c:v>
                </c:pt>
                <c:pt idx="752">
                  <c:v>-93.35446396059448</c:v>
                </c:pt>
                <c:pt idx="753">
                  <c:v>-93.2541297842548</c:v>
                </c:pt>
                <c:pt idx="754">
                  <c:v>-93.01929591463222</c:v>
                </c:pt>
                <c:pt idx="755">
                  <c:v>-93.10406099464331</c:v>
                </c:pt>
                <c:pt idx="756">
                  <c:v>-92.8679297003267</c:v>
                </c:pt>
                <c:pt idx="757">
                  <c:v>-92.8078156895025</c:v>
                </c:pt>
                <c:pt idx="758">
                  <c:v>-92.7866244194997</c:v>
                </c:pt>
                <c:pt idx="759">
                  <c:v>-92.60022773845461</c:v>
                </c:pt>
                <c:pt idx="760">
                  <c:v>-92.60671486192511</c:v>
                </c:pt>
                <c:pt idx="761">
                  <c:v>-92.52021988232195</c:v>
                </c:pt>
                <c:pt idx="762">
                  <c:v>-92.45967339659958</c:v>
                </c:pt>
                <c:pt idx="763">
                  <c:v>-92.33209330168508</c:v>
                </c:pt>
                <c:pt idx="764">
                  <c:v>-92.25684266943033</c:v>
                </c:pt>
                <c:pt idx="765">
                  <c:v>-92.14180434655808</c:v>
                </c:pt>
                <c:pt idx="766">
                  <c:v>-92.0211438500117</c:v>
                </c:pt>
                <c:pt idx="767">
                  <c:v>-92.07606816205939</c:v>
                </c:pt>
                <c:pt idx="768">
                  <c:v>-91.87756218387044</c:v>
                </c:pt>
                <c:pt idx="769">
                  <c:v>-91.85593843896935</c:v>
                </c:pt>
                <c:pt idx="770">
                  <c:v>-91.67040670772055</c:v>
                </c:pt>
                <c:pt idx="771">
                  <c:v>-91.57007253138087</c:v>
                </c:pt>
                <c:pt idx="772">
                  <c:v>-91.5899663766896</c:v>
                </c:pt>
                <c:pt idx="773">
                  <c:v>-91.38324337543835</c:v>
                </c:pt>
                <c:pt idx="774">
                  <c:v>-91.47536052871574</c:v>
                </c:pt>
                <c:pt idx="775">
                  <c:v>-91.21976786398837</c:v>
                </c:pt>
                <c:pt idx="776">
                  <c:v>-91.1194336876487</c:v>
                </c:pt>
                <c:pt idx="777">
                  <c:v>-91.21068589113006</c:v>
                </c:pt>
                <c:pt idx="778">
                  <c:v>-91.08051094682727</c:v>
                </c:pt>
                <c:pt idx="779">
                  <c:v>-91.05802225213029</c:v>
                </c:pt>
                <c:pt idx="780">
                  <c:v>-90.9572556008928</c:v>
                </c:pt>
                <c:pt idx="781">
                  <c:v>-90.7630743716835</c:v>
                </c:pt>
                <c:pt idx="782">
                  <c:v>-90.77907594291024</c:v>
                </c:pt>
                <c:pt idx="783">
                  <c:v>-90.6484685237093</c:v>
                </c:pt>
                <c:pt idx="784">
                  <c:v>-90.57970501492463</c:v>
                </c:pt>
                <c:pt idx="785">
                  <c:v>-90.47893836368699</c:v>
                </c:pt>
                <c:pt idx="786">
                  <c:v>-90.41363465408686</c:v>
                </c:pt>
                <c:pt idx="787">
                  <c:v>-90.27178288753753</c:v>
                </c:pt>
                <c:pt idx="788">
                  <c:v>-90.30032623080668</c:v>
                </c:pt>
                <c:pt idx="789">
                  <c:v>-90.15198734078713</c:v>
                </c:pt>
                <c:pt idx="790">
                  <c:v>-90.0516531644476</c:v>
                </c:pt>
                <c:pt idx="791">
                  <c:v>-90.012730423626</c:v>
                </c:pt>
                <c:pt idx="792">
                  <c:v>-89.8566069854425</c:v>
                </c:pt>
                <c:pt idx="793">
                  <c:v>-89.92493801932898</c:v>
                </c:pt>
                <c:pt idx="794">
                  <c:v>-89.82460384298928</c:v>
                </c:pt>
                <c:pt idx="795">
                  <c:v>-89.58717512397861</c:v>
                </c:pt>
                <c:pt idx="796">
                  <c:v>-89.624367965208</c:v>
                </c:pt>
                <c:pt idx="797">
                  <c:v>-89.4141851647723</c:v>
                </c:pt>
                <c:pt idx="798">
                  <c:v>-89.53830546050283</c:v>
                </c:pt>
                <c:pt idx="799">
                  <c:v>-89.4176449639564</c:v>
                </c:pt>
                <c:pt idx="800">
                  <c:v>-89.23773540638167</c:v>
                </c:pt>
                <c:pt idx="801">
                  <c:v>-89.20054256515246</c:v>
                </c:pt>
                <c:pt idx="802">
                  <c:v>-89.05912327350128</c:v>
                </c:pt>
                <c:pt idx="803">
                  <c:v>-89.03101240513026</c:v>
                </c:pt>
                <c:pt idx="804">
                  <c:v>-88.93024575389257</c:v>
                </c:pt>
                <c:pt idx="805">
                  <c:v>-88.82731672816475</c:v>
                </c:pt>
                <c:pt idx="806">
                  <c:v>-88.7723924161165</c:v>
                </c:pt>
                <c:pt idx="807">
                  <c:v>-88.71314335508863</c:v>
                </c:pt>
                <c:pt idx="808">
                  <c:v>-88.65259686936641</c:v>
                </c:pt>
                <c:pt idx="809">
                  <c:v>-88.55010031853642</c:v>
                </c:pt>
                <c:pt idx="810">
                  <c:v>-88.48695898342635</c:v>
                </c:pt>
                <c:pt idx="811">
                  <c:v>-88.37927273382012</c:v>
                </c:pt>
                <c:pt idx="812">
                  <c:v>-88.34770206626525</c:v>
                </c:pt>
                <c:pt idx="813">
                  <c:v>-88.30748190074978</c:v>
                </c:pt>
                <c:pt idx="814">
                  <c:v>-88.09297435133394</c:v>
                </c:pt>
                <c:pt idx="815">
                  <c:v>-88.17860438114107</c:v>
                </c:pt>
                <c:pt idx="816">
                  <c:v>-87.95371743417284</c:v>
                </c:pt>
                <c:pt idx="817">
                  <c:v>-87.98485562682998</c:v>
                </c:pt>
                <c:pt idx="818">
                  <c:v>-87.88408897559228</c:v>
                </c:pt>
                <c:pt idx="819">
                  <c:v>-87.66136440311413</c:v>
                </c:pt>
                <c:pt idx="820">
                  <c:v>-87.7846197490487</c:v>
                </c:pt>
                <c:pt idx="821">
                  <c:v>-87.54935340452804</c:v>
                </c:pt>
                <c:pt idx="822">
                  <c:v>-87.5091332390126</c:v>
                </c:pt>
                <c:pt idx="823">
                  <c:v>-87.51302551309468</c:v>
                </c:pt>
                <c:pt idx="824">
                  <c:v>-87.34306287817448</c:v>
                </c:pt>
                <c:pt idx="825">
                  <c:v>-87.40533926348861</c:v>
                </c:pt>
                <c:pt idx="826">
                  <c:v>-87.22413228122013</c:v>
                </c:pt>
                <c:pt idx="827">
                  <c:v>-87.18391211570436</c:v>
                </c:pt>
                <c:pt idx="828">
                  <c:v>-87.13504245222857</c:v>
                </c:pt>
                <c:pt idx="829">
                  <c:v>-87.04076292446138</c:v>
                </c:pt>
                <c:pt idx="830">
                  <c:v>-87.00357008323207</c:v>
                </c:pt>
                <c:pt idx="831">
                  <c:v>-86.9032359068924</c:v>
                </c:pt>
                <c:pt idx="832">
                  <c:v>-86.83836467219001</c:v>
                </c:pt>
                <c:pt idx="833">
                  <c:v>-86.70300002911106</c:v>
                </c:pt>
                <c:pt idx="834">
                  <c:v>-86.66234738869741</c:v>
                </c:pt>
                <c:pt idx="835">
                  <c:v>-86.48157288132697</c:v>
                </c:pt>
                <c:pt idx="836">
                  <c:v>-86.4015650251941</c:v>
                </c:pt>
                <c:pt idx="837">
                  <c:v>-86.48676258010313</c:v>
                </c:pt>
                <c:pt idx="838">
                  <c:v>-86.26706533191112</c:v>
                </c:pt>
                <c:pt idx="839">
                  <c:v>-86.2545235598687</c:v>
                </c:pt>
                <c:pt idx="840">
                  <c:v>-86.1299707892401</c:v>
                </c:pt>
                <c:pt idx="841">
                  <c:v>-86.0292041380024</c:v>
                </c:pt>
                <c:pt idx="842">
                  <c:v>-86.07807380147804</c:v>
                </c:pt>
                <c:pt idx="843">
                  <c:v>-85.87783792369657</c:v>
                </c:pt>
                <c:pt idx="844">
                  <c:v>-85.86399872696035</c:v>
                </c:pt>
                <c:pt idx="845">
                  <c:v>-85.84410488165163</c:v>
                </c:pt>
                <c:pt idx="846">
                  <c:v>-85.65597830101443</c:v>
                </c:pt>
                <c:pt idx="847">
                  <c:v>-85.70614538918458</c:v>
                </c:pt>
                <c:pt idx="848">
                  <c:v>-85.52104613283356</c:v>
                </c:pt>
                <c:pt idx="849">
                  <c:v>-85.498989913035</c:v>
                </c:pt>
                <c:pt idx="850">
                  <c:v>-85.39865573669528</c:v>
                </c:pt>
                <c:pt idx="851">
                  <c:v>-85.3463262740354</c:v>
                </c:pt>
                <c:pt idx="852">
                  <c:v>-85.22220597830488</c:v>
                </c:pt>
                <c:pt idx="853">
                  <c:v>-85.20014975850607</c:v>
                </c:pt>
                <c:pt idx="854">
                  <c:v>-85.14090069747788</c:v>
                </c:pt>
                <c:pt idx="855">
                  <c:v>-85.0401340462402</c:v>
                </c:pt>
                <c:pt idx="856">
                  <c:v>-84.9389349201045</c:v>
                </c:pt>
                <c:pt idx="857">
                  <c:v>-84.84681776682714</c:v>
                </c:pt>
                <c:pt idx="858">
                  <c:v>-84.81221977498586</c:v>
                </c:pt>
                <c:pt idx="859">
                  <c:v>-84.7923259296771</c:v>
                </c:pt>
                <c:pt idx="860">
                  <c:v>-84.64874426353585</c:v>
                </c:pt>
                <c:pt idx="861">
                  <c:v>-84.69891135170565</c:v>
                </c:pt>
                <c:pt idx="862">
                  <c:v>-84.5042976475986</c:v>
                </c:pt>
                <c:pt idx="863">
                  <c:v>-84.54192296372596</c:v>
                </c:pt>
                <c:pt idx="864">
                  <c:v>-84.48180895290162</c:v>
                </c:pt>
                <c:pt idx="865">
                  <c:v>-84.2435152840951</c:v>
                </c:pt>
                <c:pt idx="866">
                  <c:v>-84.27595090144624</c:v>
                </c:pt>
                <c:pt idx="867">
                  <c:v>-84.12371973734452</c:v>
                </c:pt>
                <c:pt idx="868">
                  <c:v>-84.06317325162244</c:v>
                </c:pt>
                <c:pt idx="869">
                  <c:v>-84.12328726244647</c:v>
                </c:pt>
                <c:pt idx="870">
                  <c:v>-83.93083593282942</c:v>
                </c:pt>
                <c:pt idx="871">
                  <c:v>-83.89191319200818</c:v>
                </c:pt>
                <c:pt idx="872">
                  <c:v>-83.79460633995463</c:v>
                </c:pt>
                <c:pt idx="873">
                  <c:v>-83.7548186493372</c:v>
                </c:pt>
                <c:pt idx="874">
                  <c:v>-83.69124483932884</c:v>
                </c:pt>
                <c:pt idx="875">
                  <c:v>-83.64799734952727</c:v>
                </c:pt>
                <c:pt idx="876">
                  <c:v>-83.5191198299186</c:v>
                </c:pt>
                <c:pt idx="877">
                  <c:v>-83.55371782175953</c:v>
                </c:pt>
                <c:pt idx="878">
                  <c:v>-83.51349765624434</c:v>
                </c:pt>
                <c:pt idx="879">
                  <c:v>-83.31369425336102</c:v>
                </c:pt>
                <c:pt idx="880">
                  <c:v>-83.34137264683405</c:v>
                </c:pt>
                <c:pt idx="881">
                  <c:v>-83.18005950987413</c:v>
                </c:pt>
                <c:pt idx="882">
                  <c:v>-83.07972533353416</c:v>
                </c:pt>
                <c:pt idx="883">
                  <c:v>-83.10653877721128</c:v>
                </c:pt>
                <c:pt idx="884">
                  <c:v>-82.93138644351503</c:v>
                </c:pt>
                <c:pt idx="885">
                  <c:v>-82.98371590617495</c:v>
                </c:pt>
                <c:pt idx="886">
                  <c:v>-82.85570333636211</c:v>
                </c:pt>
                <c:pt idx="887">
                  <c:v>-82.77526300533132</c:v>
                </c:pt>
                <c:pt idx="888">
                  <c:v>-82.63384371367989</c:v>
                </c:pt>
                <c:pt idx="889">
                  <c:v>-82.58540652510237</c:v>
                </c:pt>
                <c:pt idx="890">
                  <c:v>-82.6442231112326</c:v>
                </c:pt>
                <c:pt idx="891">
                  <c:v>-82.40506449262975</c:v>
                </c:pt>
                <c:pt idx="892">
                  <c:v>-82.36484432711431</c:v>
                </c:pt>
                <c:pt idx="893">
                  <c:v>-82.36224947772621</c:v>
                </c:pt>
                <c:pt idx="894">
                  <c:v>-82.35576235425567</c:v>
                </c:pt>
                <c:pt idx="895">
                  <c:v>-82.2597529268963</c:v>
                </c:pt>
                <c:pt idx="896">
                  <c:v>-82.17888012096724</c:v>
                </c:pt>
                <c:pt idx="897">
                  <c:v>-82.12136095953123</c:v>
                </c:pt>
                <c:pt idx="898">
                  <c:v>-81.88868946439886</c:v>
                </c:pt>
                <c:pt idx="899">
                  <c:v>-81.90079876154331</c:v>
                </c:pt>
                <c:pt idx="900">
                  <c:v>-81.82425070459448</c:v>
                </c:pt>
                <c:pt idx="901">
                  <c:v>-81.74381037356355</c:v>
                </c:pt>
                <c:pt idx="902">
                  <c:v>-81.80349190948954</c:v>
                </c:pt>
                <c:pt idx="903">
                  <c:v>-81.61104057987272</c:v>
                </c:pt>
                <c:pt idx="904">
                  <c:v>-81.64520609681598</c:v>
                </c:pt>
                <c:pt idx="905">
                  <c:v>-81.5444394455783</c:v>
                </c:pt>
                <c:pt idx="906">
                  <c:v>-81.37534176045372</c:v>
                </c:pt>
                <c:pt idx="907">
                  <c:v>-81.45232229230091</c:v>
                </c:pt>
                <c:pt idx="908">
                  <c:v>-81.2529513643156</c:v>
                </c:pt>
                <c:pt idx="909">
                  <c:v>-81.291441630239</c:v>
                </c:pt>
                <c:pt idx="910">
                  <c:v>-81.2110012992081</c:v>
                </c:pt>
                <c:pt idx="911">
                  <c:v>-81.11585682164444</c:v>
                </c:pt>
                <c:pt idx="912">
                  <c:v>-81.08601605368123</c:v>
                </c:pt>
                <c:pt idx="913">
                  <c:v>-80.90048432243265</c:v>
                </c:pt>
                <c:pt idx="914">
                  <c:v>-80.94027201305015</c:v>
                </c:pt>
                <c:pt idx="915">
                  <c:v>-80.85983168201921</c:v>
                </c:pt>
                <c:pt idx="916">
                  <c:v>-80.77722897649821</c:v>
                </c:pt>
                <c:pt idx="917">
                  <c:v>-80.71495259118393</c:v>
                </c:pt>
                <c:pt idx="918">
                  <c:v>-80.57439824932878</c:v>
                </c:pt>
                <c:pt idx="919">
                  <c:v>-80.47406407298908</c:v>
                </c:pt>
                <c:pt idx="920">
                  <c:v>-80.45849497666055</c:v>
                </c:pt>
                <c:pt idx="921">
                  <c:v>-80.417409861349</c:v>
                </c:pt>
                <c:pt idx="922">
                  <c:v>-80.2716658207177</c:v>
                </c:pt>
                <c:pt idx="923">
                  <c:v>-80.37286494685326</c:v>
                </c:pt>
                <c:pt idx="924">
                  <c:v>-80.29285709072045</c:v>
                </c:pt>
                <c:pt idx="925">
                  <c:v>-80.11424495783994</c:v>
                </c:pt>
                <c:pt idx="926">
                  <c:v>-80.15533007315108</c:v>
                </c:pt>
                <c:pt idx="927">
                  <c:v>-79.96979834190265</c:v>
                </c:pt>
                <c:pt idx="928">
                  <c:v>-80.07488974212048</c:v>
                </c:pt>
                <c:pt idx="929">
                  <c:v>-79.9741230908828</c:v>
                </c:pt>
                <c:pt idx="930">
                  <c:v>-79.77345473820347</c:v>
                </c:pt>
                <c:pt idx="931">
                  <c:v>-79.8387584478037</c:v>
                </c:pt>
                <c:pt idx="932">
                  <c:v>-79.59570755511895</c:v>
                </c:pt>
                <c:pt idx="933">
                  <c:v>-79.55548738960334</c:v>
                </c:pt>
                <c:pt idx="934">
                  <c:v>-79.60392457818125</c:v>
                </c:pt>
                <c:pt idx="935">
                  <c:v>-79.47980428245056</c:v>
                </c:pt>
                <c:pt idx="936">
                  <c:v>-79.43569184285305</c:v>
                </c:pt>
                <c:pt idx="937">
                  <c:v>-79.3976340518277</c:v>
                </c:pt>
                <c:pt idx="938">
                  <c:v>-79.3375200410035</c:v>
                </c:pt>
                <c:pt idx="939">
                  <c:v>-79.24583536262389</c:v>
                </c:pt>
                <c:pt idx="940">
                  <c:v>-79.21383222017098</c:v>
                </c:pt>
                <c:pt idx="941">
                  <c:v>-79.11090319444321</c:v>
                </c:pt>
                <c:pt idx="942">
                  <c:v>-79.14982593526465</c:v>
                </c:pt>
                <c:pt idx="943">
                  <c:v>-79.04949175892482</c:v>
                </c:pt>
                <c:pt idx="944">
                  <c:v>-78.914127115846</c:v>
                </c:pt>
                <c:pt idx="945">
                  <c:v>-78.91153226645793</c:v>
                </c:pt>
                <c:pt idx="946">
                  <c:v>-78.76232842664245</c:v>
                </c:pt>
                <c:pt idx="947">
                  <c:v>-78.72210826112698</c:v>
                </c:pt>
                <c:pt idx="948">
                  <c:v>-78.71648608745278</c:v>
                </c:pt>
                <c:pt idx="949">
                  <c:v>-78.52187238334567</c:v>
                </c:pt>
                <c:pt idx="950">
                  <c:v>-78.57982401967978</c:v>
                </c:pt>
                <c:pt idx="951">
                  <c:v>-78.46002847292938</c:v>
                </c:pt>
                <c:pt idx="952">
                  <c:v>-78.41980830741385</c:v>
                </c:pt>
                <c:pt idx="953">
                  <c:v>-78.449649075377</c:v>
                </c:pt>
                <c:pt idx="954">
                  <c:v>-78.2446559737175</c:v>
                </c:pt>
                <c:pt idx="955">
                  <c:v>-78.3194741310741</c:v>
                </c:pt>
                <c:pt idx="956">
                  <c:v>-78.21913995473457</c:v>
                </c:pt>
                <c:pt idx="957">
                  <c:v>-78.09588460880007</c:v>
                </c:pt>
                <c:pt idx="958">
                  <c:v>-78.07426086389928</c:v>
                </c:pt>
                <c:pt idx="959">
                  <c:v>-77.99036073368406</c:v>
                </c:pt>
                <c:pt idx="960">
                  <c:v>-77.9375987961263</c:v>
                </c:pt>
                <c:pt idx="961">
                  <c:v>-77.87705231040376</c:v>
                </c:pt>
                <c:pt idx="962">
                  <c:v>-77.85196876631914</c:v>
                </c:pt>
                <c:pt idx="963">
                  <c:v>-77.67378910833636</c:v>
                </c:pt>
                <c:pt idx="964">
                  <c:v>-77.83553472019445</c:v>
                </c:pt>
                <c:pt idx="965">
                  <c:v>-77.6789788071125</c:v>
                </c:pt>
                <c:pt idx="966">
                  <c:v>-77.59853847608156</c:v>
                </c:pt>
                <c:pt idx="967">
                  <c:v>-77.55615593607631</c:v>
                </c:pt>
                <c:pt idx="968">
                  <c:v>-77.4320356403458</c:v>
                </c:pt>
                <c:pt idx="969">
                  <c:v>-77.47614807994338</c:v>
                </c:pt>
                <c:pt idx="970">
                  <c:v>-77.41560159422117</c:v>
                </c:pt>
                <c:pt idx="971">
                  <c:v>-77.32607929033188</c:v>
                </c:pt>
                <c:pt idx="972">
                  <c:v>-77.29148129849064</c:v>
                </c:pt>
                <c:pt idx="973">
                  <c:v>-77.12670836234633</c:v>
                </c:pt>
                <c:pt idx="974">
                  <c:v>-77.17860535010834</c:v>
                </c:pt>
                <c:pt idx="975">
                  <c:v>-77.11805886438613</c:v>
                </c:pt>
                <c:pt idx="976">
                  <c:v>-76.9956684682478</c:v>
                </c:pt>
                <c:pt idx="977">
                  <c:v>-77.00691281559602</c:v>
                </c:pt>
                <c:pt idx="978">
                  <c:v>-76.8144614859792</c:v>
                </c:pt>
                <c:pt idx="979">
                  <c:v>-76.8616012498629</c:v>
                </c:pt>
                <c:pt idx="980">
                  <c:v>-76.78116091883195</c:v>
                </c:pt>
                <c:pt idx="981">
                  <c:v>-76.67520456881808</c:v>
                </c:pt>
                <c:pt idx="982">
                  <c:v>-76.6444988510588</c:v>
                </c:pt>
                <c:pt idx="983">
                  <c:v>-76.57227554309016</c:v>
                </c:pt>
                <c:pt idx="984">
                  <c:v>-76.5117290573681</c:v>
                </c:pt>
                <c:pt idx="985">
                  <c:v>-76.4611294943003</c:v>
                </c:pt>
                <c:pt idx="986">
                  <c:v>-76.4792934400169</c:v>
                </c:pt>
                <c:pt idx="987">
                  <c:v>-76.31365555407684</c:v>
                </c:pt>
                <c:pt idx="988">
                  <c:v>-76.32533237632288</c:v>
                </c:pt>
                <c:pt idx="989">
                  <c:v>-76.2444595703943</c:v>
                </c:pt>
                <c:pt idx="990">
                  <c:v>-76.13244857180807</c:v>
                </c:pt>
                <c:pt idx="991">
                  <c:v>-76.1830481348758</c:v>
                </c:pt>
                <c:pt idx="992">
                  <c:v>-75.9875694809729</c:v>
                </c:pt>
                <c:pt idx="993">
                  <c:v>-76.05114329098124</c:v>
                </c:pt>
                <c:pt idx="994">
                  <c:v>-75.99059680525901</c:v>
                </c:pt>
                <c:pt idx="995">
                  <c:v>-75.85436721238379</c:v>
                </c:pt>
                <c:pt idx="996">
                  <c:v>-75.92529309565863</c:v>
                </c:pt>
                <c:pt idx="997">
                  <c:v>-75.69305407542397</c:v>
                </c:pt>
                <c:pt idx="998">
                  <c:v>-75.65283390990865</c:v>
                </c:pt>
                <c:pt idx="999">
                  <c:v>-75.69737882440397</c:v>
                </c:pt>
                <c:pt idx="1000">
                  <c:v>-75.60353177153459</c:v>
                </c:pt>
                <c:pt idx="1001">
                  <c:v>-75.5853678258182</c:v>
                </c:pt>
                <c:pt idx="1002">
                  <c:v>-75.47811405111026</c:v>
                </c:pt>
                <c:pt idx="1003">
                  <c:v>-75.4378938855948</c:v>
                </c:pt>
                <c:pt idx="1004">
                  <c:v>-75.36913037681028</c:v>
                </c:pt>
                <c:pt idx="1005">
                  <c:v>-75.31290864006821</c:v>
                </c:pt>
                <c:pt idx="1006">
                  <c:v>-75.2212239616889</c:v>
                </c:pt>
                <c:pt idx="1007">
                  <c:v>-75.18100379617338</c:v>
                </c:pt>
                <c:pt idx="1008">
                  <c:v>-75.11526761167498</c:v>
                </c:pt>
                <c:pt idx="1009">
                  <c:v>-75.08845416799801</c:v>
                </c:pt>
                <c:pt idx="1010">
                  <c:v>-75.05904587493291</c:v>
                </c:pt>
                <c:pt idx="1011">
                  <c:v>-74.84453832551707</c:v>
                </c:pt>
                <c:pt idx="1012">
                  <c:v>-74.80475063489961</c:v>
                </c:pt>
                <c:pt idx="1013">
                  <c:v>-74.87005434450001</c:v>
                </c:pt>
                <c:pt idx="1014">
                  <c:v>-74.75155622244368</c:v>
                </c:pt>
                <c:pt idx="1015">
                  <c:v>-74.80777795918559</c:v>
                </c:pt>
                <c:pt idx="1016">
                  <c:v>-74.56775439078685</c:v>
                </c:pt>
                <c:pt idx="1017">
                  <c:v>-74.50720790506473</c:v>
                </c:pt>
                <c:pt idx="1018">
                  <c:v>-74.5526177693564</c:v>
                </c:pt>
                <c:pt idx="1019">
                  <c:v>-74.4401742958723</c:v>
                </c:pt>
                <c:pt idx="1020">
                  <c:v>-74.50418058077863</c:v>
                </c:pt>
                <c:pt idx="1021">
                  <c:v>-74.44363409505642</c:v>
                </c:pt>
                <c:pt idx="1022">
                  <c:v>-74.30134985360904</c:v>
                </c:pt>
                <c:pt idx="1023">
                  <c:v>-74.2732389852382</c:v>
                </c:pt>
                <c:pt idx="1024">
                  <c:v>-74.1949610286973</c:v>
                </c:pt>
                <c:pt idx="1025">
                  <c:v>-74.16252541134612</c:v>
                </c:pt>
                <c:pt idx="1026">
                  <c:v>-74.0820850803152</c:v>
                </c:pt>
                <c:pt idx="1027">
                  <c:v>-73.9731014060152</c:v>
                </c:pt>
                <c:pt idx="1028">
                  <c:v>-73.90217552274058</c:v>
                </c:pt>
                <c:pt idx="1029">
                  <c:v>-73.92466421743742</c:v>
                </c:pt>
                <c:pt idx="1030">
                  <c:v>-73.81611301803543</c:v>
                </c:pt>
                <c:pt idx="1031">
                  <c:v>-73.77589285251955</c:v>
                </c:pt>
                <c:pt idx="1032">
                  <c:v>-73.76378355537552</c:v>
                </c:pt>
                <c:pt idx="1033">
                  <c:v>-73.65609730576932</c:v>
                </c:pt>
                <c:pt idx="1034">
                  <c:v>-73.68204579965035</c:v>
                </c:pt>
                <c:pt idx="1035">
                  <c:v>-73.62193178882625</c:v>
                </c:pt>
                <c:pt idx="1036">
                  <c:v>-73.50602851615794</c:v>
                </c:pt>
                <c:pt idx="1037">
                  <c:v>-73.50300119187195</c:v>
                </c:pt>
                <c:pt idx="1038">
                  <c:v>-73.33866073062595</c:v>
                </c:pt>
                <c:pt idx="1039">
                  <c:v>-73.41910106165691</c:v>
                </c:pt>
                <c:pt idx="1040">
                  <c:v>-73.35855457593468</c:v>
                </c:pt>
                <c:pt idx="1041">
                  <c:v>-73.23227190571408</c:v>
                </c:pt>
                <c:pt idx="1042">
                  <c:v>-73.15961612284741</c:v>
                </c:pt>
                <c:pt idx="1043">
                  <c:v>-73.11117893426965</c:v>
                </c:pt>
                <c:pt idx="1044">
                  <c:v>-73.03073860323865</c:v>
                </c:pt>
                <c:pt idx="1045">
                  <c:v>-73.05149739834347</c:v>
                </c:pt>
                <c:pt idx="1046">
                  <c:v>-72.8720203156666</c:v>
                </c:pt>
                <c:pt idx="1047">
                  <c:v>-72.9442436236356</c:v>
                </c:pt>
                <c:pt idx="1048">
                  <c:v>-72.8720203156666</c:v>
                </c:pt>
                <c:pt idx="1049">
                  <c:v>-72.79114750973792</c:v>
                </c:pt>
                <c:pt idx="1050">
                  <c:v>-72.72627627503555</c:v>
                </c:pt>
                <c:pt idx="1051">
                  <c:v>-72.7193566766673</c:v>
                </c:pt>
                <c:pt idx="1052">
                  <c:v>-72.60172350440698</c:v>
                </c:pt>
                <c:pt idx="1053">
                  <c:v>-72.63199674726811</c:v>
                </c:pt>
                <c:pt idx="1054">
                  <c:v>-72.55155641623716</c:v>
                </c:pt>
                <c:pt idx="1055">
                  <c:v>-72.47500835928818</c:v>
                </c:pt>
                <c:pt idx="1056">
                  <c:v>-72.42830107030267</c:v>
                </c:pt>
                <c:pt idx="1057">
                  <c:v>-72.28515187905926</c:v>
                </c:pt>
                <c:pt idx="1058">
                  <c:v>-72.24493171354395</c:v>
                </c:pt>
                <c:pt idx="1059">
                  <c:v>-72.31629007171656</c:v>
                </c:pt>
                <c:pt idx="1060">
                  <c:v>-72.17746562945348</c:v>
                </c:pt>
                <c:pt idx="1061">
                  <c:v>-72.1839527529234</c:v>
                </c:pt>
                <c:pt idx="1062">
                  <c:v>-71.9915014233067</c:v>
                </c:pt>
                <c:pt idx="1063">
                  <c:v>-71.95084878289315</c:v>
                </c:pt>
                <c:pt idx="1064">
                  <c:v>-72.02004476657571</c:v>
                </c:pt>
                <c:pt idx="1065">
                  <c:v>-71.9063038683976</c:v>
                </c:pt>
                <c:pt idx="1066">
                  <c:v>-71.91625079105192</c:v>
                </c:pt>
                <c:pt idx="1067">
                  <c:v>-71.84705480736938</c:v>
                </c:pt>
                <c:pt idx="1068">
                  <c:v>-71.78650832164717</c:v>
                </c:pt>
                <c:pt idx="1069">
                  <c:v>-71.76445210184836</c:v>
                </c:pt>
                <c:pt idx="1070">
                  <c:v>-71.71990718735273</c:v>
                </c:pt>
                <c:pt idx="1071">
                  <c:v>-71.63860190652552</c:v>
                </c:pt>
                <c:pt idx="1072">
                  <c:v>-71.5979492661123</c:v>
                </c:pt>
                <c:pt idx="1073">
                  <c:v>-71.50280478854878</c:v>
                </c:pt>
                <c:pt idx="1074">
                  <c:v>-71.46517947242125</c:v>
                </c:pt>
                <c:pt idx="1075">
                  <c:v>-71.43404127976425</c:v>
                </c:pt>
                <c:pt idx="1076">
                  <c:v>-71.31035345893174</c:v>
                </c:pt>
                <c:pt idx="1077">
                  <c:v>-71.29002713872478</c:v>
                </c:pt>
                <c:pt idx="1078">
                  <c:v>-71.25283429749548</c:v>
                </c:pt>
                <c:pt idx="1079">
                  <c:v>-71.15552744544208</c:v>
                </c:pt>
                <c:pt idx="1080">
                  <c:v>-71.19185533687541</c:v>
                </c:pt>
                <c:pt idx="1081">
                  <c:v>-71.0236226015473</c:v>
                </c:pt>
                <c:pt idx="1082">
                  <c:v>-70.9834024360316</c:v>
                </c:pt>
                <c:pt idx="1083">
                  <c:v>-71.01670300317898</c:v>
                </c:pt>
                <c:pt idx="1084">
                  <c:v>-70.87528371152767</c:v>
                </c:pt>
                <c:pt idx="1085">
                  <c:v>-70.9535616680687</c:v>
                </c:pt>
                <c:pt idx="1086">
                  <c:v>-70.87268886213941</c:v>
                </c:pt>
                <c:pt idx="1087">
                  <c:v>-70.7399190684489</c:v>
                </c:pt>
                <c:pt idx="1088">
                  <c:v>-70.73213452028455</c:v>
                </c:pt>
                <c:pt idx="1089">
                  <c:v>-70.68931950538101</c:v>
                </c:pt>
                <c:pt idx="1090">
                  <c:v>-70.56519920965048</c:v>
                </c:pt>
                <c:pt idx="1091">
                  <c:v>-70.52497904413498</c:v>
                </c:pt>
                <c:pt idx="1092">
                  <c:v>-70.47740680535325</c:v>
                </c:pt>
                <c:pt idx="1093">
                  <c:v>-70.4475660373902</c:v>
                </c:pt>
                <c:pt idx="1094">
                  <c:v>-70.43675416493978</c:v>
                </c:pt>
                <c:pt idx="1095">
                  <c:v>-70.37664015411558</c:v>
                </c:pt>
                <c:pt idx="1096">
                  <c:v>-70.28668537532827</c:v>
                </c:pt>
                <c:pt idx="1097">
                  <c:v>-70.23738323695432</c:v>
                </c:pt>
                <c:pt idx="1098">
                  <c:v>-70.17034962776201</c:v>
                </c:pt>
                <c:pt idx="1099">
                  <c:v>-70.21835434144178</c:v>
                </c:pt>
                <c:pt idx="1100">
                  <c:v>-70.15780785571941</c:v>
                </c:pt>
                <c:pt idx="1101">
                  <c:v>-70.03930973366315</c:v>
                </c:pt>
                <c:pt idx="1102">
                  <c:v>-70.03282261019298</c:v>
                </c:pt>
                <c:pt idx="1103">
                  <c:v>-69.89832291691005</c:v>
                </c:pt>
                <c:pt idx="1104">
                  <c:v>-69.93594823303744</c:v>
                </c:pt>
                <c:pt idx="1105">
                  <c:v>-69.85550790200629</c:v>
                </c:pt>
                <c:pt idx="1106">
                  <c:v>-69.70889891157897</c:v>
                </c:pt>
                <c:pt idx="1107">
                  <c:v>-69.75733610015664</c:v>
                </c:pt>
                <c:pt idx="1108">
                  <c:v>-69.62845858054804</c:v>
                </c:pt>
                <c:pt idx="1109">
                  <c:v>-69.60813226034145</c:v>
                </c:pt>
                <c:pt idx="1110">
                  <c:v>-69.6366756036105</c:v>
                </c:pt>
                <c:pt idx="1111">
                  <c:v>-69.49698621155125</c:v>
                </c:pt>
                <c:pt idx="1112">
                  <c:v>-69.48790423869306</c:v>
                </c:pt>
                <c:pt idx="1113">
                  <c:v>-69.43125002705296</c:v>
                </c:pt>
                <c:pt idx="1114">
                  <c:v>-69.3910298615375</c:v>
                </c:pt>
                <c:pt idx="1115">
                  <c:v>-69.377190664801</c:v>
                </c:pt>
                <c:pt idx="1116">
                  <c:v>-69.34345762275575</c:v>
                </c:pt>
                <c:pt idx="1117">
                  <c:v>-69.23750127274188</c:v>
                </c:pt>
                <c:pt idx="1118">
                  <c:v>-69.21933732702507</c:v>
                </c:pt>
                <c:pt idx="1119">
                  <c:v>-69.17911716150954</c:v>
                </c:pt>
                <c:pt idx="1120">
                  <c:v>-69.07835051027205</c:v>
                </c:pt>
                <c:pt idx="1121">
                  <c:v>-69.09045980741651</c:v>
                </c:pt>
                <c:pt idx="1122">
                  <c:v>-68.94471576678516</c:v>
                </c:pt>
                <c:pt idx="1123">
                  <c:v>-68.92438944657843</c:v>
                </c:pt>
                <c:pt idx="1124">
                  <c:v>-68.93649874372285</c:v>
                </c:pt>
                <c:pt idx="1125">
                  <c:v>-68.80113410064391</c:v>
                </c:pt>
                <c:pt idx="1126">
                  <c:v>-68.79983667594986</c:v>
                </c:pt>
                <c:pt idx="1127">
                  <c:v>-68.6532276855225</c:v>
                </c:pt>
                <c:pt idx="1128">
                  <c:v>-68.61300752000703</c:v>
                </c:pt>
                <c:pt idx="1129">
                  <c:v>-68.67874370450519</c:v>
                </c:pt>
                <c:pt idx="1130">
                  <c:v>-68.56543528122527</c:v>
                </c:pt>
                <c:pt idx="1131">
                  <c:v>-68.53818936265013</c:v>
                </c:pt>
                <c:pt idx="1132">
                  <c:v>-68.4975367222368</c:v>
                </c:pt>
                <c:pt idx="1133">
                  <c:v>-68.4378551863106</c:v>
                </c:pt>
                <c:pt idx="1134">
                  <c:v>-68.43482786202451</c:v>
                </c:pt>
                <c:pt idx="1135">
                  <c:v>-68.29340857037333</c:v>
                </c:pt>
                <c:pt idx="1136">
                  <c:v>-68.25275592995978</c:v>
                </c:pt>
                <c:pt idx="1137">
                  <c:v>-68.13166295851542</c:v>
                </c:pt>
                <c:pt idx="1138">
                  <c:v>-68.04603292870828</c:v>
                </c:pt>
                <c:pt idx="1139">
                  <c:v>-67.92839975644785</c:v>
                </c:pt>
                <c:pt idx="1140">
                  <c:v>-67.9128306601194</c:v>
                </c:pt>
                <c:pt idx="1141">
                  <c:v>-67.81682123275962</c:v>
                </c:pt>
                <c:pt idx="1142">
                  <c:v>-67.7368133766268</c:v>
                </c:pt>
                <c:pt idx="1143">
                  <c:v>-67.72773140376847</c:v>
                </c:pt>
                <c:pt idx="1144">
                  <c:v>-67.60750338212023</c:v>
                </c:pt>
                <c:pt idx="1145">
                  <c:v>-67.71648705641994</c:v>
                </c:pt>
                <c:pt idx="1146">
                  <c:v>-67.67583441600638</c:v>
                </c:pt>
                <c:pt idx="1147">
                  <c:v>-67.54868679599007</c:v>
                </c:pt>
                <c:pt idx="1148">
                  <c:v>-67.5547414445623</c:v>
                </c:pt>
                <c:pt idx="1149">
                  <c:v>-67.48338308638968</c:v>
                </c:pt>
                <c:pt idx="1150">
                  <c:v>-67.5517141202762</c:v>
                </c:pt>
                <c:pt idx="1151">
                  <c:v>-67.5110614798627</c:v>
                </c:pt>
                <c:pt idx="1152">
                  <c:v>-67.36272258984327</c:v>
                </c:pt>
                <c:pt idx="1153">
                  <c:v>-67.05523293735374</c:v>
                </c:pt>
                <c:pt idx="1154">
                  <c:v>-66.21493421050925</c:v>
                </c:pt>
                <c:pt idx="1155">
                  <c:v>-65.67996276166365</c:v>
                </c:pt>
                <c:pt idx="1156">
                  <c:v>-64.06856129165671</c:v>
                </c:pt>
                <c:pt idx="1157">
                  <c:v>-62.99818591906753</c:v>
                </c:pt>
                <c:pt idx="1158">
                  <c:v>-60.73158497856659</c:v>
                </c:pt>
                <c:pt idx="1159">
                  <c:v>-59.48475984758696</c:v>
                </c:pt>
                <c:pt idx="1160">
                  <c:v>-56.82763407417772</c:v>
                </c:pt>
                <c:pt idx="1161">
                  <c:v>-54.06801174993876</c:v>
                </c:pt>
                <c:pt idx="1162">
                  <c:v>-52.6434394358746</c:v>
                </c:pt>
                <c:pt idx="1163">
                  <c:v>-49.69482558120251</c:v>
                </c:pt>
                <c:pt idx="1164">
                  <c:v>-48.30268888448973</c:v>
                </c:pt>
                <c:pt idx="1165">
                  <c:v>-45.44273238391106</c:v>
                </c:pt>
                <c:pt idx="1166">
                  <c:v>-42.51409886952749</c:v>
                </c:pt>
                <c:pt idx="1167">
                  <c:v>-41.15318686045128</c:v>
                </c:pt>
                <c:pt idx="1168">
                  <c:v>-38.30473419215983</c:v>
                </c:pt>
                <c:pt idx="1169">
                  <c:v>-36.96367278090256</c:v>
                </c:pt>
                <c:pt idx="1170">
                  <c:v>-34.20392071419416</c:v>
                </c:pt>
                <c:pt idx="1171">
                  <c:v>-32.79971796782657</c:v>
                </c:pt>
                <c:pt idx="1172">
                  <c:v>-30.09458748073757</c:v>
                </c:pt>
                <c:pt idx="1173">
                  <c:v>-27.37959656597381</c:v>
                </c:pt>
                <c:pt idx="1174">
                  <c:v>-26.05189862906522</c:v>
                </c:pt>
                <c:pt idx="1175">
                  <c:v>-23.46470404666512</c:v>
                </c:pt>
                <c:pt idx="1176">
                  <c:v>-22.1572891824735</c:v>
                </c:pt>
                <c:pt idx="1177">
                  <c:v>-19.61554771185487</c:v>
                </c:pt>
                <c:pt idx="1178">
                  <c:v>-18.3156579108887</c:v>
                </c:pt>
                <c:pt idx="1179">
                  <c:v>-15.81993176941896</c:v>
                </c:pt>
                <c:pt idx="1180">
                  <c:v>-13.3507163391976</c:v>
                </c:pt>
                <c:pt idx="1181">
                  <c:v>-12.10090713142166</c:v>
                </c:pt>
                <c:pt idx="1182">
                  <c:v>-9.635021757915011</c:v>
                </c:pt>
                <c:pt idx="1183">
                  <c:v>-8.428157307512045</c:v>
                </c:pt>
                <c:pt idx="1184">
                  <c:v>-6.018017948359637</c:v>
                </c:pt>
                <c:pt idx="1185">
                  <c:v>-4.813142882487547</c:v>
                </c:pt>
                <c:pt idx="1186">
                  <c:v>-2.517860206750186</c:v>
                </c:pt>
                <c:pt idx="1187">
                  <c:v>-0.14078614840048</c:v>
                </c:pt>
                <c:pt idx="1188">
                  <c:v>1.045841071624735</c:v>
                </c:pt>
                <c:pt idx="1189">
                  <c:v>3.402331919678276</c:v>
                </c:pt>
                <c:pt idx="1190">
                  <c:v>4.585315106212809</c:v>
                </c:pt>
                <c:pt idx="1191">
                  <c:v>6.907791803537401</c:v>
                </c:pt>
                <c:pt idx="1192">
                  <c:v>8.04386011313516</c:v>
                </c:pt>
                <c:pt idx="1193">
                  <c:v>10.31625621726954</c:v>
                </c:pt>
                <c:pt idx="1194">
                  <c:v>11.43740414288577</c:v>
                </c:pt>
                <c:pt idx="1195">
                  <c:v>13.63472260472459</c:v>
                </c:pt>
                <c:pt idx="1196">
                  <c:v>15.83563060821694</c:v>
                </c:pt>
                <c:pt idx="1197">
                  <c:v>16.90341113141801</c:v>
                </c:pt>
                <c:pt idx="1198">
                  <c:v>18.99183241393644</c:v>
                </c:pt>
                <c:pt idx="1199">
                  <c:v>20.05701808774943</c:v>
                </c:pt>
                <c:pt idx="1200">
                  <c:v>22.08809319879095</c:v>
                </c:pt>
                <c:pt idx="1201">
                  <c:v>23.12875754588644</c:v>
                </c:pt>
                <c:pt idx="1202">
                  <c:v>25.12155862845357</c:v>
                </c:pt>
                <c:pt idx="1203">
                  <c:v>26.08550192864105</c:v>
                </c:pt>
                <c:pt idx="1204">
                  <c:v>28.0243301439358</c:v>
                </c:pt>
                <c:pt idx="1205">
                  <c:v>28.99017633367455</c:v>
                </c:pt>
                <c:pt idx="1206">
                  <c:v>30.88255674492241</c:v>
                </c:pt>
                <c:pt idx="1207">
                  <c:v>31.78020164324406</c:v>
                </c:pt>
                <c:pt idx="1208">
                  <c:v>33.61333299346375</c:v>
                </c:pt>
                <c:pt idx="1209">
                  <c:v>35.38094439663404</c:v>
                </c:pt>
                <c:pt idx="1210">
                  <c:v>36.26656649279084</c:v>
                </c:pt>
                <c:pt idx="1211">
                  <c:v>37.93821171609142</c:v>
                </c:pt>
                <c:pt idx="1212">
                  <c:v>38.70079470376272</c:v>
                </c:pt>
                <c:pt idx="1213">
                  <c:v>40.38878747820814</c:v>
                </c:pt>
                <c:pt idx="1214">
                  <c:v>41.07806597066593</c:v>
                </c:pt>
                <c:pt idx="1215">
                  <c:v>42.65755079319934</c:v>
                </c:pt>
                <c:pt idx="1216">
                  <c:v>43.38242196976348</c:v>
                </c:pt>
                <c:pt idx="1217">
                  <c:v>44.77888341545677</c:v>
                </c:pt>
                <c:pt idx="1218">
                  <c:v>46.16064071461734</c:v>
                </c:pt>
                <c:pt idx="1219">
                  <c:v>46.78816179163829</c:v>
                </c:pt>
                <c:pt idx="1220">
                  <c:v>48.03541939751595</c:v>
                </c:pt>
                <c:pt idx="1221">
                  <c:v>48.6486688029024</c:v>
                </c:pt>
                <c:pt idx="1222">
                  <c:v>49.81159380366682</c:v>
                </c:pt>
                <c:pt idx="1223">
                  <c:v>50.42787053333949</c:v>
                </c:pt>
                <c:pt idx="1224">
                  <c:v>51.4498087173509</c:v>
                </c:pt>
                <c:pt idx="1225">
                  <c:v>51.97267086905205</c:v>
                </c:pt>
                <c:pt idx="1226">
                  <c:v>52.97341778306056</c:v>
                </c:pt>
                <c:pt idx="1227">
                  <c:v>53.95037857767839</c:v>
                </c:pt>
                <c:pt idx="1228">
                  <c:v>54.3326863875244</c:v>
                </c:pt>
                <c:pt idx="1229">
                  <c:v>55.25818266927828</c:v>
                </c:pt>
                <c:pt idx="1230">
                  <c:v>55.66081679933102</c:v>
                </c:pt>
                <c:pt idx="1231">
                  <c:v>56.39386175146772</c:v>
                </c:pt>
                <c:pt idx="1232">
                  <c:v>56.80947012846105</c:v>
                </c:pt>
                <c:pt idx="1233">
                  <c:v>57.48023869528349</c:v>
                </c:pt>
                <c:pt idx="1234">
                  <c:v>57.82232633961411</c:v>
                </c:pt>
                <c:pt idx="1235">
                  <c:v>58.57656256175372</c:v>
                </c:pt>
                <c:pt idx="1236">
                  <c:v>59.0920726401886</c:v>
                </c:pt>
                <c:pt idx="1237">
                  <c:v>59.48130004840283</c:v>
                </c:pt>
                <c:pt idx="1238">
                  <c:v>59.95875233581231</c:v>
                </c:pt>
                <c:pt idx="1239">
                  <c:v>60.23986101952259</c:v>
                </c:pt>
                <c:pt idx="1240">
                  <c:v>60.87473416980983</c:v>
                </c:pt>
                <c:pt idx="1241">
                  <c:v>61.06934787391695</c:v>
                </c:pt>
                <c:pt idx="1242">
                  <c:v>61.56669400663515</c:v>
                </c:pt>
                <c:pt idx="1243">
                  <c:v>61.80801499972798</c:v>
                </c:pt>
                <c:pt idx="1244">
                  <c:v>62.2149738787609</c:v>
                </c:pt>
                <c:pt idx="1245">
                  <c:v>62.71145506168294</c:v>
                </c:pt>
                <c:pt idx="1246">
                  <c:v>62.84163000598581</c:v>
                </c:pt>
                <c:pt idx="1247">
                  <c:v>63.22480276562783</c:v>
                </c:pt>
                <c:pt idx="1248">
                  <c:v>63.4259035932052</c:v>
                </c:pt>
                <c:pt idx="1249">
                  <c:v>63.7865876581504</c:v>
                </c:pt>
                <c:pt idx="1250">
                  <c:v>63.94746832021216</c:v>
                </c:pt>
                <c:pt idx="1251">
                  <c:v>64.31593693332155</c:v>
                </c:pt>
                <c:pt idx="1252">
                  <c:v>64.41064893598723</c:v>
                </c:pt>
                <c:pt idx="1253">
                  <c:v>64.731977785213</c:v>
                </c:pt>
                <c:pt idx="1254">
                  <c:v>65.07190305505344</c:v>
                </c:pt>
                <c:pt idx="1255">
                  <c:v>65.173534656087</c:v>
                </c:pt>
                <c:pt idx="1256">
                  <c:v>65.47540213490205</c:v>
                </c:pt>
                <c:pt idx="1257">
                  <c:v>65.54330069389068</c:v>
                </c:pt>
                <c:pt idx="1258">
                  <c:v>65.80494800719025</c:v>
                </c:pt>
                <c:pt idx="1259">
                  <c:v>66.00129161088945</c:v>
                </c:pt>
                <c:pt idx="1260">
                  <c:v>66.11805983335357</c:v>
                </c:pt>
                <c:pt idx="1261">
                  <c:v>66.44501085625365</c:v>
                </c:pt>
                <c:pt idx="1262">
                  <c:v>66.56523887790208</c:v>
                </c:pt>
                <c:pt idx="1263">
                  <c:v>66.71098291853338</c:v>
                </c:pt>
                <c:pt idx="1264">
                  <c:v>66.9017043485584</c:v>
                </c:pt>
                <c:pt idx="1265">
                  <c:v>67.01933752081868</c:v>
                </c:pt>
                <c:pt idx="1266">
                  <c:v>67.17243363471616</c:v>
                </c:pt>
                <c:pt idx="1267">
                  <c:v>67.35364061698466</c:v>
                </c:pt>
                <c:pt idx="1268">
                  <c:v>67.40251028046073</c:v>
                </c:pt>
                <c:pt idx="1269">
                  <c:v>67.5936641853837</c:v>
                </c:pt>
                <c:pt idx="1270">
                  <c:v>67.74546287458728</c:v>
                </c:pt>
                <c:pt idx="1271">
                  <c:v>67.82590320561821</c:v>
                </c:pt>
                <c:pt idx="1272">
                  <c:v>67.9846214931901</c:v>
                </c:pt>
                <c:pt idx="1273">
                  <c:v>68.02094938462335</c:v>
                </c:pt>
                <c:pt idx="1274">
                  <c:v>68.18745222035945</c:v>
                </c:pt>
                <c:pt idx="1275">
                  <c:v>68.33233131119438</c:v>
                </c:pt>
                <c:pt idx="1276">
                  <c:v>68.47288565304974</c:v>
                </c:pt>
                <c:pt idx="1277">
                  <c:v>68.40758194344951</c:v>
                </c:pt>
                <c:pt idx="1278">
                  <c:v>68.60954772082285</c:v>
                </c:pt>
                <c:pt idx="1279">
                  <c:v>68.68133855389323</c:v>
                </c:pt>
                <c:pt idx="1280">
                  <c:v>68.80718874921612</c:v>
                </c:pt>
                <c:pt idx="1281">
                  <c:v>68.9477430910713</c:v>
                </c:pt>
                <c:pt idx="1282">
                  <c:v>68.9486080408673</c:v>
                </c:pt>
                <c:pt idx="1283">
                  <c:v>69.12592274905366</c:v>
                </c:pt>
                <c:pt idx="1284">
                  <c:v>69.13586967170816</c:v>
                </c:pt>
                <c:pt idx="1285">
                  <c:v>69.25609769335657</c:v>
                </c:pt>
                <c:pt idx="1286">
                  <c:v>69.36940611663638</c:v>
                </c:pt>
                <c:pt idx="1287">
                  <c:v>69.40357163357982</c:v>
                </c:pt>
                <c:pt idx="1288">
                  <c:v>69.53504400257663</c:v>
                </c:pt>
                <c:pt idx="1289">
                  <c:v>69.55796517217161</c:v>
                </c:pt>
                <c:pt idx="1290">
                  <c:v>69.67862566871802</c:v>
                </c:pt>
                <c:pt idx="1291">
                  <c:v>69.75257887627846</c:v>
                </c:pt>
                <c:pt idx="1292">
                  <c:v>69.86113007568068</c:v>
                </c:pt>
                <c:pt idx="1293">
                  <c:v>69.8654548246607</c:v>
                </c:pt>
                <c:pt idx="1294">
                  <c:v>69.96578900100054</c:v>
                </c:pt>
                <c:pt idx="1295">
                  <c:v>70.0492566563176</c:v>
                </c:pt>
                <c:pt idx="1296">
                  <c:v>70.09682889509934</c:v>
                </c:pt>
                <c:pt idx="1297">
                  <c:v>70.24603273491478</c:v>
                </c:pt>
                <c:pt idx="1298">
                  <c:v>70.22916621389218</c:v>
                </c:pt>
                <c:pt idx="1299">
                  <c:v>70.30960654492311</c:v>
                </c:pt>
                <c:pt idx="1300">
                  <c:v>70.4129680455489</c:v>
                </c:pt>
                <c:pt idx="1301">
                  <c:v>70.40950824636478</c:v>
                </c:pt>
                <c:pt idx="1302">
                  <c:v>70.50681509841834</c:v>
                </c:pt>
                <c:pt idx="1303">
                  <c:v>70.52930379311516</c:v>
                </c:pt>
                <c:pt idx="1304">
                  <c:v>70.6093116492481</c:v>
                </c:pt>
                <c:pt idx="1305">
                  <c:v>70.77192221090204</c:v>
                </c:pt>
                <c:pt idx="1306">
                  <c:v>70.71786284865005</c:v>
                </c:pt>
                <c:pt idx="1307">
                  <c:v>70.85495739132108</c:v>
                </c:pt>
                <c:pt idx="1308">
                  <c:v>70.86836411315926</c:v>
                </c:pt>
                <c:pt idx="1309">
                  <c:v>70.90858427867506</c:v>
                </c:pt>
                <c:pt idx="1310">
                  <c:v>71.05951801808241</c:v>
                </c:pt>
                <c:pt idx="1311">
                  <c:v>71.1101175811504</c:v>
                </c:pt>
                <c:pt idx="1312">
                  <c:v>71.19618008585555</c:v>
                </c:pt>
                <c:pt idx="1313">
                  <c:v>71.23640025137103</c:v>
                </c:pt>
                <c:pt idx="1314">
                  <c:v>71.2502394481076</c:v>
                </c:pt>
                <c:pt idx="1315">
                  <c:v>71.3090560342377</c:v>
                </c:pt>
                <c:pt idx="1316">
                  <c:v>71.37349479404204</c:v>
                </c:pt>
                <c:pt idx="1317">
                  <c:v>71.49588519018045</c:v>
                </c:pt>
                <c:pt idx="1318">
                  <c:v>71.53610535569598</c:v>
                </c:pt>
                <c:pt idx="1319">
                  <c:v>71.62433023489098</c:v>
                </c:pt>
                <c:pt idx="1320">
                  <c:v>71.61741063652298</c:v>
                </c:pt>
                <c:pt idx="1321">
                  <c:v>71.75104538000987</c:v>
                </c:pt>
                <c:pt idx="1322">
                  <c:v>71.83191818593883</c:v>
                </c:pt>
                <c:pt idx="1323">
                  <c:v>71.7787237734827</c:v>
                </c:pt>
                <c:pt idx="1324">
                  <c:v>71.98587924963246</c:v>
                </c:pt>
                <c:pt idx="1325">
                  <c:v>71.93095493758445</c:v>
                </c:pt>
                <c:pt idx="1326">
                  <c:v>72.0632922563773</c:v>
                </c:pt>
                <c:pt idx="1327">
                  <c:v>72.12340626720145</c:v>
                </c:pt>
                <c:pt idx="1328">
                  <c:v>72.08707837576802</c:v>
                </c:pt>
                <c:pt idx="1329">
                  <c:v>72.20298164843641</c:v>
                </c:pt>
                <c:pt idx="1330">
                  <c:v>72.2592033851785</c:v>
                </c:pt>
                <c:pt idx="1331">
                  <c:v>72.29899107579593</c:v>
                </c:pt>
                <c:pt idx="1332">
                  <c:v>72.47587330908414</c:v>
                </c:pt>
                <c:pt idx="1333">
                  <c:v>72.46203411234788</c:v>
                </c:pt>
                <c:pt idx="1334">
                  <c:v>72.51176872561971</c:v>
                </c:pt>
                <c:pt idx="1335">
                  <c:v>72.55242136603304</c:v>
                </c:pt>
                <c:pt idx="1336">
                  <c:v>72.61253537685718</c:v>
                </c:pt>
                <c:pt idx="1337">
                  <c:v>72.72281647585135</c:v>
                </c:pt>
                <c:pt idx="1338">
                  <c:v>72.78855266034986</c:v>
                </c:pt>
                <c:pt idx="1339">
                  <c:v>72.84823419627601</c:v>
                </c:pt>
                <c:pt idx="1340">
                  <c:v>72.99960041058155</c:v>
                </c:pt>
                <c:pt idx="1341">
                  <c:v>73.03938810119882</c:v>
                </c:pt>
                <c:pt idx="1342">
                  <c:v>73.03592830201472</c:v>
                </c:pt>
                <c:pt idx="1343">
                  <c:v>73.12631555570015</c:v>
                </c:pt>
                <c:pt idx="1344">
                  <c:v>73.11939595733195</c:v>
                </c:pt>
                <c:pt idx="1345">
                  <c:v>73.23875902918431</c:v>
                </c:pt>
                <c:pt idx="1346">
                  <c:v>73.3191993602153</c:v>
                </c:pt>
                <c:pt idx="1347">
                  <c:v>73.30319778898868</c:v>
                </c:pt>
                <c:pt idx="1348">
                  <c:v>73.4731604239089</c:v>
                </c:pt>
                <c:pt idx="1349">
                  <c:v>73.420830961249</c:v>
                </c:pt>
                <c:pt idx="1350">
                  <c:v>73.50083881738152</c:v>
                </c:pt>
                <c:pt idx="1351">
                  <c:v>73.65263750658508</c:v>
                </c:pt>
                <c:pt idx="1352">
                  <c:v>73.61241734106983</c:v>
                </c:pt>
                <c:pt idx="1353">
                  <c:v>73.73870001129058</c:v>
                </c:pt>
                <c:pt idx="1354">
                  <c:v>73.7598912812934</c:v>
                </c:pt>
                <c:pt idx="1355">
                  <c:v>73.84033161232406</c:v>
                </c:pt>
                <c:pt idx="1356">
                  <c:v>73.9458554874402</c:v>
                </c:pt>
                <c:pt idx="1357">
                  <c:v>73.99904989989614</c:v>
                </c:pt>
                <c:pt idx="1358">
                  <c:v>74.0799227058251</c:v>
                </c:pt>
                <c:pt idx="1359">
                  <c:v>74.1197103964424</c:v>
                </c:pt>
                <c:pt idx="1360">
                  <c:v>74.18890638012508</c:v>
                </c:pt>
                <c:pt idx="1361">
                  <c:v>74.21009765012786</c:v>
                </c:pt>
                <c:pt idx="1362">
                  <c:v>74.3532468413711</c:v>
                </c:pt>
                <c:pt idx="1363">
                  <c:v>74.32643339769383</c:v>
                </c:pt>
                <c:pt idx="1364">
                  <c:v>74.40730620362308</c:v>
                </c:pt>
                <c:pt idx="1365">
                  <c:v>74.51326255363695</c:v>
                </c:pt>
                <c:pt idx="1366">
                  <c:v>74.48861148445006</c:v>
                </c:pt>
                <c:pt idx="1367">
                  <c:v>74.67673806508658</c:v>
                </c:pt>
                <c:pt idx="1368">
                  <c:v>74.65208699590005</c:v>
                </c:pt>
                <c:pt idx="1369">
                  <c:v>74.73252732693098</c:v>
                </c:pt>
                <c:pt idx="1370">
                  <c:v>74.81858983163605</c:v>
                </c:pt>
                <c:pt idx="1371">
                  <c:v>74.8324290283727</c:v>
                </c:pt>
                <c:pt idx="1372">
                  <c:v>74.9561168492052</c:v>
                </c:pt>
                <c:pt idx="1373">
                  <c:v>75.05645102554485</c:v>
                </c:pt>
                <c:pt idx="1374">
                  <c:v>75.00844631186487</c:v>
                </c:pt>
                <c:pt idx="1375">
                  <c:v>75.22208891148452</c:v>
                </c:pt>
                <c:pt idx="1376">
                  <c:v>75.17494914760103</c:v>
                </c:pt>
                <c:pt idx="1377">
                  <c:v>75.26230907700037</c:v>
                </c:pt>
                <c:pt idx="1378">
                  <c:v>75.34318188292919</c:v>
                </c:pt>
                <c:pt idx="1379">
                  <c:v>75.33496485986702</c:v>
                </c:pt>
                <c:pt idx="1380">
                  <c:v>75.46168000498566</c:v>
                </c:pt>
                <c:pt idx="1381">
                  <c:v>75.55639200765083</c:v>
                </c:pt>
                <c:pt idx="1382">
                  <c:v>75.5542296331611</c:v>
                </c:pt>
                <c:pt idx="1383">
                  <c:v>75.634237489294</c:v>
                </c:pt>
                <c:pt idx="1384">
                  <c:v>75.72938196685745</c:v>
                </c:pt>
                <c:pt idx="1385">
                  <c:v>75.77781915543525</c:v>
                </c:pt>
                <c:pt idx="1386">
                  <c:v>75.8344733670753</c:v>
                </c:pt>
                <c:pt idx="1387">
                  <c:v>75.93480754341498</c:v>
                </c:pt>
                <c:pt idx="1388">
                  <c:v>75.9222657713725</c:v>
                </c:pt>
                <c:pt idx="1389">
                  <c:v>76.09093098159868</c:v>
                </c:pt>
                <c:pt idx="1390">
                  <c:v>76.08055158404631</c:v>
                </c:pt>
                <c:pt idx="1391">
                  <c:v>76.21548375222725</c:v>
                </c:pt>
                <c:pt idx="1392">
                  <c:v>76.29635655815621</c:v>
                </c:pt>
                <c:pt idx="1393">
                  <c:v>76.2786250873376</c:v>
                </c:pt>
                <c:pt idx="1394">
                  <c:v>76.39366341020976</c:v>
                </c:pt>
                <c:pt idx="1395">
                  <c:v>76.38328401265724</c:v>
                </c:pt>
                <c:pt idx="1396">
                  <c:v>76.46329186879032</c:v>
                </c:pt>
                <c:pt idx="1397">
                  <c:v>76.63455192840458</c:v>
                </c:pt>
                <c:pt idx="1398">
                  <c:v>76.52902805328857</c:v>
                </c:pt>
                <c:pt idx="1399">
                  <c:v>76.73358868005021</c:v>
                </c:pt>
                <c:pt idx="1400">
                  <c:v>76.75002272617481</c:v>
                </c:pt>
                <c:pt idx="1401">
                  <c:v>76.83046305720576</c:v>
                </c:pt>
                <c:pt idx="1402">
                  <c:v>76.85251927700455</c:v>
                </c:pt>
                <c:pt idx="1403">
                  <c:v>77.01685973825057</c:v>
                </c:pt>
                <c:pt idx="1404">
                  <c:v>77.07610879927875</c:v>
                </c:pt>
                <c:pt idx="1405">
                  <c:v>77.11676143969224</c:v>
                </c:pt>
                <c:pt idx="1406">
                  <c:v>77.23655698644263</c:v>
                </c:pt>
                <c:pt idx="1407">
                  <c:v>77.20239146949935</c:v>
                </c:pt>
                <c:pt idx="1408">
                  <c:v>77.33343136359797</c:v>
                </c:pt>
                <c:pt idx="1409">
                  <c:v>77.32002464175967</c:v>
                </c:pt>
                <c:pt idx="1410">
                  <c:v>77.40046497279063</c:v>
                </c:pt>
                <c:pt idx="1411">
                  <c:v>77.59767352628584</c:v>
                </c:pt>
                <c:pt idx="1412">
                  <c:v>77.55745336077036</c:v>
                </c:pt>
                <c:pt idx="1413">
                  <c:v>77.73909281793701</c:v>
                </c:pt>
                <c:pt idx="1414">
                  <c:v>77.66254476098821</c:v>
                </c:pt>
                <c:pt idx="1415">
                  <c:v>77.7226587718124</c:v>
                </c:pt>
                <c:pt idx="1416">
                  <c:v>77.84980639182908</c:v>
                </c:pt>
                <c:pt idx="1417">
                  <c:v>77.88526933346621</c:v>
                </c:pt>
                <c:pt idx="1418">
                  <c:v>78.02193140123938</c:v>
                </c:pt>
                <c:pt idx="1419">
                  <c:v>78.00852467940087</c:v>
                </c:pt>
                <c:pt idx="1420">
                  <c:v>78.1092913306384</c:v>
                </c:pt>
                <c:pt idx="1421">
                  <c:v>78.1815146386072</c:v>
                </c:pt>
                <c:pt idx="1422">
                  <c:v>78.21481520575441</c:v>
                </c:pt>
                <c:pt idx="1423">
                  <c:v>78.32942105372842</c:v>
                </c:pt>
                <c:pt idx="1424">
                  <c:v>78.40986138475957</c:v>
                </c:pt>
                <c:pt idx="1425">
                  <c:v>78.43278255435411</c:v>
                </c:pt>
                <c:pt idx="1426">
                  <c:v>78.53614405498018</c:v>
                </c:pt>
                <c:pt idx="1427">
                  <c:v>78.61182716213295</c:v>
                </c:pt>
                <c:pt idx="1428">
                  <c:v>78.6235039843794</c:v>
                </c:pt>
                <c:pt idx="1429">
                  <c:v>78.70394431541033</c:v>
                </c:pt>
                <c:pt idx="1430">
                  <c:v>78.81033314032221</c:v>
                </c:pt>
                <c:pt idx="1431">
                  <c:v>78.82546976175278</c:v>
                </c:pt>
                <c:pt idx="1432">
                  <c:v>78.9543472813615</c:v>
                </c:pt>
                <c:pt idx="1433">
                  <c:v>79.03435513749413</c:v>
                </c:pt>
                <c:pt idx="1434">
                  <c:v>78.9573746056476</c:v>
                </c:pt>
                <c:pt idx="1435">
                  <c:v>79.16409760689915</c:v>
                </c:pt>
                <c:pt idx="1436">
                  <c:v>79.13858158791624</c:v>
                </c:pt>
                <c:pt idx="1437">
                  <c:v>79.36217111019013</c:v>
                </c:pt>
                <c:pt idx="1438">
                  <c:v>79.4625052865301</c:v>
                </c:pt>
                <c:pt idx="1439">
                  <c:v>79.39244435305123</c:v>
                </c:pt>
                <c:pt idx="1440">
                  <c:v>79.56327193776778</c:v>
                </c:pt>
                <c:pt idx="1441">
                  <c:v>79.49321100428922</c:v>
                </c:pt>
                <c:pt idx="1442">
                  <c:v>79.65365919145295</c:v>
                </c:pt>
                <c:pt idx="1443">
                  <c:v>79.7142056771753</c:v>
                </c:pt>
                <c:pt idx="1444">
                  <c:v>79.76523771514115</c:v>
                </c:pt>
                <c:pt idx="1445">
                  <c:v>79.90103483311813</c:v>
                </c:pt>
                <c:pt idx="1446">
                  <c:v>79.93433540026536</c:v>
                </c:pt>
                <c:pt idx="1447">
                  <c:v>80.0147757312963</c:v>
                </c:pt>
                <c:pt idx="1448">
                  <c:v>80.03856185068715</c:v>
                </c:pt>
                <c:pt idx="1449">
                  <c:v>80.1155423825337</c:v>
                </c:pt>
                <c:pt idx="1450">
                  <c:v>80.15057284927325</c:v>
                </c:pt>
                <c:pt idx="1451">
                  <c:v>80.34432160358435</c:v>
                </c:pt>
                <c:pt idx="1452">
                  <c:v>80.38497424399784</c:v>
                </c:pt>
                <c:pt idx="1453">
                  <c:v>80.41395006216491</c:v>
                </c:pt>
                <c:pt idx="1454">
                  <c:v>80.53071828462915</c:v>
                </c:pt>
                <c:pt idx="1455">
                  <c:v>80.51644661299451</c:v>
                </c:pt>
                <c:pt idx="1456">
                  <c:v>80.73700881098256</c:v>
                </c:pt>
                <c:pt idx="1457">
                  <c:v>80.77679650160015</c:v>
                </c:pt>
                <c:pt idx="1458">
                  <c:v>80.72662941343035</c:v>
                </c:pt>
                <c:pt idx="1459">
                  <c:v>80.89486214875851</c:v>
                </c:pt>
                <c:pt idx="1460">
                  <c:v>80.85766930752914</c:v>
                </c:pt>
                <c:pt idx="1461">
                  <c:v>80.89788947304461</c:v>
                </c:pt>
                <c:pt idx="1462">
                  <c:v>81.12234394511484</c:v>
                </c:pt>
                <c:pt idx="1463">
                  <c:v>81.11585682164444</c:v>
                </c:pt>
                <c:pt idx="1464">
                  <c:v>81.22267812145415</c:v>
                </c:pt>
                <c:pt idx="1465">
                  <c:v>81.2741426343184</c:v>
                </c:pt>
                <c:pt idx="1466">
                  <c:v>81.31436279983385</c:v>
                </c:pt>
                <c:pt idx="1467">
                  <c:v>81.5007594808787</c:v>
                </c:pt>
                <c:pt idx="1468">
                  <c:v>81.48432543475408</c:v>
                </c:pt>
                <c:pt idx="1469">
                  <c:v>81.55698121762045</c:v>
                </c:pt>
                <c:pt idx="1470">
                  <c:v>81.65212569518421</c:v>
                </c:pt>
                <c:pt idx="1471">
                  <c:v>81.75245987152373</c:v>
                </c:pt>
                <c:pt idx="1472">
                  <c:v>81.81560120663404</c:v>
                </c:pt>
                <c:pt idx="1473">
                  <c:v>81.84630692439333</c:v>
                </c:pt>
                <c:pt idx="1474">
                  <c:v>81.9526957493052</c:v>
                </c:pt>
                <c:pt idx="1475">
                  <c:v>81.9929159148207</c:v>
                </c:pt>
                <c:pt idx="1476">
                  <c:v>82.15552647647439</c:v>
                </c:pt>
                <c:pt idx="1477">
                  <c:v>82.0474077519707</c:v>
                </c:pt>
                <c:pt idx="1478">
                  <c:v>82.2649426256727</c:v>
                </c:pt>
                <c:pt idx="1479">
                  <c:v>82.18925951851988</c:v>
                </c:pt>
                <c:pt idx="1480">
                  <c:v>82.3090550652703</c:v>
                </c:pt>
                <c:pt idx="1481">
                  <c:v>82.5309146879524</c:v>
                </c:pt>
                <c:pt idx="1482">
                  <c:v>82.50756104345948</c:v>
                </c:pt>
                <c:pt idx="1483">
                  <c:v>82.69655257389245</c:v>
                </c:pt>
                <c:pt idx="1484">
                  <c:v>82.73634026450991</c:v>
                </c:pt>
                <c:pt idx="1485">
                  <c:v>82.7346103649179</c:v>
                </c:pt>
                <c:pt idx="1486">
                  <c:v>82.82715999309321</c:v>
                </c:pt>
                <c:pt idx="1487">
                  <c:v>82.86262293473051</c:v>
                </c:pt>
                <c:pt idx="1488">
                  <c:v>82.9616596863762</c:v>
                </c:pt>
                <c:pt idx="1489">
                  <c:v>83.06199386271583</c:v>
                </c:pt>
                <c:pt idx="1490">
                  <c:v>83.10610630231344</c:v>
                </c:pt>
                <c:pt idx="1491">
                  <c:v>83.17746466048604</c:v>
                </c:pt>
                <c:pt idx="1492">
                  <c:v>83.27823131172343</c:v>
                </c:pt>
                <c:pt idx="1493">
                  <c:v>83.33834532254772</c:v>
                </c:pt>
                <c:pt idx="1494">
                  <c:v>83.38116033745123</c:v>
                </c:pt>
                <c:pt idx="1495">
                  <c:v>83.49836103481378</c:v>
                </c:pt>
                <c:pt idx="1496">
                  <c:v>83.52906675257285</c:v>
                </c:pt>
                <c:pt idx="1497">
                  <c:v>83.66356644585584</c:v>
                </c:pt>
                <c:pt idx="1498">
                  <c:v>83.7639006221955</c:v>
                </c:pt>
                <c:pt idx="1499">
                  <c:v>83.72757273076218</c:v>
                </c:pt>
                <c:pt idx="1500">
                  <c:v>83.89537299119225</c:v>
                </c:pt>
                <c:pt idx="1501">
                  <c:v>83.93299830731968</c:v>
                </c:pt>
                <c:pt idx="1502">
                  <c:v>84.13539655959079</c:v>
                </c:pt>
                <c:pt idx="1503">
                  <c:v>84.23573073593062</c:v>
                </c:pt>
                <c:pt idx="1504">
                  <c:v>84.15831772918577</c:v>
                </c:pt>
                <c:pt idx="1505">
                  <c:v>84.30103444553115</c:v>
                </c:pt>
                <c:pt idx="1506">
                  <c:v>84.23875806021688</c:v>
                </c:pt>
                <c:pt idx="1507">
                  <c:v>84.4714295553494</c:v>
                </c:pt>
                <c:pt idx="1508">
                  <c:v>84.57176373168905</c:v>
                </c:pt>
                <c:pt idx="1509">
                  <c:v>84.47618677922757</c:v>
                </c:pt>
                <c:pt idx="1510">
                  <c:v>84.69804640190968</c:v>
                </c:pt>
                <c:pt idx="1511">
                  <c:v>84.632310217411</c:v>
                </c:pt>
                <c:pt idx="1512">
                  <c:v>84.73221191885293</c:v>
                </c:pt>
                <c:pt idx="1513">
                  <c:v>84.9380699703085</c:v>
                </c:pt>
                <c:pt idx="1514">
                  <c:v>84.92206839908168</c:v>
                </c:pt>
                <c:pt idx="1515">
                  <c:v>84.99991388072474</c:v>
                </c:pt>
                <c:pt idx="1516">
                  <c:v>85.19020283585147</c:v>
                </c:pt>
                <c:pt idx="1517">
                  <c:v>85.29053701219115</c:v>
                </c:pt>
                <c:pt idx="1518">
                  <c:v>85.28361741382311</c:v>
                </c:pt>
                <c:pt idx="1519">
                  <c:v>85.44017332690483</c:v>
                </c:pt>
                <c:pt idx="1520">
                  <c:v>85.43714600261873</c:v>
                </c:pt>
                <c:pt idx="1521">
                  <c:v>85.5616987732473</c:v>
                </c:pt>
                <c:pt idx="1522">
                  <c:v>85.60191893876275</c:v>
                </c:pt>
                <c:pt idx="1523">
                  <c:v>85.6140282359072</c:v>
                </c:pt>
                <c:pt idx="1524">
                  <c:v>85.82248113675035</c:v>
                </c:pt>
                <c:pt idx="1525">
                  <c:v>85.75631247735427</c:v>
                </c:pt>
                <c:pt idx="1526">
                  <c:v>85.85664665369394</c:v>
                </c:pt>
                <c:pt idx="1527">
                  <c:v>86.03352888698257</c:v>
                </c:pt>
                <c:pt idx="1528">
                  <c:v>86.01839226555201</c:v>
                </c:pt>
                <c:pt idx="1529">
                  <c:v>86.1489996847528</c:v>
                </c:pt>
                <c:pt idx="1530">
                  <c:v>86.2385219886421</c:v>
                </c:pt>
                <c:pt idx="1531">
                  <c:v>86.27874215415724</c:v>
                </c:pt>
                <c:pt idx="1532">
                  <c:v>86.50492652581982</c:v>
                </c:pt>
                <c:pt idx="1533">
                  <c:v>86.46384141050831</c:v>
                </c:pt>
                <c:pt idx="1534">
                  <c:v>86.61520762481386</c:v>
                </c:pt>
                <c:pt idx="1535">
                  <c:v>86.6753216356379</c:v>
                </c:pt>
                <c:pt idx="1536">
                  <c:v>86.7177041756436</c:v>
                </c:pt>
                <c:pt idx="1537">
                  <c:v>86.90799313077057</c:v>
                </c:pt>
                <c:pt idx="1538">
                  <c:v>86.89285650934</c:v>
                </c:pt>
                <c:pt idx="1539">
                  <c:v>86.9572952691444</c:v>
                </c:pt>
                <c:pt idx="1540">
                  <c:v>87.01784175486658</c:v>
                </c:pt>
                <c:pt idx="1541">
                  <c:v>87.16445074529396</c:v>
                </c:pt>
                <c:pt idx="1542">
                  <c:v>87.12855532875844</c:v>
                </c:pt>
                <c:pt idx="1543">
                  <c:v>87.36944384695335</c:v>
                </c:pt>
                <c:pt idx="1544">
                  <c:v>87.35560465021696</c:v>
                </c:pt>
                <c:pt idx="1545">
                  <c:v>87.39582481573244</c:v>
                </c:pt>
                <c:pt idx="1546">
                  <c:v>87.64882263107168</c:v>
                </c:pt>
                <c:pt idx="1547">
                  <c:v>87.60989989025025</c:v>
                </c:pt>
                <c:pt idx="1548">
                  <c:v>87.76645580333198</c:v>
                </c:pt>
                <c:pt idx="1549">
                  <c:v>87.82700228905421</c:v>
                </c:pt>
                <c:pt idx="1550">
                  <c:v>87.82181259027801</c:v>
                </c:pt>
                <c:pt idx="1551">
                  <c:v>87.9679891058074</c:v>
                </c:pt>
                <c:pt idx="1552">
                  <c:v>87.97058395519546</c:v>
                </c:pt>
                <c:pt idx="1553">
                  <c:v>88.22185187094265</c:v>
                </c:pt>
                <c:pt idx="1554">
                  <c:v>88.2616395615601</c:v>
                </c:pt>
                <c:pt idx="1555">
                  <c:v>88.2871555805431</c:v>
                </c:pt>
                <c:pt idx="1556">
                  <c:v>88.33299791973268</c:v>
                </c:pt>
                <c:pt idx="1557">
                  <c:v>88.45884811505506</c:v>
                </c:pt>
                <c:pt idx="1558">
                  <c:v>88.50555540404103</c:v>
                </c:pt>
                <c:pt idx="1559">
                  <c:v>88.60588958038068</c:v>
                </c:pt>
                <c:pt idx="1560">
                  <c:v>88.66384121671452</c:v>
                </c:pt>
                <c:pt idx="1561">
                  <c:v>88.7001691081482</c:v>
                </c:pt>
                <c:pt idx="1562">
                  <c:v>88.9518694987934</c:v>
                </c:pt>
                <c:pt idx="1563">
                  <c:v>88.9920896643089</c:v>
                </c:pt>
                <c:pt idx="1564">
                  <c:v>89.03360725451835</c:v>
                </c:pt>
                <c:pt idx="1565">
                  <c:v>89.19232554209015</c:v>
                </c:pt>
                <c:pt idx="1566">
                  <c:v>89.18237861943547</c:v>
                </c:pt>
                <c:pt idx="1567">
                  <c:v>89.36747787578632</c:v>
                </c:pt>
                <c:pt idx="1568">
                  <c:v>89.48813837233283</c:v>
                </c:pt>
                <c:pt idx="1569">
                  <c:v>89.43148416069291</c:v>
                </c:pt>
                <c:pt idx="1570">
                  <c:v>89.59193234785664</c:v>
                </c:pt>
                <c:pt idx="1571">
                  <c:v>89.57593077662985</c:v>
                </c:pt>
                <c:pt idx="1572">
                  <c:v>89.78135635318768</c:v>
                </c:pt>
                <c:pt idx="1573">
                  <c:v>89.90158437483613</c:v>
                </c:pt>
                <c:pt idx="1574">
                  <c:v>89.8492549121762</c:v>
                </c:pt>
                <c:pt idx="1575">
                  <c:v>90.02354229607644</c:v>
                </c:pt>
                <c:pt idx="1576">
                  <c:v>90.05814028791786</c:v>
                </c:pt>
                <c:pt idx="1577">
                  <c:v>90.17880078446397</c:v>
                </c:pt>
                <c:pt idx="1578">
                  <c:v>90.22983282242976</c:v>
                </c:pt>
                <c:pt idx="1579">
                  <c:v>90.3855237857159</c:v>
                </c:pt>
                <c:pt idx="1580">
                  <c:v>90.472018765319</c:v>
                </c:pt>
                <c:pt idx="1581">
                  <c:v>90.54467454818566</c:v>
                </c:pt>
                <c:pt idx="1582">
                  <c:v>90.66490256983405</c:v>
                </c:pt>
                <c:pt idx="1583">
                  <c:v>90.65755049656778</c:v>
                </c:pt>
                <c:pt idx="1584">
                  <c:v>90.87681526986181</c:v>
                </c:pt>
                <c:pt idx="1585">
                  <c:v>90.8504343010827</c:v>
                </c:pt>
                <c:pt idx="1586">
                  <c:v>90.9706623227311</c:v>
                </c:pt>
                <c:pt idx="1587">
                  <c:v>91.09953984233995</c:v>
                </c:pt>
                <c:pt idx="1588">
                  <c:v>91.12332596173084</c:v>
                </c:pt>
                <c:pt idx="1589">
                  <c:v>91.34821290869907</c:v>
                </c:pt>
                <c:pt idx="1590">
                  <c:v>91.24095913399113</c:v>
                </c:pt>
                <c:pt idx="1591">
                  <c:v>91.36118715563939</c:v>
                </c:pt>
                <c:pt idx="1592">
                  <c:v>91.5860741026076</c:v>
                </c:pt>
                <c:pt idx="1593">
                  <c:v>91.58434420301571</c:v>
                </c:pt>
                <c:pt idx="1594">
                  <c:v>91.68078610527309</c:v>
                </c:pt>
                <c:pt idx="1595">
                  <c:v>91.7093294485423</c:v>
                </c:pt>
                <c:pt idx="1596">
                  <c:v>91.76987593426448</c:v>
                </c:pt>
                <c:pt idx="1597">
                  <c:v>92.0246036491959</c:v>
                </c:pt>
                <c:pt idx="1598">
                  <c:v>92.09077230859199</c:v>
                </c:pt>
                <c:pt idx="1599">
                  <c:v>92.1565084930905</c:v>
                </c:pt>
                <c:pt idx="1600">
                  <c:v>92.2771689896371</c:v>
                </c:pt>
                <c:pt idx="1601">
                  <c:v>92.26592464228866</c:v>
                </c:pt>
                <c:pt idx="1602">
                  <c:v>92.42248055537038</c:v>
                </c:pt>
                <c:pt idx="1603">
                  <c:v>92.48389199088864</c:v>
                </c:pt>
                <c:pt idx="1604">
                  <c:v>92.54487095150887</c:v>
                </c:pt>
                <c:pt idx="1605">
                  <c:v>92.66466649825926</c:v>
                </c:pt>
                <c:pt idx="1606">
                  <c:v>92.78792184419374</c:v>
                </c:pt>
                <c:pt idx="1607">
                  <c:v>92.84284615624151</c:v>
                </c:pt>
                <c:pt idx="1608">
                  <c:v>93.01583611544794</c:v>
                </c:pt>
                <c:pt idx="1609">
                  <c:v>93.13649661199445</c:v>
                </c:pt>
                <c:pt idx="1610">
                  <c:v>93.03010778708261</c:v>
                </c:pt>
                <c:pt idx="1611">
                  <c:v>93.30213449793455</c:v>
                </c:pt>
                <c:pt idx="1612">
                  <c:v>93.24807513568246</c:v>
                </c:pt>
                <c:pt idx="1613">
                  <c:v>93.51101987367621</c:v>
                </c:pt>
                <c:pt idx="1614">
                  <c:v>93.6113540500159</c:v>
                </c:pt>
                <c:pt idx="1615">
                  <c:v>93.55383488857963</c:v>
                </c:pt>
                <c:pt idx="1616">
                  <c:v>93.75234086676878</c:v>
                </c:pt>
                <c:pt idx="1617">
                  <c:v>93.69395675553685</c:v>
                </c:pt>
                <c:pt idx="1618">
                  <c:v>93.86954156413134</c:v>
                </c:pt>
                <c:pt idx="1619">
                  <c:v>93.92965557495554</c:v>
                </c:pt>
                <c:pt idx="1620">
                  <c:v>94.03820677435751</c:v>
                </c:pt>
                <c:pt idx="1621">
                  <c:v>94.17270646764024</c:v>
                </c:pt>
                <c:pt idx="1622">
                  <c:v>94.22200860601409</c:v>
                </c:pt>
                <c:pt idx="1623">
                  <c:v>94.34223662766264</c:v>
                </c:pt>
                <c:pt idx="1624">
                  <c:v>94.42137953399937</c:v>
                </c:pt>
                <c:pt idx="1625">
                  <c:v>94.48149354482372</c:v>
                </c:pt>
                <c:pt idx="1626">
                  <c:v>94.54376993013802</c:v>
                </c:pt>
                <c:pt idx="1627">
                  <c:v>94.82617603854219</c:v>
                </c:pt>
                <c:pt idx="1628">
                  <c:v>94.86596372915981</c:v>
                </c:pt>
                <c:pt idx="1629">
                  <c:v>94.90488646998123</c:v>
                </c:pt>
                <c:pt idx="1630">
                  <c:v>95.1336656910316</c:v>
                </c:pt>
                <c:pt idx="1631">
                  <c:v>95.00046342244272</c:v>
                </c:pt>
                <c:pt idx="1632">
                  <c:v>95.31271029881014</c:v>
                </c:pt>
                <c:pt idx="1633">
                  <c:v>95.37282430963418</c:v>
                </c:pt>
                <c:pt idx="1634">
                  <c:v>95.32222474656648</c:v>
                </c:pt>
                <c:pt idx="1635">
                  <c:v>95.53673229598235</c:v>
                </c:pt>
                <c:pt idx="1636">
                  <c:v>95.52202814944964</c:v>
                </c:pt>
                <c:pt idx="1637">
                  <c:v>95.64225617109821</c:v>
                </c:pt>
                <c:pt idx="1638">
                  <c:v>95.84595184806368</c:v>
                </c:pt>
                <c:pt idx="1639">
                  <c:v>95.82562552785677</c:v>
                </c:pt>
                <c:pt idx="1640">
                  <c:v>96.01937428216801</c:v>
                </c:pt>
                <c:pt idx="1641">
                  <c:v>96.10067956299483</c:v>
                </c:pt>
                <c:pt idx="1642">
                  <c:v>96.16079357381918</c:v>
                </c:pt>
                <c:pt idx="1643">
                  <c:v>96.29140099301997</c:v>
                </c:pt>
                <c:pt idx="1644">
                  <c:v>96.4038444665041</c:v>
                </c:pt>
                <c:pt idx="1645">
                  <c:v>96.43584760895724</c:v>
                </c:pt>
                <c:pt idx="1646">
                  <c:v>96.55607563060565</c:v>
                </c:pt>
                <c:pt idx="1647">
                  <c:v>96.66073455592534</c:v>
                </c:pt>
                <c:pt idx="1648">
                  <c:v>96.74203983675231</c:v>
                </c:pt>
                <c:pt idx="1649">
                  <c:v>96.9331937416755</c:v>
                </c:pt>
                <c:pt idx="1650">
                  <c:v>96.95697986106631</c:v>
                </c:pt>
                <c:pt idx="1651">
                  <c:v>96.99720002658181</c:v>
                </c:pt>
                <c:pt idx="1652">
                  <c:v>97.22770914722425</c:v>
                </c:pt>
                <c:pt idx="1653">
                  <c:v>97.20349055293535</c:v>
                </c:pt>
                <c:pt idx="1654">
                  <c:v>97.4032939558187</c:v>
                </c:pt>
                <c:pt idx="1655">
                  <c:v>97.45735331807064</c:v>
                </c:pt>
                <c:pt idx="1656">
                  <c:v>97.51746732889484</c:v>
                </c:pt>
                <c:pt idx="1657">
                  <c:v>97.82582193117999</c:v>
                </c:pt>
                <c:pt idx="1658">
                  <c:v>97.77262751872392</c:v>
                </c:pt>
                <c:pt idx="1659">
                  <c:v>97.9802154697718</c:v>
                </c:pt>
                <c:pt idx="1660">
                  <c:v>97.9179390844575</c:v>
                </c:pt>
                <c:pt idx="1661">
                  <c:v>98.05806095141455</c:v>
                </c:pt>
                <c:pt idx="1662">
                  <c:v>98.26045920368603</c:v>
                </c:pt>
                <c:pt idx="1663">
                  <c:v>98.31495104083603</c:v>
                </c:pt>
                <c:pt idx="1664">
                  <c:v>98.423502240238</c:v>
                </c:pt>
                <c:pt idx="1665">
                  <c:v>98.4836162510622</c:v>
                </c:pt>
                <c:pt idx="1666">
                  <c:v>98.58870765128005</c:v>
                </c:pt>
                <c:pt idx="1667">
                  <c:v>98.62071079373304</c:v>
                </c:pt>
                <c:pt idx="1668">
                  <c:v>98.85424723866161</c:v>
                </c:pt>
                <c:pt idx="1669">
                  <c:v>98.77899660640701</c:v>
                </c:pt>
                <c:pt idx="1670">
                  <c:v>98.8987921531571</c:v>
                </c:pt>
                <c:pt idx="1671">
                  <c:v>99.13059869849371</c:v>
                </c:pt>
                <c:pt idx="1672">
                  <c:v>99.10032545563275</c:v>
                </c:pt>
                <c:pt idx="1673">
                  <c:v>99.40089550975377</c:v>
                </c:pt>
                <c:pt idx="1674">
                  <c:v>99.48133584078452</c:v>
                </c:pt>
                <c:pt idx="1675">
                  <c:v>99.45625229669965</c:v>
                </c:pt>
                <c:pt idx="1676">
                  <c:v>99.62621493162001</c:v>
                </c:pt>
                <c:pt idx="1677">
                  <c:v>99.66600262223745</c:v>
                </c:pt>
                <c:pt idx="1678">
                  <c:v>99.85845395185436</c:v>
                </c:pt>
                <c:pt idx="1679">
                  <c:v>99.91856796267872</c:v>
                </c:pt>
                <c:pt idx="1680">
                  <c:v>100.0383635094291</c:v>
                </c:pt>
                <c:pt idx="1681">
                  <c:v>100.1707008282219</c:v>
                </c:pt>
                <c:pt idx="1682">
                  <c:v>100.228219989658</c:v>
                </c:pt>
                <c:pt idx="1683">
                  <c:v>100.3869382772299</c:v>
                </c:pt>
                <c:pt idx="1684">
                  <c:v>100.527492619085</c:v>
                </c:pt>
                <c:pt idx="1685">
                  <c:v>100.5205730207167</c:v>
                </c:pt>
                <c:pt idx="1686">
                  <c:v>100.7134568252318</c:v>
                </c:pt>
                <c:pt idx="1687">
                  <c:v>100.747622342175</c:v>
                </c:pt>
                <c:pt idx="1688">
                  <c:v>100.8881766840302</c:v>
                </c:pt>
                <c:pt idx="1689">
                  <c:v>101.0555444695623</c:v>
                </c:pt>
                <c:pt idx="1690">
                  <c:v>101.155446171004</c:v>
                </c:pt>
                <c:pt idx="1691">
                  <c:v>101.1930714871313</c:v>
                </c:pt>
                <c:pt idx="1692">
                  <c:v>101.371251145114</c:v>
                </c:pt>
                <c:pt idx="1693">
                  <c:v>101.511373012071</c:v>
                </c:pt>
                <c:pt idx="1694">
                  <c:v>101.5014260894166</c:v>
                </c:pt>
                <c:pt idx="1695">
                  <c:v>101.7591811286341</c:v>
                </c:pt>
                <c:pt idx="1696">
                  <c:v>101.6506299292321</c:v>
                </c:pt>
                <c:pt idx="1697">
                  <c:v>101.811078116396</c:v>
                </c:pt>
                <c:pt idx="1698">
                  <c:v>102.084402251942</c:v>
                </c:pt>
                <c:pt idx="1699">
                  <c:v>102.0368300131602</c:v>
                </c:pt>
                <c:pt idx="1700">
                  <c:v>102.3088567240122</c:v>
                </c:pt>
                <c:pt idx="1701">
                  <c:v>102.2128472966527</c:v>
                </c:pt>
                <c:pt idx="1702">
                  <c:v>102.3728630089185</c:v>
                </c:pt>
                <c:pt idx="1703">
                  <c:v>102.5726664118018</c:v>
                </c:pt>
                <c:pt idx="1704">
                  <c:v>102.6678108893653</c:v>
                </c:pt>
                <c:pt idx="1705">
                  <c:v>102.822204427957</c:v>
                </c:pt>
                <c:pt idx="1706">
                  <c:v>102.8866431877613</c:v>
                </c:pt>
                <c:pt idx="1707">
                  <c:v>103.0267650547185</c:v>
                </c:pt>
                <c:pt idx="1708">
                  <c:v>103.1093677602395</c:v>
                </c:pt>
                <c:pt idx="1709">
                  <c:v>103.2542468510748</c:v>
                </c:pt>
                <c:pt idx="1710">
                  <c:v>103.3433366800661</c:v>
                </c:pt>
                <c:pt idx="1711">
                  <c:v>103.4834585470232</c:v>
                </c:pt>
                <c:pt idx="1712">
                  <c:v>103.584225198261</c:v>
                </c:pt>
                <c:pt idx="1713">
                  <c:v>103.6988310462351</c:v>
                </c:pt>
                <c:pt idx="1714">
                  <c:v>103.8233838168636</c:v>
                </c:pt>
                <c:pt idx="1715">
                  <c:v>103.8372230136001</c:v>
                </c:pt>
                <c:pt idx="1716">
                  <c:v>103.9773448805573</c:v>
                </c:pt>
                <c:pt idx="1717">
                  <c:v>104.1252512956787</c:v>
                </c:pt>
                <c:pt idx="1718">
                  <c:v>104.1857977814009</c:v>
                </c:pt>
                <c:pt idx="1719">
                  <c:v>104.3773841612219</c:v>
                </c:pt>
                <c:pt idx="1720">
                  <c:v>104.404197604899</c:v>
                </c:pt>
                <c:pt idx="1721">
                  <c:v>104.4846379359298</c:v>
                </c:pt>
                <c:pt idx="1722">
                  <c:v>104.8115889588298</c:v>
                </c:pt>
                <c:pt idx="1723">
                  <c:v>104.8029394608695</c:v>
                </c:pt>
                <c:pt idx="1724">
                  <c:v>104.9352767796623</c:v>
                </c:pt>
                <c:pt idx="1725">
                  <c:v>105.0957249668262</c:v>
                </c:pt>
                <c:pt idx="1726">
                  <c:v>105.0706414227413</c:v>
                </c:pt>
                <c:pt idx="1727">
                  <c:v>105.3456954578793</c:v>
                </c:pt>
                <c:pt idx="1728">
                  <c:v>105.3296938866527</c:v>
                </c:pt>
                <c:pt idx="1729">
                  <c:v>105.4624636803436</c:v>
                </c:pt>
                <c:pt idx="1730">
                  <c:v>105.5424715364765</c:v>
                </c:pt>
                <c:pt idx="1731">
                  <c:v>105.7258408932352</c:v>
                </c:pt>
                <c:pt idx="1732">
                  <c:v>105.8646653354983</c:v>
                </c:pt>
                <c:pt idx="1733">
                  <c:v>105.9766763340844</c:v>
                </c:pt>
                <c:pt idx="1734">
                  <c:v>106.1366920463503</c:v>
                </c:pt>
                <c:pt idx="1735">
                  <c:v>106.1423142200245</c:v>
                </c:pt>
                <c:pt idx="1736">
                  <c:v>106.3935821357717</c:v>
                </c:pt>
                <c:pt idx="1737">
                  <c:v>106.3611465184205</c:v>
                </c:pt>
                <c:pt idx="1738">
                  <c:v>106.6608516227455</c:v>
                </c:pt>
                <c:pt idx="1739">
                  <c:v>106.7408594788784</c:v>
                </c:pt>
                <c:pt idx="1740">
                  <c:v>106.730480081326</c:v>
                </c:pt>
                <c:pt idx="1741">
                  <c:v>107.0275903362629</c:v>
                </c:pt>
                <c:pt idx="1742">
                  <c:v>106.8891983688978</c:v>
                </c:pt>
                <c:pt idx="1743">
                  <c:v>107.2429628354748</c:v>
                </c:pt>
                <c:pt idx="1744">
                  <c:v>107.3229706916077</c:v>
                </c:pt>
                <c:pt idx="1745">
                  <c:v>107.4003836983525</c:v>
                </c:pt>
                <c:pt idx="1746">
                  <c:v>107.5660215842926</c:v>
                </c:pt>
                <c:pt idx="1747">
                  <c:v>107.6131613481763</c:v>
                </c:pt>
                <c:pt idx="1748">
                  <c:v>107.7930709057509</c:v>
                </c:pt>
                <c:pt idx="1749">
                  <c:v>107.8804308351501</c:v>
                </c:pt>
                <c:pt idx="1750">
                  <c:v>107.960438691283</c:v>
                </c:pt>
                <c:pt idx="1751">
                  <c:v>108.151160121308</c:v>
                </c:pt>
                <c:pt idx="1752">
                  <c:v>108.2843623898969</c:v>
                </c:pt>
                <c:pt idx="1753">
                  <c:v>108.3643702460298</c:v>
                </c:pt>
                <c:pt idx="1754">
                  <c:v>108.5321705064599</c:v>
                </c:pt>
                <c:pt idx="1755">
                  <c:v>108.7142424385246</c:v>
                </c:pt>
                <c:pt idx="1756">
                  <c:v>108.696510967706</c:v>
                </c:pt>
                <c:pt idx="1757">
                  <c:v>108.9551309567194</c:v>
                </c:pt>
                <c:pt idx="1758">
                  <c:v>109.0554651330591</c:v>
                </c:pt>
                <c:pt idx="1759">
                  <c:v>109.2120210461408</c:v>
                </c:pt>
                <c:pt idx="1760">
                  <c:v>109.3201397706448</c:v>
                </c:pt>
                <c:pt idx="1761">
                  <c:v>109.2894340528857</c:v>
                </c:pt>
                <c:pt idx="1762">
                  <c:v>109.4295559198428</c:v>
                </c:pt>
                <c:pt idx="1763">
                  <c:v>109.7275311245757</c:v>
                </c:pt>
                <c:pt idx="1764">
                  <c:v>109.7305584488618</c:v>
                </c:pt>
                <c:pt idx="1765">
                  <c:v>109.9398762995015</c:v>
                </c:pt>
                <c:pt idx="1766">
                  <c:v>109.982258839507</c:v>
                </c:pt>
                <c:pt idx="1767">
                  <c:v>110.062699170538</c:v>
                </c:pt>
                <c:pt idx="1768">
                  <c:v>110.3507274526165</c:v>
                </c:pt>
                <c:pt idx="1769">
                  <c:v>110.3355908311859</c:v>
                </c:pt>
                <c:pt idx="1770">
                  <c:v>110.582966472851</c:v>
                </c:pt>
                <c:pt idx="1771">
                  <c:v>110.6629743289839</c:v>
                </c:pt>
                <c:pt idx="1772">
                  <c:v>110.743414660015</c:v>
                </c:pt>
                <c:pt idx="1773">
                  <c:v>110.9886279271898</c:v>
                </c:pt>
                <c:pt idx="1774">
                  <c:v>111.0132789963767</c:v>
                </c:pt>
                <c:pt idx="1775">
                  <c:v>111.1858364806851</c:v>
                </c:pt>
                <c:pt idx="1776">
                  <c:v>111.266276811716</c:v>
                </c:pt>
                <c:pt idx="1777">
                  <c:v>111.5084627546049</c:v>
                </c:pt>
                <c:pt idx="1778">
                  <c:v>111.4704049635795</c:v>
                </c:pt>
                <c:pt idx="1779">
                  <c:v>111.7402692999413</c:v>
                </c:pt>
                <c:pt idx="1780">
                  <c:v>111.7908688630092</c:v>
                </c:pt>
                <c:pt idx="1781">
                  <c:v>111.8708767191421</c:v>
                </c:pt>
                <c:pt idx="1782">
                  <c:v>112.1243070093794</c:v>
                </c:pt>
                <c:pt idx="1783">
                  <c:v>112.1238745344814</c:v>
                </c:pt>
                <c:pt idx="1784">
                  <c:v>112.4192548898262</c:v>
                </c:pt>
                <c:pt idx="1785">
                  <c:v>112.3690878016564</c:v>
                </c:pt>
                <c:pt idx="1786">
                  <c:v>112.548997359231</c:v>
                </c:pt>
                <c:pt idx="1787">
                  <c:v>112.796373000896</c:v>
                </c:pt>
                <c:pt idx="1788">
                  <c:v>112.8344307919214</c:v>
                </c:pt>
                <c:pt idx="1789">
                  <c:v>113.1453802435948</c:v>
                </c:pt>
                <c:pt idx="1790">
                  <c:v>113.2253880997277</c:v>
                </c:pt>
                <c:pt idx="1791">
                  <c:v>113.1951148568666</c:v>
                </c:pt>
                <c:pt idx="1792">
                  <c:v>113.4303812013872</c:v>
                </c:pt>
                <c:pt idx="1793">
                  <c:v>113.5800175161007</c:v>
                </c:pt>
                <c:pt idx="1794">
                  <c:v>113.6193727318201</c:v>
                </c:pt>
                <c:pt idx="1795">
                  <c:v>113.7594945987773</c:v>
                </c:pt>
                <c:pt idx="1796">
                  <c:v>113.9324845579836</c:v>
                </c:pt>
                <c:pt idx="1797">
                  <c:v>113.9925985688078</c:v>
                </c:pt>
                <c:pt idx="1798">
                  <c:v>114.213593241694</c:v>
                </c:pt>
                <c:pt idx="1799">
                  <c:v>114.2399742104728</c:v>
                </c:pt>
                <c:pt idx="1800">
                  <c:v>114.4402100882542</c:v>
                </c:pt>
                <c:pt idx="1801">
                  <c:v>114.5911438276617</c:v>
                </c:pt>
                <c:pt idx="1802">
                  <c:v>114.7818652576867</c:v>
                </c:pt>
                <c:pt idx="1803">
                  <c:v>114.9085804028053</c:v>
                </c:pt>
                <c:pt idx="1804">
                  <c:v>115.1092487554847</c:v>
                </c:pt>
                <c:pt idx="1805">
                  <c:v>115.1057889563005</c:v>
                </c:pt>
                <c:pt idx="1806">
                  <c:v>115.4353348285886</c:v>
                </c:pt>
                <c:pt idx="1807">
                  <c:v>115.4643106467556</c:v>
                </c:pt>
                <c:pt idx="1808">
                  <c:v>115.6312459573898</c:v>
                </c:pt>
                <c:pt idx="1809">
                  <c:v>115.8115879898624</c:v>
                </c:pt>
                <c:pt idx="1810">
                  <c:v>115.8219673874147</c:v>
                </c:pt>
                <c:pt idx="1811">
                  <c:v>116.0875069747964</c:v>
                </c:pt>
                <c:pt idx="1812">
                  <c:v>116.1108606192893</c:v>
                </c:pt>
                <c:pt idx="1813">
                  <c:v>116.291202651762</c:v>
                </c:pt>
                <c:pt idx="1814">
                  <c:v>116.4421363911694</c:v>
                </c:pt>
                <c:pt idx="1815">
                  <c:v>116.4763019081126</c:v>
                </c:pt>
                <c:pt idx="1816">
                  <c:v>116.6778352105881</c:v>
                </c:pt>
                <c:pt idx="1817">
                  <c:v>116.8573122932646</c:v>
                </c:pt>
                <c:pt idx="1818">
                  <c:v>117.0372218508392</c:v>
                </c:pt>
                <c:pt idx="1819">
                  <c:v>117.1094451588079</c:v>
                </c:pt>
                <c:pt idx="1820">
                  <c:v>117.4536951776285</c:v>
                </c:pt>
                <c:pt idx="1821">
                  <c:v>117.3931486919062</c:v>
                </c:pt>
                <c:pt idx="1822">
                  <c:v>117.661283128676</c:v>
                </c:pt>
                <c:pt idx="1823">
                  <c:v>117.7616173050157</c:v>
                </c:pt>
                <c:pt idx="1824">
                  <c:v>117.8835752262562</c:v>
                </c:pt>
                <c:pt idx="1825">
                  <c:v>118.2131210985442</c:v>
                </c:pt>
                <c:pt idx="1826">
                  <c:v>118.178523106703</c:v>
                </c:pt>
                <c:pt idx="1827">
                  <c:v>118.3389712938668</c:v>
                </c:pt>
                <c:pt idx="1828">
                  <c:v>118.5469917198125</c:v>
                </c:pt>
                <c:pt idx="1829">
                  <c:v>118.5097988785831</c:v>
                </c:pt>
                <c:pt idx="1830">
                  <c:v>118.7437677984096</c:v>
                </c:pt>
                <c:pt idx="1831">
                  <c:v>118.8743752176104</c:v>
                </c:pt>
                <c:pt idx="1832">
                  <c:v>118.9747093939501</c:v>
                </c:pt>
                <c:pt idx="1833">
                  <c:v>119.2947408184818</c:v>
                </c:pt>
                <c:pt idx="1834">
                  <c:v>119.3163645633826</c:v>
                </c:pt>
                <c:pt idx="1835">
                  <c:v>119.544711309535</c:v>
                </c:pt>
                <c:pt idx="1836">
                  <c:v>119.6848331764921</c:v>
                </c:pt>
                <c:pt idx="1837">
                  <c:v>119.5883912742346</c:v>
                </c:pt>
                <c:pt idx="1838">
                  <c:v>119.8612829348826</c:v>
                </c:pt>
                <c:pt idx="1839">
                  <c:v>119.9763212577548</c:v>
                </c:pt>
                <c:pt idx="1840">
                  <c:v>120.1289848967543</c:v>
                </c:pt>
                <c:pt idx="1841">
                  <c:v>120.228886598196</c:v>
                </c:pt>
                <c:pt idx="1842">
                  <c:v>120.3729007392353</c:v>
                </c:pt>
                <c:pt idx="1843">
                  <c:v>120.4896689616996</c:v>
                </c:pt>
                <c:pt idx="1844">
                  <c:v>120.7301250049964</c:v>
                </c:pt>
                <c:pt idx="1845">
                  <c:v>120.8001859384749</c:v>
                </c:pt>
                <c:pt idx="1846">
                  <c:v>120.9000876399166</c:v>
                </c:pt>
                <c:pt idx="1847">
                  <c:v>121.3143985922158</c:v>
                </c:pt>
                <c:pt idx="1848">
                  <c:v>121.3087764185415</c:v>
                </c:pt>
                <c:pt idx="1849">
                  <c:v>121.7364940926792</c:v>
                </c:pt>
                <c:pt idx="1850">
                  <c:v>121.7282770696169</c:v>
                </c:pt>
                <c:pt idx="1851">
                  <c:v>121.8082849257498</c:v>
                </c:pt>
                <c:pt idx="1852">
                  <c:v>122.1901602606978</c:v>
                </c:pt>
                <c:pt idx="1853">
                  <c:v>122.0898260843581</c:v>
                </c:pt>
                <c:pt idx="1854">
                  <c:v>122.4531049986914</c:v>
                </c:pt>
                <c:pt idx="1855">
                  <c:v>122.5534391750311</c:v>
                </c:pt>
                <c:pt idx="1856">
                  <c:v>122.6779919456596</c:v>
                </c:pt>
                <c:pt idx="1857">
                  <c:v>122.8764979238489</c:v>
                </c:pt>
                <c:pt idx="1858">
                  <c:v>122.9253675873247</c:v>
                </c:pt>
                <c:pt idx="1859">
                  <c:v>123.1809602520521</c:v>
                </c:pt>
                <c:pt idx="1860">
                  <c:v>123.260968108185</c:v>
                </c:pt>
                <c:pt idx="1861">
                  <c:v>123.3582749602385</c:v>
                </c:pt>
                <c:pt idx="1862">
                  <c:v>123.481097831275</c:v>
                </c:pt>
                <c:pt idx="1863">
                  <c:v>123.6847935082405</c:v>
                </c:pt>
                <c:pt idx="1864">
                  <c:v>123.7648013643734</c:v>
                </c:pt>
                <c:pt idx="1865">
                  <c:v>123.8845969111238</c:v>
                </c:pt>
                <c:pt idx="1866">
                  <c:v>124.0614791444123</c:v>
                </c:pt>
                <c:pt idx="1867">
                  <c:v>124.2046283356555</c:v>
                </c:pt>
                <c:pt idx="1868">
                  <c:v>124.5774216977452</c:v>
                </c:pt>
                <c:pt idx="1869">
                  <c:v>124.6574295538781</c:v>
                </c:pt>
                <c:pt idx="1870">
                  <c:v>124.5596902269265</c:v>
                </c:pt>
                <c:pt idx="1871">
                  <c:v>124.7019744683737</c:v>
                </c:pt>
                <c:pt idx="1872">
                  <c:v>124.6068299908103</c:v>
                </c:pt>
                <c:pt idx="1873">
                  <c:v>124.6864053720451</c:v>
                </c:pt>
                <c:pt idx="1874">
                  <c:v>125.0752003053614</c:v>
                </c:pt>
                <c:pt idx="1875">
                  <c:v>125.0989864247523</c:v>
                </c:pt>
                <c:pt idx="1876">
                  <c:v>125.4060436023435</c:v>
                </c:pt>
                <c:pt idx="1877">
                  <c:v>125.4847540337824</c:v>
                </c:pt>
                <c:pt idx="1878">
                  <c:v>125.584655735224</c:v>
                </c:pt>
                <c:pt idx="1879">
                  <c:v>125.8956051868974</c:v>
                </c:pt>
                <c:pt idx="1880">
                  <c:v>125.8631695695462</c:v>
                </c:pt>
                <c:pt idx="1881">
                  <c:v>126.1758489208117</c:v>
                </c:pt>
                <c:pt idx="1882">
                  <c:v>126.4534978053378</c:v>
                </c:pt>
                <c:pt idx="1883">
                  <c:v>126.5732933520882</c:v>
                </c:pt>
                <c:pt idx="1884">
                  <c:v>126.8081272217108</c:v>
                </c:pt>
                <c:pt idx="1885">
                  <c:v>127.032149218883</c:v>
                </c:pt>
                <c:pt idx="1886">
                  <c:v>127.2566036909532</c:v>
                </c:pt>
                <c:pt idx="1887">
                  <c:v>127.3513156936187</c:v>
                </c:pt>
                <c:pt idx="1888">
                  <c:v>127.5917717369155</c:v>
                </c:pt>
                <c:pt idx="1889">
                  <c:v>127.7059451099917</c:v>
                </c:pt>
                <c:pt idx="1890">
                  <c:v>127.9455362034924</c:v>
                </c:pt>
                <c:pt idx="1891">
                  <c:v>128.0117048628888</c:v>
                </c:pt>
                <c:pt idx="1892">
                  <c:v>128.1116065643305</c:v>
                </c:pt>
                <c:pt idx="1893">
                  <c:v>128.3745513023241</c:v>
                </c:pt>
                <c:pt idx="1894">
                  <c:v>128.2171304394464</c:v>
                </c:pt>
                <c:pt idx="1895">
                  <c:v>128.506888621117</c:v>
                </c:pt>
                <c:pt idx="1896">
                  <c:v>128.422988490902</c:v>
                </c:pt>
                <c:pt idx="1897">
                  <c:v>128.6033305233745</c:v>
                </c:pt>
                <c:pt idx="1898">
                  <c:v>128.8290824201387</c:v>
                </c:pt>
                <c:pt idx="1899">
                  <c:v>129.054834316903</c:v>
                </c:pt>
                <c:pt idx="1900">
                  <c:v>129.4838494157347</c:v>
                </c:pt>
                <c:pt idx="1901">
                  <c:v>129.6239712826918</c:v>
                </c:pt>
                <c:pt idx="1902">
                  <c:v>129.7982586665922</c:v>
                </c:pt>
                <c:pt idx="1903">
                  <c:v>130.0560137058097</c:v>
                </c:pt>
                <c:pt idx="1904">
                  <c:v>129.9686537764105</c:v>
                </c:pt>
                <c:pt idx="1905">
                  <c:v>130.0019543435577</c:v>
                </c:pt>
                <c:pt idx="1906">
                  <c:v>130.062068354382</c:v>
                </c:pt>
                <c:pt idx="1907">
                  <c:v>130.1048833692854</c:v>
                </c:pt>
                <c:pt idx="1908">
                  <c:v>130.2203541670557</c:v>
                </c:pt>
                <c:pt idx="1909">
                  <c:v>130.554224788324</c:v>
                </c:pt>
                <c:pt idx="1910">
                  <c:v>130.5706588344485</c:v>
                </c:pt>
                <c:pt idx="1911">
                  <c:v>130.9105841042889</c:v>
                </c:pt>
                <c:pt idx="1912">
                  <c:v>131.2708356943361</c:v>
                </c:pt>
                <c:pt idx="1913">
                  <c:v>131.458097325177</c:v>
                </c:pt>
                <c:pt idx="1914">
                  <c:v>131.7275291866408</c:v>
                </c:pt>
                <c:pt idx="1915">
                  <c:v>132.0276667658638</c:v>
                </c:pt>
                <c:pt idx="1916">
                  <c:v>132.0518853601527</c:v>
                </c:pt>
                <c:pt idx="1917">
                  <c:v>132.2932063532455</c:v>
                </c:pt>
                <c:pt idx="1918">
                  <c:v>131.9861491756543</c:v>
                </c:pt>
                <c:pt idx="1919">
                  <c:v>132.1305957915907</c:v>
                </c:pt>
                <c:pt idx="1920">
                  <c:v>132.2707176585487</c:v>
                </c:pt>
                <c:pt idx="1921">
                  <c:v>132.3239120710047</c:v>
                </c:pt>
                <c:pt idx="1922">
                  <c:v>132.7101121549328</c:v>
                </c:pt>
                <c:pt idx="1923">
                  <c:v>132.825150477805</c:v>
                </c:pt>
                <c:pt idx="1924">
                  <c:v>133.1053942117193</c:v>
                </c:pt>
                <c:pt idx="1925">
                  <c:v>133.426290586047</c:v>
                </c:pt>
                <c:pt idx="1926">
                  <c:v>133.4115864395145</c:v>
                </c:pt>
                <c:pt idx="1927">
                  <c:v>133.8406015383462</c:v>
                </c:pt>
                <c:pt idx="1928">
                  <c:v>133.9919677526517</c:v>
                </c:pt>
                <c:pt idx="1929">
                  <c:v>134.3318930224922</c:v>
                </c:pt>
                <c:pt idx="1930">
                  <c:v>134.5316964253755</c:v>
                </c:pt>
                <c:pt idx="1931">
                  <c:v>134.7972360127572</c:v>
                </c:pt>
                <c:pt idx="1932">
                  <c:v>134.7250127047885</c:v>
                </c:pt>
                <c:pt idx="1933">
                  <c:v>135.1812737221952</c:v>
                </c:pt>
                <c:pt idx="1934">
                  <c:v>135.4818437763163</c:v>
                </c:pt>
                <c:pt idx="1935">
                  <c:v>135.5173067179535</c:v>
                </c:pt>
                <c:pt idx="1936">
                  <c:v>135.8805856322868</c:v>
                </c:pt>
                <c:pt idx="1937">
                  <c:v>135.3845369242627</c:v>
                </c:pt>
                <c:pt idx="1938">
                  <c:v>131.9433341607507</c:v>
                </c:pt>
                <c:pt idx="1939">
                  <c:v>129.681922919026</c:v>
                </c:pt>
                <c:pt idx="1940">
                  <c:v>125.417287949692</c:v>
                </c:pt>
                <c:pt idx="1941">
                  <c:v>123.7293384227361</c:v>
                </c:pt>
                <c:pt idx="1942">
                  <c:v>123.3794662302413</c:v>
                </c:pt>
                <c:pt idx="1943">
                  <c:v>124.0389904497155</c:v>
                </c:pt>
                <c:pt idx="1944">
                  <c:v>124.8779917518662</c:v>
                </c:pt>
                <c:pt idx="1945">
                  <c:v>126.3695976751227</c:v>
                </c:pt>
                <c:pt idx="1946">
                  <c:v>127.1986520546191</c:v>
                </c:pt>
                <c:pt idx="1947">
                  <c:v>128.8251901460566</c:v>
                </c:pt>
                <c:pt idx="1948">
                  <c:v>129.6058073369752</c:v>
                </c:pt>
                <c:pt idx="1949">
                  <c:v>131.1103875071723</c:v>
                </c:pt>
                <c:pt idx="1950">
                  <c:v>132.413866849792</c:v>
                </c:pt>
                <c:pt idx="1951">
                  <c:v>132.8627757939324</c:v>
                </c:pt>
                <c:pt idx="1952">
                  <c:v>133.9794259806092</c:v>
                </c:pt>
                <c:pt idx="1953">
                  <c:v>134.4395792720981</c:v>
                </c:pt>
                <c:pt idx="1954">
                  <c:v>135.255226929756</c:v>
                </c:pt>
                <c:pt idx="1955">
                  <c:v>135.7612225604344</c:v>
                </c:pt>
                <c:pt idx="1956">
                  <c:v>136.2464593960082</c:v>
                </c:pt>
                <c:pt idx="1957">
                  <c:v>136.6266048313641</c:v>
                </c:pt>
                <c:pt idx="1958">
                  <c:v>137.552101113118</c:v>
                </c:pt>
                <c:pt idx="1959">
                  <c:v>138.0468523964481</c:v>
                </c:pt>
                <c:pt idx="1960">
                  <c:v>138.0364729988957</c:v>
                </c:pt>
                <c:pt idx="1961">
                  <c:v>134.4945035841461</c:v>
                </c:pt>
                <c:pt idx="1962">
                  <c:v>132.0748065297475</c:v>
                </c:pt>
                <c:pt idx="1963">
                  <c:v>128.0644668004468</c:v>
                </c:pt>
                <c:pt idx="1964">
                  <c:v>126.7536353845608</c:v>
                </c:pt>
                <c:pt idx="1965">
                  <c:v>126.0828668177383</c:v>
                </c:pt>
                <c:pt idx="1966">
                  <c:v>126.322890386137</c:v>
                </c:pt>
                <c:pt idx="1967">
                  <c:v>127.4079699052587</c:v>
                </c:pt>
                <c:pt idx="1968">
                  <c:v>129.0600240156792</c:v>
                </c:pt>
                <c:pt idx="1969">
                  <c:v>129.8324241835355</c:v>
                </c:pt>
                <c:pt idx="1970">
                  <c:v>131.4667468231373</c:v>
                </c:pt>
                <c:pt idx="1971">
                  <c:v>132.2668253844666</c:v>
                </c:pt>
                <c:pt idx="1972">
                  <c:v>133.8176803687513</c:v>
                </c:pt>
                <c:pt idx="1973">
                  <c:v>134.4304972992398</c:v>
                </c:pt>
                <c:pt idx="1974">
                  <c:v>135.7261920936952</c:v>
                </c:pt>
                <c:pt idx="1975">
                  <c:v>136.2261330758015</c:v>
                </c:pt>
                <c:pt idx="1976">
                  <c:v>136.0868761586404</c:v>
                </c:pt>
                <c:pt idx="1977">
                  <c:v>133.2048634382629</c:v>
                </c:pt>
                <c:pt idx="1978">
                  <c:v>131.2500768992313</c:v>
                </c:pt>
                <c:pt idx="1979">
                  <c:v>128.6214944690911</c:v>
                </c:pt>
                <c:pt idx="1980">
                  <c:v>128.0212193106452</c:v>
                </c:pt>
                <c:pt idx="1981">
                  <c:v>127.8767726947079</c:v>
                </c:pt>
                <c:pt idx="1982">
                  <c:v>128.6072227974566</c:v>
                </c:pt>
                <c:pt idx="1983">
                  <c:v>129.8497231794561</c:v>
                </c:pt>
                <c:pt idx="1984">
                  <c:v>131.7811560739948</c:v>
                </c:pt>
                <c:pt idx="1985">
                  <c:v>132.661674966355</c:v>
                </c:pt>
                <c:pt idx="1986">
                  <c:v>134.2484253671751</c:v>
                </c:pt>
                <c:pt idx="1987">
                  <c:v>135.174786598725</c:v>
                </c:pt>
                <c:pt idx="1988">
                  <c:v>136.5803300172764</c:v>
                </c:pt>
                <c:pt idx="1989">
                  <c:v>137.2796419273679</c:v>
                </c:pt>
                <c:pt idx="1990">
                  <c:v>137.9456532703121</c:v>
                </c:pt>
                <c:pt idx="1991">
                  <c:v>136.8605737511907</c:v>
                </c:pt>
                <c:pt idx="1992">
                  <c:v>133.6801533511823</c:v>
                </c:pt>
                <c:pt idx="1993">
                  <c:v>131.0935209861496</c:v>
                </c:pt>
                <c:pt idx="1994">
                  <c:v>130.4534581370862</c:v>
                </c:pt>
                <c:pt idx="1995">
                  <c:v>130.4772442564771</c:v>
                </c:pt>
                <c:pt idx="1996">
                  <c:v>130.9564264434786</c:v>
                </c:pt>
                <c:pt idx="1997">
                  <c:v>132.2317949177273</c:v>
                </c:pt>
                <c:pt idx="1998">
                  <c:v>133.0111146839518</c:v>
                </c:pt>
                <c:pt idx="1999">
                  <c:v>134.7254451796865</c:v>
                </c:pt>
                <c:pt idx="2000">
                  <c:v>135.4113503679396</c:v>
                </c:pt>
                <c:pt idx="2001">
                  <c:v>137.0188595638645</c:v>
                </c:pt>
                <c:pt idx="2002">
                  <c:v>137.9300841739838</c:v>
                </c:pt>
                <c:pt idx="2003">
                  <c:v>138.3694786703679</c:v>
                </c:pt>
                <c:pt idx="2004">
                  <c:v>139.1561505098587</c:v>
                </c:pt>
                <c:pt idx="2005">
                  <c:v>139.187721177414</c:v>
                </c:pt>
                <c:pt idx="2006">
                  <c:v>139.2456728137479</c:v>
                </c:pt>
                <c:pt idx="2007">
                  <c:v>138.371641044858</c:v>
                </c:pt>
                <c:pt idx="2008">
                  <c:v>135.312313616294</c:v>
                </c:pt>
                <c:pt idx="2009">
                  <c:v>133.9681816332608</c:v>
                </c:pt>
                <c:pt idx="2010">
                  <c:v>131.9930687740225</c:v>
                </c:pt>
                <c:pt idx="2011">
                  <c:v>132.0242069666797</c:v>
                </c:pt>
                <c:pt idx="2012">
                  <c:v>132.5042541034773</c:v>
                </c:pt>
                <c:pt idx="2013">
                  <c:v>133.944827988768</c:v>
                </c:pt>
                <c:pt idx="2014">
                  <c:v>134.847403100927</c:v>
                </c:pt>
                <c:pt idx="2015">
                  <c:v>136.5362175776788</c:v>
                </c:pt>
                <c:pt idx="2016">
                  <c:v>137.44052258943</c:v>
                </c:pt>
                <c:pt idx="2017">
                  <c:v>138.9611043308536</c:v>
                </c:pt>
                <c:pt idx="2018">
                  <c:v>139.5804083848122</c:v>
                </c:pt>
                <c:pt idx="2019">
                  <c:v>140.3035064142947</c:v>
                </c:pt>
                <c:pt idx="2020">
                  <c:v>141.0387137409216</c:v>
                </c:pt>
                <c:pt idx="2021">
                  <c:v>141.1252087205248</c:v>
                </c:pt>
                <c:pt idx="2022">
                  <c:v>139.9259558283269</c:v>
                </c:pt>
                <c:pt idx="2023">
                  <c:v>138.6272337095853</c:v>
                </c:pt>
                <c:pt idx="2024">
                  <c:v>135.7383013908396</c:v>
                </c:pt>
                <c:pt idx="2025">
                  <c:v>135.0740199474873</c:v>
                </c:pt>
                <c:pt idx="2026">
                  <c:v>134.6938745121314</c:v>
                </c:pt>
                <c:pt idx="2027">
                  <c:v>134.8236169815361</c:v>
                </c:pt>
                <c:pt idx="2028">
                  <c:v>136.349820896634</c:v>
                </c:pt>
                <c:pt idx="2029">
                  <c:v>137.8418592947885</c:v>
                </c:pt>
                <c:pt idx="2030">
                  <c:v>138.8231448383865</c:v>
                </c:pt>
                <c:pt idx="2031">
                  <c:v>140.2645836734733</c:v>
                </c:pt>
                <c:pt idx="2032">
                  <c:v>140.6516487071974</c:v>
                </c:pt>
                <c:pt idx="2033">
                  <c:v>141.6991029101918</c:v>
                </c:pt>
                <c:pt idx="2034">
                  <c:v>142.084438044324</c:v>
                </c:pt>
                <c:pt idx="2035">
                  <c:v>142.4598262558016</c:v>
                </c:pt>
                <c:pt idx="2036">
                  <c:v>142.579621802552</c:v>
                </c:pt>
                <c:pt idx="2037">
                  <c:v>142.4805850509064</c:v>
                </c:pt>
                <c:pt idx="2038">
                  <c:v>142.2492109804679</c:v>
                </c:pt>
                <c:pt idx="2039">
                  <c:v>142.3101899410881</c:v>
                </c:pt>
                <c:pt idx="2040">
                  <c:v>142.2902960957794</c:v>
                </c:pt>
                <c:pt idx="2041">
                  <c:v>142.1553639275984</c:v>
                </c:pt>
                <c:pt idx="2042">
                  <c:v>142.222830011689</c:v>
                </c:pt>
                <c:pt idx="2043">
                  <c:v>142.168770649437</c:v>
                </c:pt>
                <c:pt idx="2044">
                  <c:v>142.3300837863969</c:v>
                </c:pt>
                <c:pt idx="2045">
                  <c:v>142.4299854878385</c:v>
                </c:pt>
                <c:pt idx="2046">
                  <c:v>142.3383008094591</c:v>
                </c:pt>
                <c:pt idx="2047">
                  <c:v>142.6989848744043</c:v>
                </c:pt>
                <c:pt idx="2048">
                  <c:v>142.5199402666258</c:v>
                </c:pt>
                <c:pt idx="2049">
                  <c:v>142.742232364206</c:v>
                </c:pt>
                <c:pt idx="2050">
                  <c:v>142.8023463750301</c:v>
                </c:pt>
                <c:pt idx="2051">
                  <c:v>142.8313221931972</c:v>
                </c:pt>
                <c:pt idx="2052">
                  <c:v>143.2304965240658</c:v>
                </c:pt>
                <c:pt idx="2053">
                  <c:v>143.2806636122356</c:v>
                </c:pt>
                <c:pt idx="2054">
                  <c:v>143.6201564071781</c:v>
                </c:pt>
                <c:pt idx="2055">
                  <c:v>143.9233213106871</c:v>
                </c:pt>
                <c:pt idx="2056">
                  <c:v>143.9267811098713</c:v>
                </c:pt>
                <c:pt idx="2057">
                  <c:v>144.107123142344</c:v>
                </c:pt>
                <c:pt idx="2058">
                  <c:v>144.274058452978</c:v>
                </c:pt>
                <c:pt idx="2059">
                  <c:v>144.354066309111</c:v>
                </c:pt>
                <c:pt idx="2060">
                  <c:v>144.6109563985323</c:v>
                </c:pt>
                <c:pt idx="2061">
                  <c:v>144.7342117444668</c:v>
                </c:pt>
                <c:pt idx="2062">
                  <c:v>144.902012004897</c:v>
                </c:pt>
                <c:pt idx="2063">
                  <c:v>145.2670208188223</c:v>
                </c:pt>
                <c:pt idx="2064">
                  <c:v>145.4274690059862</c:v>
                </c:pt>
                <c:pt idx="2065">
                  <c:v>145.5965666911104</c:v>
                </c:pt>
                <c:pt idx="2066">
                  <c:v>145.9282749378885</c:v>
                </c:pt>
                <c:pt idx="2067">
                  <c:v>146.1159690436274</c:v>
                </c:pt>
                <c:pt idx="2068">
                  <c:v>146.2560909105845</c:v>
                </c:pt>
                <c:pt idx="2069">
                  <c:v>146.7850077108579</c:v>
                </c:pt>
                <c:pt idx="2070">
                  <c:v>146.815280953719</c:v>
                </c:pt>
                <c:pt idx="2071">
                  <c:v>147.3299260823578</c:v>
                </c:pt>
                <c:pt idx="2072">
                  <c:v>147.6452002830113</c:v>
                </c:pt>
                <c:pt idx="2073">
                  <c:v>147.825542315484</c:v>
                </c:pt>
                <c:pt idx="2074">
                  <c:v>148.345809617797</c:v>
                </c:pt>
                <c:pt idx="2075">
                  <c:v>148.2675316612562</c:v>
                </c:pt>
                <c:pt idx="2076">
                  <c:v>148.810287658266</c:v>
                </c:pt>
                <c:pt idx="2077">
                  <c:v>148.9901972158406</c:v>
                </c:pt>
                <c:pt idx="2078">
                  <c:v>149.3872091722191</c:v>
                </c:pt>
                <c:pt idx="2079">
                  <c:v>149.6047440459211</c:v>
                </c:pt>
                <c:pt idx="2080">
                  <c:v>149.873310957589</c:v>
                </c:pt>
                <c:pt idx="2081">
                  <c:v>150.3252472260154</c:v>
                </c:pt>
                <c:pt idx="2082">
                  <c:v>150.5250506288988</c:v>
                </c:pt>
                <c:pt idx="2083">
                  <c:v>150.8770851958836</c:v>
                </c:pt>
                <c:pt idx="2084">
                  <c:v>150.9839064956935</c:v>
                </c:pt>
                <c:pt idx="2085">
                  <c:v>151.5396367396439</c:v>
                </c:pt>
                <c:pt idx="2086">
                  <c:v>151.6672168345586</c:v>
                </c:pt>
                <c:pt idx="2087">
                  <c:v>152.1463990215601</c:v>
                </c:pt>
                <c:pt idx="2088">
                  <c:v>152.5927131163124</c:v>
                </c:pt>
                <c:pt idx="2089">
                  <c:v>152.9953472463652</c:v>
                </c:pt>
                <c:pt idx="2090">
                  <c:v>153.4334443180552</c:v>
                </c:pt>
                <c:pt idx="2091">
                  <c:v>153.6535740411447</c:v>
                </c:pt>
                <c:pt idx="2092">
                  <c:v>154.0782643909968</c:v>
                </c:pt>
                <c:pt idx="2093">
                  <c:v>154.464032000027</c:v>
                </c:pt>
                <c:pt idx="2094">
                  <c:v>154.7966051966011</c:v>
                </c:pt>
                <c:pt idx="2095">
                  <c:v>155.2943838042173</c:v>
                </c:pt>
                <c:pt idx="2096">
                  <c:v>155.8548712720458</c:v>
                </c:pt>
                <c:pt idx="2097">
                  <c:v>156.0434303275807</c:v>
                </c:pt>
                <c:pt idx="2098">
                  <c:v>156.6194868917378</c:v>
                </c:pt>
                <c:pt idx="2099">
                  <c:v>156.9650343352525</c:v>
                </c:pt>
                <c:pt idx="2100">
                  <c:v>157.2794435861099</c:v>
                </c:pt>
                <c:pt idx="2101">
                  <c:v>157.7793845682162</c:v>
                </c:pt>
                <c:pt idx="2102">
                  <c:v>158.0475190049861</c:v>
                </c:pt>
                <c:pt idx="2103">
                  <c:v>158.7779691077348</c:v>
                </c:pt>
                <c:pt idx="2104">
                  <c:v>159.1559521686006</c:v>
                </c:pt>
                <c:pt idx="2105">
                  <c:v>159.8358027082815</c:v>
                </c:pt>
                <c:pt idx="2106">
                  <c:v>160.4858124799993</c:v>
                </c:pt>
                <c:pt idx="2107">
                  <c:v>160.9602374431227</c:v>
                </c:pt>
                <c:pt idx="2108">
                  <c:v>161.407848962569</c:v>
                </c:pt>
                <c:pt idx="2109">
                  <c:v>161.8762192771202</c:v>
                </c:pt>
                <c:pt idx="2110">
                  <c:v>162.5560698168011</c:v>
                </c:pt>
                <c:pt idx="2111">
                  <c:v>162.7277623513133</c:v>
                </c:pt>
                <c:pt idx="2112">
                  <c:v>163.6510962585772</c:v>
                </c:pt>
                <c:pt idx="2113">
                  <c:v>163.8271135420696</c:v>
                </c:pt>
                <c:pt idx="2114">
                  <c:v>164.6064333082941</c:v>
                </c:pt>
                <c:pt idx="2115">
                  <c:v>165.5474986863765</c:v>
                </c:pt>
                <c:pt idx="2116">
                  <c:v>165.6737813565972</c:v>
                </c:pt>
                <c:pt idx="2117">
                  <c:v>166.6624189734613</c:v>
                </c:pt>
                <c:pt idx="2118">
                  <c:v>166.8077305391947</c:v>
                </c:pt>
                <c:pt idx="2119">
                  <c:v>167.6065116758299</c:v>
                </c:pt>
                <c:pt idx="2120">
                  <c:v>168.1103449320183</c:v>
                </c:pt>
                <c:pt idx="2121">
                  <c:v>168.8775554010984</c:v>
                </c:pt>
                <c:pt idx="2122">
                  <c:v>169.299218426664</c:v>
                </c:pt>
                <c:pt idx="2123">
                  <c:v>170.178872369228</c:v>
                </c:pt>
                <c:pt idx="2124">
                  <c:v>170.9988447758661</c:v>
                </c:pt>
                <c:pt idx="2125">
                  <c:v>171.4058036548989</c:v>
                </c:pt>
                <c:pt idx="2126">
                  <c:v>172.1613373017326</c:v>
                </c:pt>
                <c:pt idx="2127">
                  <c:v>172.5894874507682</c:v>
                </c:pt>
                <c:pt idx="2128">
                  <c:v>173.4488150731257</c:v>
                </c:pt>
                <c:pt idx="2129">
                  <c:v>173.9816241474812</c:v>
                </c:pt>
                <c:pt idx="2130">
                  <c:v>174.7233185975783</c:v>
                </c:pt>
                <c:pt idx="2131">
                  <c:v>175.2980777370414</c:v>
                </c:pt>
                <c:pt idx="2132">
                  <c:v>176.0138236932575</c:v>
                </c:pt>
                <c:pt idx="2133">
                  <c:v>176.873151315615</c:v>
                </c:pt>
                <c:pt idx="2134">
                  <c:v>177.5460822569276</c:v>
                </c:pt>
                <c:pt idx="2135">
                  <c:v>178.1753332335407</c:v>
                </c:pt>
                <c:pt idx="2136">
                  <c:v>178.841777051383</c:v>
                </c:pt>
                <c:pt idx="2137">
                  <c:v>179.5371966873925</c:v>
                </c:pt>
                <c:pt idx="2138">
                  <c:v>179.9765911837766</c:v>
                </c:pt>
                <c:pt idx="2139">
                  <c:v>180.9656612755388</c:v>
                </c:pt>
                <c:pt idx="2140">
                  <c:v>181.2467699592491</c:v>
                </c:pt>
                <c:pt idx="2141">
                  <c:v>182.3244974051045</c:v>
                </c:pt>
                <c:pt idx="2142">
                  <c:v>183.2244776678755</c:v>
                </c:pt>
                <c:pt idx="2143">
                  <c:v>183.4134691983083</c:v>
                </c:pt>
                <c:pt idx="2144">
                  <c:v>184.49638634294</c:v>
                </c:pt>
                <c:pt idx="2145">
                  <c:v>184.820742516452</c:v>
                </c:pt>
                <c:pt idx="2146">
                  <c:v>185.6939093355458</c:v>
                </c:pt>
                <c:pt idx="2147">
                  <c:v>186.1536301521366</c:v>
                </c:pt>
                <c:pt idx="2148">
                  <c:v>187.0285268708227</c:v>
                </c:pt>
                <c:pt idx="2149">
                  <c:v>187.4657589927167</c:v>
                </c:pt>
                <c:pt idx="2150">
                  <c:v>188.5460812879602</c:v>
                </c:pt>
                <c:pt idx="2151">
                  <c:v>189.4456290758331</c:v>
                </c:pt>
                <c:pt idx="2152">
                  <c:v>189.7306300336256</c:v>
                </c:pt>
                <c:pt idx="2153">
                  <c:v>190.8252240005036</c:v>
                </c:pt>
                <c:pt idx="2154">
                  <c:v>191.0920610125794</c:v>
                </c:pt>
                <c:pt idx="2155">
                  <c:v>192.2160632725225</c:v>
                </c:pt>
                <c:pt idx="2156">
                  <c:v>192.6757840891134</c:v>
                </c:pt>
                <c:pt idx="2157">
                  <c:v>193.3283887102192</c:v>
                </c:pt>
                <c:pt idx="2158">
                  <c:v>194.5354261505814</c:v>
                </c:pt>
                <c:pt idx="2159">
                  <c:v>194.852862725725</c:v>
                </c:pt>
                <c:pt idx="2160">
                  <c:v>196.0118954524074</c:v>
                </c:pt>
                <c:pt idx="2161">
                  <c:v>196.4720487438963</c:v>
                </c:pt>
                <c:pt idx="2162">
                  <c:v>197.1994715223589</c:v>
                </c:pt>
                <c:pt idx="2163">
                  <c:v>197.831749823258</c:v>
                </c:pt>
                <c:pt idx="2164">
                  <c:v>198.5993927672361</c:v>
                </c:pt>
                <c:pt idx="2165">
                  <c:v>199.0785749542377</c:v>
                </c:pt>
                <c:pt idx="2166">
                  <c:v>200.3344820580757</c:v>
                </c:pt>
                <c:pt idx="2167">
                  <c:v>201.0965028283795</c:v>
                </c:pt>
                <c:pt idx="2168">
                  <c:v>201.5358973247636</c:v>
                </c:pt>
                <c:pt idx="2169">
                  <c:v>202.7316904177773</c:v>
                </c:pt>
                <c:pt idx="2170">
                  <c:v>203.2113050796769</c:v>
                </c:pt>
                <c:pt idx="2171">
                  <c:v>204.0494414320316</c:v>
                </c:pt>
                <c:pt idx="2172">
                  <c:v>204.7656198631458</c:v>
                </c:pt>
                <c:pt idx="2173">
                  <c:v>205.5427772548802</c:v>
                </c:pt>
                <c:pt idx="2174">
                  <c:v>206.0617471324992</c:v>
                </c:pt>
                <c:pt idx="2175">
                  <c:v>207.3833904208356</c:v>
                </c:pt>
                <c:pt idx="2176">
                  <c:v>208.2146071748219</c:v>
                </c:pt>
                <c:pt idx="2177">
                  <c:v>209.0159831608453</c:v>
                </c:pt>
                <c:pt idx="2178">
                  <c:v>209.771949282577</c:v>
                </c:pt>
                <c:pt idx="2179">
                  <c:v>210.3116779553008</c:v>
                </c:pt>
                <c:pt idx="2180">
                  <c:v>211.5247700442352</c:v>
                </c:pt>
                <c:pt idx="2181">
                  <c:v>211.98362591103</c:v>
                </c:pt>
                <c:pt idx="2182">
                  <c:v>213.2814830799755</c:v>
                </c:pt>
                <c:pt idx="2183">
                  <c:v>214.1827607674404</c:v>
                </c:pt>
                <c:pt idx="2184">
                  <c:v>214.741950810575</c:v>
                </c:pt>
                <c:pt idx="2185">
                  <c:v>216.1150586117752</c:v>
                </c:pt>
                <c:pt idx="2186">
                  <c:v>216.463200904678</c:v>
                </c:pt>
                <c:pt idx="2187">
                  <c:v>217.6187738321762</c:v>
                </c:pt>
                <c:pt idx="2188">
                  <c:v>218.2869475496106</c:v>
                </c:pt>
                <c:pt idx="2189">
                  <c:v>219.4663065964998</c:v>
                </c:pt>
                <c:pt idx="2190">
                  <c:v>220.1435622867915</c:v>
                </c:pt>
                <c:pt idx="2191">
                  <c:v>221.2844310677583</c:v>
                </c:pt>
                <c:pt idx="2192">
                  <c:v>222.3336151703448</c:v>
                </c:pt>
                <c:pt idx="2193">
                  <c:v>222.9330253789947</c:v>
                </c:pt>
                <c:pt idx="2194">
                  <c:v>224.2131510771215</c:v>
                </c:pt>
                <c:pt idx="2195">
                  <c:v>224.6287594541147</c:v>
                </c:pt>
                <c:pt idx="2196">
                  <c:v>226.1592881181927</c:v>
                </c:pt>
                <c:pt idx="2197">
                  <c:v>226.4607231221098</c:v>
                </c:pt>
                <c:pt idx="2198">
                  <c:v>227.6988987551291</c:v>
                </c:pt>
                <c:pt idx="2199">
                  <c:v>228.6581280789282</c:v>
                </c:pt>
                <c:pt idx="2200">
                  <c:v>229.6813636876336</c:v>
                </c:pt>
                <c:pt idx="2201">
                  <c:v>231.2036753286494</c:v>
                </c:pt>
                <c:pt idx="2202">
                  <c:v>231.8437381777127</c:v>
                </c:pt>
                <c:pt idx="2203">
                  <c:v>232.7973453278377</c:v>
                </c:pt>
                <c:pt idx="2204">
                  <c:v>233.8300953842995</c:v>
                </c:pt>
                <c:pt idx="2205">
                  <c:v>234.66477193747</c:v>
                </c:pt>
                <c:pt idx="2206">
                  <c:v>235.4661479234933</c:v>
                </c:pt>
                <c:pt idx="2207">
                  <c:v>236.7255148265155</c:v>
                </c:pt>
                <c:pt idx="2208">
                  <c:v>237.2488094531145</c:v>
                </c:pt>
                <c:pt idx="2209">
                  <c:v>238.5034191322585</c:v>
                </c:pt>
                <c:pt idx="2210">
                  <c:v>239.6494776120005</c:v>
                </c:pt>
                <c:pt idx="2211">
                  <c:v>240.3911720620976</c:v>
                </c:pt>
                <c:pt idx="2212">
                  <c:v>241.629780170015</c:v>
                </c:pt>
                <c:pt idx="2213">
                  <c:v>242.1379381751835</c:v>
                </c:pt>
                <c:pt idx="2214">
                  <c:v>243.244641439206</c:v>
                </c:pt>
                <c:pt idx="2215">
                  <c:v>244.1264577562602</c:v>
                </c:pt>
                <c:pt idx="2216">
                  <c:v>245.2859229578407</c:v>
                </c:pt>
                <c:pt idx="2217">
                  <c:v>245.6059543823724</c:v>
                </c:pt>
                <c:pt idx="2218">
                  <c:v>246.9522487398957</c:v>
                </c:pt>
                <c:pt idx="2219">
                  <c:v>247.834497531848</c:v>
                </c:pt>
                <c:pt idx="2220">
                  <c:v>248.8884388583125</c:v>
                </c:pt>
                <c:pt idx="2221">
                  <c:v>250.0284426894823</c:v>
                </c:pt>
                <c:pt idx="2222">
                  <c:v>250.3112812727846</c:v>
                </c:pt>
                <c:pt idx="2223">
                  <c:v>251.580162623563</c:v>
                </c:pt>
                <c:pt idx="2224">
                  <c:v>251.8716507048258</c:v>
                </c:pt>
                <c:pt idx="2225">
                  <c:v>252.9502431004772</c:v>
                </c:pt>
                <c:pt idx="2226">
                  <c:v>254.1551181663493</c:v>
                </c:pt>
                <c:pt idx="2227">
                  <c:v>254.4254149776091</c:v>
                </c:pt>
                <c:pt idx="2228">
                  <c:v>255.8331207706507</c:v>
                </c:pt>
                <c:pt idx="2229">
                  <c:v>256.0359514978201</c:v>
                </c:pt>
                <c:pt idx="2230">
                  <c:v>256.9943158718232</c:v>
                </c:pt>
                <c:pt idx="2231">
                  <c:v>257.6343787208866</c:v>
                </c:pt>
                <c:pt idx="2232">
                  <c:v>258.3172565848536</c:v>
                </c:pt>
                <c:pt idx="2233">
                  <c:v>258.8946105737048</c:v>
                </c:pt>
                <c:pt idx="2234">
                  <c:v>259.6860396370736</c:v>
                </c:pt>
                <c:pt idx="2235">
                  <c:v>260.5051470939157</c:v>
                </c:pt>
                <c:pt idx="2236">
                  <c:v>261.0007633270418</c:v>
                </c:pt>
                <c:pt idx="2237">
                  <c:v>261.960425125739</c:v>
                </c:pt>
                <c:pt idx="2238">
                  <c:v>262.1053042165742</c:v>
                </c:pt>
                <c:pt idx="2239">
                  <c:v>263.0714531387416</c:v>
                </c:pt>
                <c:pt idx="2240">
                  <c:v>263.4312722538897</c:v>
                </c:pt>
                <c:pt idx="2241">
                  <c:v>263.788496519652</c:v>
                </c:pt>
                <c:pt idx="2242">
                  <c:v>264.2222688423618</c:v>
                </c:pt>
                <c:pt idx="2243">
                  <c:v>264.6711777865019</c:v>
                </c:pt>
                <c:pt idx="2244">
                  <c:v>265.2701555202539</c:v>
                </c:pt>
                <c:pt idx="2245">
                  <c:v>265.9889288007564</c:v>
                </c:pt>
                <c:pt idx="2246">
                  <c:v>266.1999765509881</c:v>
                </c:pt>
                <c:pt idx="2247">
                  <c:v>266.798521809842</c:v>
                </c:pt>
                <c:pt idx="2248">
                  <c:v>266.8620956198503</c:v>
                </c:pt>
                <c:pt idx="2249">
                  <c:v>267.101686713351</c:v>
                </c:pt>
                <c:pt idx="2250">
                  <c:v>267.8165677197713</c:v>
                </c:pt>
                <c:pt idx="2251">
                  <c:v>268.0375623926574</c:v>
                </c:pt>
                <c:pt idx="2252">
                  <c:v>268.464415116999</c:v>
                </c:pt>
                <c:pt idx="2253">
                  <c:v>268.9362452307342</c:v>
                </c:pt>
                <c:pt idx="2254">
                  <c:v>269.0962609430001</c:v>
                </c:pt>
                <c:pt idx="2255">
                  <c:v>269.3769371518122</c:v>
                </c:pt>
                <c:pt idx="2256">
                  <c:v>269.3708825032401</c:v>
                </c:pt>
                <c:pt idx="2257">
                  <c:v>269.4292666144723</c:v>
                </c:pt>
                <c:pt idx="2258">
                  <c:v>269.5685235316334</c:v>
                </c:pt>
                <c:pt idx="2259">
                  <c:v>270.0096479276095</c:v>
                </c:pt>
                <c:pt idx="2260">
                  <c:v>270.0455433441448</c:v>
                </c:pt>
                <c:pt idx="2261">
                  <c:v>270.4075248337841</c:v>
                </c:pt>
                <c:pt idx="2262">
                  <c:v>270.5675405460499</c:v>
                </c:pt>
                <c:pt idx="2263">
                  <c:v>270.3461133982659</c:v>
                </c:pt>
                <c:pt idx="2264">
                  <c:v>270.7232315093357</c:v>
                </c:pt>
                <c:pt idx="2265">
                  <c:v>270.3850361390873</c:v>
                </c:pt>
                <c:pt idx="2266">
                  <c:v>270.950280830794</c:v>
                </c:pt>
                <c:pt idx="2267">
                  <c:v>270.9900685214114</c:v>
                </c:pt>
                <c:pt idx="2268">
                  <c:v>270.6903634170864</c:v>
                </c:pt>
                <c:pt idx="2269">
                  <c:v>270.9610927032442</c:v>
                </c:pt>
                <c:pt idx="2270">
                  <c:v>270.6644149232055</c:v>
                </c:pt>
                <c:pt idx="2271">
                  <c:v>270.8663807005789</c:v>
                </c:pt>
                <c:pt idx="2272">
                  <c:v>270.8663807005789</c:v>
                </c:pt>
                <c:pt idx="2273">
                  <c:v>270.652305626061</c:v>
                </c:pt>
                <c:pt idx="2274">
                  <c:v>270.8265930099615</c:v>
                </c:pt>
                <c:pt idx="2275">
                  <c:v>270.4775857672626</c:v>
                </c:pt>
                <c:pt idx="2276">
                  <c:v>270.5887318160526</c:v>
                </c:pt>
                <c:pt idx="2277">
                  <c:v>270.5489441254352</c:v>
                </c:pt>
                <c:pt idx="2278">
                  <c:v>270.34957319745</c:v>
                </c:pt>
                <c:pt idx="2279">
                  <c:v>270.3305443019373</c:v>
                </c:pt>
                <c:pt idx="2280">
                  <c:v>270.3443834986738</c:v>
                </c:pt>
                <c:pt idx="2281">
                  <c:v>270.2847019627476</c:v>
                </c:pt>
                <c:pt idx="2282">
                  <c:v>270.1181991270115</c:v>
                </c:pt>
                <c:pt idx="2283">
                  <c:v>270.1783131378357</c:v>
                </c:pt>
                <c:pt idx="2284">
                  <c:v>269.7047531245084</c:v>
                </c:pt>
                <c:pt idx="2285">
                  <c:v>269.885095156981</c:v>
                </c:pt>
                <c:pt idx="2286">
                  <c:v>269.7255119196132</c:v>
                </c:pt>
                <c:pt idx="2287">
                  <c:v>269.340609260379</c:v>
                </c:pt>
                <c:pt idx="2288">
                  <c:v>269.5979318246985</c:v>
                </c:pt>
                <c:pt idx="2289">
                  <c:v>269.1105326146346</c:v>
                </c:pt>
                <c:pt idx="2290">
                  <c:v>269.2770354503699</c:v>
                </c:pt>
                <c:pt idx="2291">
                  <c:v>269.0573382021776</c:v>
                </c:pt>
                <c:pt idx="2292">
                  <c:v>268.709628384174</c:v>
                </c:pt>
                <c:pt idx="2293">
                  <c:v>268.6620561453922</c:v>
                </c:pt>
                <c:pt idx="2294">
                  <c:v>268.4017062567866</c:v>
                </c:pt>
                <c:pt idx="2295">
                  <c:v>268.1621151632859</c:v>
                </c:pt>
                <c:pt idx="2296">
                  <c:v>267.9791782814252</c:v>
                </c:pt>
                <c:pt idx="2297">
                  <c:v>267.7503990603739</c:v>
                </c:pt>
                <c:pt idx="2298">
                  <c:v>267.6561195326069</c:v>
                </c:pt>
                <c:pt idx="2299">
                  <c:v>267.5743817768824</c:v>
                </c:pt>
                <c:pt idx="2300">
                  <c:v>267.2945705178662</c:v>
                </c:pt>
                <c:pt idx="2301">
                  <c:v>266.9196147812862</c:v>
                </c:pt>
                <c:pt idx="2302">
                  <c:v>266.7262985018722</c:v>
                </c:pt>
                <c:pt idx="2303">
                  <c:v>266.1965167518029</c:v>
                </c:pt>
                <c:pt idx="2304">
                  <c:v>266.0365010395381</c:v>
                </c:pt>
                <c:pt idx="2305">
                  <c:v>265.9698999052437</c:v>
                </c:pt>
                <c:pt idx="2306">
                  <c:v>265.6092158402985</c:v>
                </c:pt>
                <c:pt idx="2307">
                  <c:v>265.5123414631429</c:v>
                </c:pt>
                <c:pt idx="2308">
                  <c:v>265.1365207767672</c:v>
                </c:pt>
                <c:pt idx="2309">
                  <c:v>264.7576727661053</c:v>
                </c:pt>
                <c:pt idx="2310">
                  <c:v>264.6175508991482</c:v>
                </c:pt>
                <c:pt idx="2311">
                  <c:v>264.202807471951</c:v>
                </c:pt>
                <c:pt idx="2312">
                  <c:v>263.9074271166062</c:v>
                </c:pt>
                <c:pt idx="2313">
                  <c:v>263.4005665361316</c:v>
                </c:pt>
                <c:pt idx="2314">
                  <c:v>262.9814983599542</c:v>
                </c:pt>
                <c:pt idx="2315">
                  <c:v>263.1051861807868</c:v>
                </c:pt>
                <c:pt idx="2316">
                  <c:v>262.4426346370266</c:v>
                </c:pt>
                <c:pt idx="2317">
                  <c:v>262.5403739639782</c:v>
                </c:pt>
                <c:pt idx="2318">
                  <c:v>262.0806531473874</c:v>
                </c:pt>
                <c:pt idx="2319">
                  <c:v>261.3796113377036</c:v>
                </c:pt>
                <c:pt idx="2320">
                  <c:v>261.255058567074</c:v>
                </c:pt>
                <c:pt idx="2321">
                  <c:v>260.7391160137423</c:v>
                </c:pt>
                <c:pt idx="2322">
                  <c:v>260.3079385404205</c:v>
                </c:pt>
                <c:pt idx="2323">
                  <c:v>259.8287563534189</c:v>
                </c:pt>
                <c:pt idx="2324">
                  <c:v>259.8473527740336</c:v>
                </c:pt>
                <c:pt idx="2325">
                  <c:v>259.039922139438</c:v>
                </c:pt>
                <c:pt idx="2326">
                  <c:v>257.2140131200152</c:v>
                </c:pt>
                <c:pt idx="2327">
                  <c:v>256.1393129984459</c:v>
                </c:pt>
                <c:pt idx="2328">
                  <c:v>255.6406694410337</c:v>
                </c:pt>
                <c:pt idx="2329">
                  <c:v>255.9901091586305</c:v>
                </c:pt>
                <c:pt idx="2330">
                  <c:v>255.9537812671972</c:v>
                </c:pt>
                <c:pt idx="2331">
                  <c:v>256.2733802168308</c:v>
                </c:pt>
                <c:pt idx="2332">
                  <c:v>256.1739109902869</c:v>
                </c:pt>
                <c:pt idx="2333">
                  <c:v>255.7232721465547</c:v>
                </c:pt>
                <c:pt idx="2334">
                  <c:v>255.622073020419</c:v>
                </c:pt>
                <c:pt idx="2335">
                  <c:v>254.9491420791064</c:v>
                </c:pt>
                <c:pt idx="2336">
                  <c:v>254.8003707141889</c:v>
                </c:pt>
                <c:pt idx="2337">
                  <c:v>254.2411806710545</c:v>
                </c:pt>
                <c:pt idx="2338">
                  <c:v>253.7261030675176</c:v>
                </c:pt>
                <c:pt idx="2339">
                  <c:v>253.3680138519605</c:v>
                </c:pt>
                <c:pt idx="2340">
                  <c:v>252.9844086174204</c:v>
                </c:pt>
                <c:pt idx="2341">
                  <c:v>252.3849984087705</c:v>
                </c:pt>
                <c:pt idx="2342">
                  <c:v>252.1605439367003</c:v>
                </c:pt>
                <c:pt idx="2343">
                  <c:v>251.358735475779</c:v>
                </c:pt>
                <c:pt idx="2344">
                  <c:v>250.7740294136616</c:v>
                </c:pt>
                <c:pt idx="2345">
                  <c:v>250.6814797854862</c:v>
                </c:pt>
                <c:pt idx="2346">
                  <c:v>250.0024941956013</c:v>
                </c:pt>
                <c:pt idx="2347">
                  <c:v>249.4082736857276</c:v>
                </c:pt>
                <c:pt idx="2348">
                  <c:v>248.8581656154515</c:v>
                </c:pt>
                <c:pt idx="2349">
                  <c:v>248.5351068666336</c:v>
                </c:pt>
                <c:pt idx="2350">
                  <c:v>247.8020619144968</c:v>
                </c:pt>
                <c:pt idx="2351">
                  <c:v>247.422348954039</c:v>
                </c:pt>
                <c:pt idx="2352">
                  <c:v>246.3783545502287</c:v>
                </c:pt>
                <c:pt idx="2353">
                  <c:v>245.8857656413887</c:v>
                </c:pt>
                <c:pt idx="2354">
                  <c:v>245.3136013513137</c:v>
                </c:pt>
                <c:pt idx="2355">
                  <c:v>244.5152526895766</c:v>
                </c:pt>
                <c:pt idx="2356">
                  <c:v>244.3496148036365</c:v>
                </c:pt>
                <c:pt idx="2357">
                  <c:v>243.2117733469568</c:v>
                </c:pt>
                <c:pt idx="2358">
                  <c:v>243.0612720824473</c:v>
                </c:pt>
                <c:pt idx="2359">
                  <c:v>242.1318835266113</c:v>
                </c:pt>
                <c:pt idx="2360">
                  <c:v>241.2336331634324</c:v>
                </c:pt>
                <c:pt idx="2361">
                  <c:v>240.8072129139888</c:v>
                </c:pt>
                <c:pt idx="2362">
                  <c:v>239.7377024911957</c:v>
                </c:pt>
                <c:pt idx="2363">
                  <c:v>239.1897567954096</c:v>
                </c:pt>
                <c:pt idx="2364">
                  <c:v>238.3131301771315</c:v>
                </c:pt>
                <c:pt idx="2365">
                  <c:v>237.8733032058494</c:v>
                </c:pt>
                <c:pt idx="2366">
                  <c:v>237.0900911655428</c:v>
                </c:pt>
                <c:pt idx="2367">
                  <c:v>236.5412805199607</c:v>
                </c:pt>
                <c:pt idx="2368">
                  <c:v>235.4903665177822</c:v>
                </c:pt>
                <c:pt idx="2369">
                  <c:v>234.4917819782637</c:v>
                </c:pt>
                <c:pt idx="2370">
                  <c:v>234.1276381141344</c:v>
                </c:pt>
                <c:pt idx="2371">
                  <c:v>232.857026863764</c:v>
                </c:pt>
                <c:pt idx="2372">
                  <c:v>232.6416543645509</c:v>
                </c:pt>
                <c:pt idx="2373">
                  <c:v>231.3399049215243</c:v>
                </c:pt>
                <c:pt idx="2374">
                  <c:v>230.8209350439053</c:v>
                </c:pt>
                <c:pt idx="2375">
                  <c:v>229.9966378882872</c:v>
                </c:pt>
                <c:pt idx="2376">
                  <c:v>229.1507169877682</c:v>
                </c:pt>
                <c:pt idx="2377">
                  <c:v>228.321662608272</c:v>
                </c:pt>
                <c:pt idx="2378">
                  <c:v>227.1825237268982</c:v>
                </c:pt>
                <c:pt idx="2379">
                  <c:v>226.412285933532</c:v>
                </c:pt>
                <c:pt idx="2380">
                  <c:v>225.4297029652401</c:v>
                </c:pt>
                <c:pt idx="2381">
                  <c:v>224.7009827620834</c:v>
                </c:pt>
                <c:pt idx="2382">
                  <c:v>223.8027323989045</c:v>
                </c:pt>
                <c:pt idx="2383">
                  <c:v>223.2232160355633</c:v>
                </c:pt>
                <c:pt idx="2384">
                  <c:v>221.821997365992</c:v>
                </c:pt>
                <c:pt idx="2385">
                  <c:v>221.1590133473337</c:v>
                </c:pt>
                <c:pt idx="2386">
                  <c:v>220.0241992149402</c:v>
                </c:pt>
                <c:pt idx="2387">
                  <c:v>218.8405154190709</c:v>
                </c:pt>
                <c:pt idx="2388">
                  <c:v>218.241537685319</c:v>
                </c:pt>
                <c:pt idx="2389">
                  <c:v>216.9501676398437</c:v>
                </c:pt>
                <c:pt idx="2390">
                  <c:v>216.2858861964914</c:v>
                </c:pt>
                <c:pt idx="2391">
                  <c:v>215.2561634643157</c:v>
                </c:pt>
                <c:pt idx="2392">
                  <c:v>214.6372918852551</c:v>
                </c:pt>
                <c:pt idx="2393">
                  <c:v>213.4631225371421</c:v>
                </c:pt>
                <c:pt idx="2394">
                  <c:v>212.967506304016</c:v>
                </c:pt>
                <c:pt idx="2395">
                  <c:v>211.6199145217983</c:v>
                </c:pt>
                <c:pt idx="2396">
                  <c:v>210.6905259659626</c:v>
                </c:pt>
                <c:pt idx="2397">
                  <c:v>210.1110096026214</c:v>
                </c:pt>
                <c:pt idx="2398">
                  <c:v>208.7776894920386</c:v>
                </c:pt>
                <c:pt idx="2399">
                  <c:v>208.4529008436287</c:v>
                </c:pt>
                <c:pt idx="2400">
                  <c:v>207.203913338159</c:v>
                </c:pt>
                <c:pt idx="2401">
                  <c:v>206.6650496152313</c:v>
                </c:pt>
                <c:pt idx="2402">
                  <c:v>205.6340294583616</c:v>
                </c:pt>
                <c:pt idx="2403">
                  <c:v>204.8663865143835</c:v>
                </c:pt>
                <c:pt idx="2404">
                  <c:v>204.0697677522383</c:v>
                </c:pt>
                <c:pt idx="2405">
                  <c:v>202.9526850906634</c:v>
                </c:pt>
                <c:pt idx="2406">
                  <c:v>202.4337152130445</c:v>
                </c:pt>
                <c:pt idx="2407">
                  <c:v>201.5090838810866</c:v>
                </c:pt>
                <c:pt idx="2408">
                  <c:v>201.0472006900057</c:v>
                </c:pt>
                <c:pt idx="2409">
                  <c:v>200.1450580527447</c:v>
                </c:pt>
                <c:pt idx="2410">
                  <c:v>199.7277197761594</c:v>
                </c:pt>
                <c:pt idx="2411">
                  <c:v>198.8290369380825</c:v>
                </c:pt>
                <c:pt idx="2412">
                  <c:v>198.1703776684044</c:v>
                </c:pt>
                <c:pt idx="2413">
                  <c:v>197.4840400052533</c:v>
                </c:pt>
                <c:pt idx="2414">
                  <c:v>196.406312559398</c:v>
                </c:pt>
                <c:pt idx="2415">
                  <c:v>196.108337354665</c:v>
                </c:pt>
                <c:pt idx="2416">
                  <c:v>195.2697685274123</c:v>
                </c:pt>
                <c:pt idx="2417">
                  <c:v>194.633165477533</c:v>
                </c:pt>
                <c:pt idx="2418">
                  <c:v>194.030727944597</c:v>
                </c:pt>
                <c:pt idx="2419">
                  <c:v>193.2968180426641</c:v>
                </c:pt>
                <c:pt idx="2420">
                  <c:v>192.1996292263979</c:v>
                </c:pt>
                <c:pt idx="2421">
                  <c:v>192.1849250798654</c:v>
                </c:pt>
                <c:pt idx="2422">
                  <c:v>191.1279564291147</c:v>
                </c:pt>
                <c:pt idx="2423">
                  <c:v>190.6764526355862</c:v>
                </c:pt>
                <c:pt idx="2424">
                  <c:v>190.2158668691993</c:v>
                </c:pt>
                <c:pt idx="2425">
                  <c:v>189.497093588697</c:v>
                </c:pt>
                <c:pt idx="2426">
                  <c:v>189.2466906227459</c:v>
                </c:pt>
                <c:pt idx="2427">
                  <c:v>188.3077876191535</c:v>
                </c:pt>
                <c:pt idx="2428">
                  <c:v>188.0119747889107</c:v>
                </c:pt>
                <c:pt idx="2429">
                  <c:v>187.2754700375897</c:v>
                </c:pt>
                <c:pt idx="2430">
                  <c:v>186.5368029117787</c:v>
                </c:pt>
                <c:pt idx="2431">
                  <c:v>186.1761188468335</c:v>
                </c:pt>
                <c:pt idx="2432">
                  <c:v>185.3665258377478</c:v>
                </c:pt>
                <c:pt idx="2433">
                  <c:v>184.9176168936075</c:v>
                </c:pt>
                <c:pt idx="2434">
                  <c:v>184.139162077179</c:v>
                </c:pt>
                <c:pt idx="2435">
                  <c:v>183.8442141967321</c:v>
                </c:pt>
                <c:pt idx="2436">
                  <c:v>182.856441529664</c:v>
                </c:pt>
                <c:pt idx="2437">
                  <c:v>182.7517826043442</c:v>
                </c:pt>
                <c:pt idx="2438">
                  <c:v>181.8889951828026</c:v>
                </c:pt>
                <c:pt idx="2439">
                  <c:v>181.1706543771983</c:v>
                </c:pt>
                <c:pt idx="2440">
                  <c:v>181.025775286363</c:v>
                </c:pt>
                <c:pt idx="2441">
                  <c:v>179.9454529911195</c:v>
                </c:pt>
                <c:pt idx="2442">
                  <c:v>179.9173421227484</c:v>
                </c:pt>
                <c:pt idx="2443">
                  <c:v>179.2582503781723</c:v>
                </c:pt>
                <c:pt idx="2444">
                  <c:v>178.6808963893212</c:v>
                </c:pt>
                <c:pt idx="2445">
                  <c:v>178.215120924157</c:v>
                </c:pt>
                <c:pt idx="2446">
                  <c:v>177.7467506096069</c:v>
                </c:pt>
                <c:pt idx="2447">
                  <c:v>177.1434481268749</c:v>
                </c:pt>
                <c:pt idx="2448">
                  <c:v>176.8039553319325</c:v>
                </c:pt>
                <c:pt idx="2449">
                  <c:v>176.0177159673397</c:v>
                </c:pt>
                <c:pt idx="2450">
                  <c:v>175.4096562607295</c:v>
                </c:pt>
                <c:pt idx="2451">
                  <c:v>175.0191314278212</c:v>
                </c:pt>
                <c:pt idx="2452">
                  <c:v>174.301223097115</c:v>
                </c:pt>
                <c:pt idx="2453">
                  <c:v>174.002382942586</c:v>
                </c:pt>
                <c:pt idx="2454">
                  <c:v>173.3951881857718</c:v>
                </c:pt>
                <c:pt idx="2455">
                  <c:v>173.2083590298289</c:v>
                </c:pt>
                <c:pt idx="2456">
                  <c:v>172.5730534046436</c:v>
                </c:pt>
                <c:pt idx="2457">
                  <c:v>171.9948344659965</c:v>
                </c:pt>
                <c:pt idx="2458">
                  <c:v>171.5783611392072</c:v>
                </c:pt>
                <c:pt idx="2459">
                  <c:v>171.2557348652875</c:v>
                </c:pt>
                <c:pt idx="2460">
                  <c:v>170.7912568248184</c:v>
                </c:pt>
                <c:pt idx="2461">
                  <c:v>170.3202916608792</c:v>
                </c:pt>
                <c:pt idx="2462">
                  <c:v>170.040912876761</c:v>
                </c:pt>
                <c:pt idx="2463">
                  <c:v>169.2399693656357</c:v>
                </c:pt>
                <c:pt idx="2464">
                  <c:v>169.2131559219576</c:v>
                </c:pt>
                <c:pt idx="2465">
                  <c:v>168.5047620390087</c:v>
                </c:pt>
                <c:pt idx="2466">
                  <c:v>167.9460044707723</c:v>
                </c:pt>
                <c:pt idx="2467">
                  <c:v>167.8482651438207</c:v>
                </c:pt>
                <c:pt idx="2468">
                  <c:v>167.0525113314716</c:v>
                </c:pt>
                <c:pt idx="2469">
                  <c:v>167.0715402269843</c:v>
                </c:pt>
                <c:pt idx="2470">
                  <c:v>166.5893307156967</c:v>
                </c:pt>
                <c:pt idx="2471">
                  <c:v>166.3497396221959</c:v>
                </c:pt>
                <c:pt idx="2472">
                  <c:v>165.914669874792</c:v>
                </c:pt>
                <c:pt idx="2473">
                  <c:v>165.5539858098468</c:v>
                </c:pt>
                <c:pt idx="2474">
                  <c:v>165.0644242252928</c:v>
                </c:pt>
                <c:pt idx="2475">
                  <c:v>164.6293544778889</c:v>
                </c:pt>
                <c:pt idx="2476">
                  <c:v>164.3694370641814</c:v>
                </c:pt>
                <c:pt idx="2477">
                  <c:v>163.7756490292057</c:v>
                </c:pt>
                <c:pt idx="2478">
                  <c:v>163.5546543563196</c:v>
                </c:pt>
                <c:pt idx="2479">
                  <c:v>163.015358158494</c:v>
                </c:pt>
                <c:pt idx="2480">
                  <c:v>162.7761995398911</c:v>
                </c:pt>
                <c:pt idx="2481">
                  <c:v>162.4211376486201</c:v>
                </c:pt>
                <c:pt idx="2482">
                  <c:v>161.9692013801936</c:v>
                </c:pt>
                <c:pt idx="2483">
                  <c:v>161.625383836271</c:v>
                </c:pt>
                <c:pt idx="2484">
                  <c:v>160.9092054051568</c:v>
                </c:pt>
                <c:pt idx="2485">
                  <c:v>160.7098344771715</c:v>
                </c:pt>
                <c:pt idx="2486">
                  <c:v>160.5243027459227</c:v>
                </c:pt>
                <c:pt idx="2487">
                  <c:v>160.1614563064875</c:v>
                </c:pt>
                <c:pt idx="2488">
                  <c:v>159.8794826729811</c:v>
                </c:pt>
                <c:pt idx="2489">
                  <c:v>159.3600803204641</c:v>
                </c:pt>
                <c:pt idx="2490">
                  <c:v>158.9418770940828</c:v>
                </c:pt>
                <c:pt idx="2491">
                  <c:v>158.7636974361003</c:v>
                </c:pt>
                <c:pt idx="2492">
                  <c:v>158.4384763127923</c:v>
                </c:pt>
                <c:pt idx="2493">
                  <c:v>157.964916299465</c:v>
                </c:pt>
                <c:pt idx="2494">
                  <c:v>157.7854392167885</c:v>
                </c:pt>
                <c:pt idx="2495">
                  <c:v>157.387562310614</c:v>
                </c:pt>
                <c:pt idx="2496">
                  <c:v>157.2115450271214</c:v>
                </c:pt>
                <c:pt idx="2497">
                  <c:v>156.7786376542076</c:v>
                </c:pt>
                <c:pt idx="2498">
                  <c:v>156.4503892066136</c:v>
                </c:pt>
                <c:pt idx="2499">
                  <c:v>156.0317535053343</c:v>
                </c:pt>
                <c:pt idx="2500">
                  <c:v>155.7718360916268</c:v>
                </c:pt>
                <c:pt idx="2501">
                  <c:v>155.4115845015796</c:v>
                </c:pt>
                <c:pt idx="2502">
                  <c:v>155.1105819725606</c:v>
                </c:pt>
                <c:pt idx="2503">
                  <c:v>154.931104889884</c:v>
                </c:pt>
                <c:pt idx="2504">
                  <c:v>154.5548517286103</c:v>
                </c:pt>
                <c:pt idx="2505">
                  <c:v>154.3329921059281</c:v>
                </c:pt>
                <c:pt idx="2506">
                  <c:v>153.8179145023913</c:v>
                </c:pt>
                <c:pt idx="2507">
                  <c:v>153.7067684536012</c:v>
                </c:pt>
                <c:pt idx="2508">
                  <c:v>153.287700277424</c:v>
                </c:pt>
                <c:pt idx="2509">
                  <c:v>152.7527288285783</c:v>
                </c:pt>
                <c:pt idx="2510">
                  <c:v>152.7626757512326</c:v>
                </c:pt>
                <c:pt idx="2511">
                  <c:v>152.3570142968938</c:v>
                </c:pt>
                <c:pt idx="2512">
                  <c:v>152.3094420581121</c:v>
                </c:pt>
                <c:pt idx="2513">
                  <c:v>152.0304957488919</c:v>
                </c:pt>
                <c:pt idx="2514">
                  <c:v>151.7083019498701</c:v>
                </c:pt>
                <c:pt idx="2515">
                  <c:v>151.458763933715</c:v>
                </c:pt>
                <c:pt idx="2516">
                  <c:v>151.2650151794039</c:v>
                </c:pt>
                <c:pt idx="2517">
                  <c:v>150.885734693844</c:v>
                </c:pt>
                <c:pt idx="2518">
                  <c:v>150.6067883846237</c:v>
                </c:pt>
                <c:pt idx="2519">
                  <c:v>150.2962714078484</c:v>
                </c:pt>
                <c:pt idx="2520">
                  <c:v>150.094305630475</c:v>
                </c:pt>
                <c:pt idx="2521">
                  <c:v>149.9446693157615</c:v>
                </c:pt>
                <c:pt idx="2522">
                  <c:v>149.6453966863346</c:v>
                </c:pt>
                <c:pt idx="2523">
                  <c:v>149.4408360595731</c:v>
                </c:pt>
                <c:pt idx="2524">
                  <c:v>149.247087305262</c:v>
                </c:pt>
                <c:pt idx="2525">
                  <c:v>148.9049996609315</c:v>
                </c:pt>
                <c:pt idx="2526">
                  <c:v>148.8496428739855</c:v>
                </c:pt>
                <c:pt idx="2527">
                  <c:v>148.5304763992497</c:v>
                </c:pt>
                <c:pt idx="2528">
                  <c:v>148.0612411349026</c:v>
                </c:pt>
                <c:pt idx="2529">
                  <c:v>147.8895486003903</c:v>
                </c:pt>
                <c:pt idx="2530">
                  <c:v>147.7040168691415</c:v>
                </c:pt>
                <c:pt idx="2531">
                  <c:v>147.5643274770824</c:v>
                </c:pt>
                <c:pt idx="2532">
                  <c:v>147.5600027281021</c:v>
                </c:pt>
                <c:pt idx="2533">
                  <c:v>147.2036434121372</c:v>
                </c:pt>
                <c:pt idx="2534">
                  <c:v>147.172072744582</c:v>
                </c:pt>
                <c:pt idx="2535">
                  <c:v>146.7205689510535</c:v>
                </c:pt>
                <c:pt idx="2536">
                  <c:v>146.3616147857004</c:v>
                </c:pt>
                <c:pt idx="2537">
                  <c:v>146.3153399716127</c:v>
                </c:pt>
                <c:pt idx="2538">
                  <c:v>145.7665293260306</c:v>
                </c:pt>
                <c:pt idx="2539">
                  <c:v>145.7098751143905</c:v>
                </c:pt>
                <c:pt idx="2540">
                  <c:v>145.5338578308981</c:v>
                </c:pt>
                <c:pt idx="2541">
                  <c:v>145.473743820074</c:v>
                </c:pt>
                <c:pt idx="2542">
                  <c:v>145.3483260996493</c:v>
                </c:pt>
                <c:pt idx="2543">
                  <c:v>145.2934017876013</c:v>
                </c:pt>
                <c:pt idx="2544">
                  <c:v>145.2449645990235</c:v>
                </c:pt>
                <c:pt idx="2545">
                  <c:v>145.0252673508315</c:v>
                </c:pt>
                <c:pt idx="2546">
                  <c:v>144.8786583604041</c:v>
                </c:pt>
                <c:pt idx="2547">
                  <c:v>143.044099843021</c:v>
                </c:pt>
                <c:pt idx="2548">
                  <c:v>142.2029361663802</c:v>
                </c:pt>
                <c:pt idx="2549">
                  <c:v>140.722574590472</c:v>
                </c:pt>
                <c:pt idx="2550">
                  <c:v>140.5430975077954</c:v>
                </c:pt>
                <c:pt idx="2551">
                  <c:v>141.1061798250121</c:v>
                </c:pt>
                <c:pt idx="2552">
                  <c:v>141.4698912142434</c:v>
                </c:pt>
                <c:pt idx="2553">
                  <c:v>142.5982182231667</c:v>
                </c:pt>
                <c:pt idx="2554">
                  <c:v>143.4770072159348</c:v>
                </c:pt>
                <c:pt idx="2555">
                  <c:v>143.6028574112574</c:v>
                </c:pt>
                <c:pt idx="2556">
                  <c:v>144.1451809333693</c:v>
                </c:pt>
                <c:pt idx="2557">
                  <c:v>143.7053539620872</c:v>
                </c:pt>
                <c:pt idx="2558">
                  <c:v>141.8137087581659</c:v>
                </c:pt>
                <c:pt idx="2559">
                  <c:v>140.6559734561776</c:v>
                </c:pt>
                <c:pt idx="2560">
                  <c:v>139.0480317853547</c:v>
                </c:pt>
                <c:pt idx="2561">
                  <c:v>138.9044501192135</c:v>
                </c:pt>
                <c:pt idx="2562">
                  <c:v>139.328275519269</c:v>
                </c:pt>
                <c:pt idx="2563">
                  <c:v>140.3303198579716</c:v>
                </c:pt>
                <c:pt idx="2564">
                  <c:v>140.828963415384</c:v>
                </c:pt>
                <c:pt idx="2565">
                  <c:v>141.6493682969199</c:v>
                </c:pt>
                <c:pt idx="2566">
                  <c:v>141.9559929996132</c:v>
                </c:pt>
                <c:pt idx="2567">
                  <c:v>142.551510934181</c:v>
                </c:pt>
                <c:pt idx="2568">
                  <c:v>142.6717389558294</c:v>
                </c:pt>
                <c:pt idx="2569">
                  <c:v>141.348798242799</c:v>
                </c:pt>
                <c:pt idx="2570">
                  <c:v>140.1534376246832</c:v>
                </c:pt>
                <c:pt idx="2571">
                  <c:v>137.7787179596783</c:v>
                </c:pt>
                <c:pt idx="2572">
                  <c:v>136.840247430984</c:v>
                </c:pt>
                <c:pt idx="2573">
                  <c:v>136.8800351216014</c:v>
                </c:pt>
                <c:pt idx="2574">
                  <c:v>137.5196654957657</c:v>
                </c:pt>
                <c:pt idx="2575">
                  <c:v>138.2985527870933</c:v>
                </c:pt>
                <c:pt idx="2576">
                  <c:v>138.9074774434996</c:v>
                </c:pt>
                <c:pt idx="2577">
                  <c:v>138.6198816363191</c:v>
                </c:pt>
                <c:pt idx="2578">
                  <c:v>136.9038212409922</c:v>
                </c:pt>
                <c:pt idx="2579">
                  <c:v>136.0808215100681</c:v>
                </c:pt>
                <c:pt idx="2580">
                  <c:v>135.5752583542877</c:v>
                </c:pt>
                <c:pt idx="2581">
                  <c:v>135.9977863296491</c:v>
                </c:pt>
                <c:pt idx="2582">
                  <c:v>136.5163237323701</c:v>
                </c:pt>
                <c:pt idx="2583">
                  <c:v>137.5992408770017</c:v>
                </c:pt>
                <c:pt idx="2584">
                  <c:v>137.3687317563593</c:v>
                </c:pt>
                <c:pt idx="2585">
                  <c:v>135.9999487041392</c:v>
                </c:pt>
                <c:pt idx="2586">
                  <c:v>135.3239904385405</c:v>
                </c:pt>
                <c:pt idx="2587">
                  <c:v>134.6856574890691</c:v>
                </c:pt>
                <c:pt idx="2588">
                  <c:v>135.0165007860512</c:v>
                </c:pt>
                <c:pt idx="2589">
                  <c:v>135.5423902620384</c:v>
                </c:pt>
                <c:pt idx="2590">
                  <c:v>136.7550498760748</c:v>
                </c:pt>
                <c:pt idx="2591">
                  <c:v>137.3734889802375</c:v>
                </c:pt>
                <c:pt idx="2592">
                  <c:v>138.6354507326477</c:v>
                </c:pt>
                <c:pt idx="2593">
                  <c:v>138.4598659240532</c:v>
                </c:pt>
                <c:pt idx="2594">
                  <c:v>136.6088733605455</c:v>
                </c:pt>
                <c:pt idx="2595">
                  <c:v>135.2206289379147</c:v>
                </c:pt>
                <c:pt idx="2596">
                  <c:v>133.4665107515625</c:v>
                </c:pt>
                <c:pt idx="2597">
                  <c:v>133.3259564097073</c:v>
                </c:pt>
                <c:pt idx="2598">
                  <c:v>133.5145154652421</c:v>
                </c:pt>
                <c:pt idx="2599">
                  <c:v>134.7033889598877</c:v>
                </c:pt>
                <c:pt idx="2600">
                  <c:v>135.2621465281242</c:v>
                </c:pt>
                <c:pt idx="2601">
                  <c:v>136.6374167038145</c:v>
                </c:pt>
                <c:pt idx="2602">
                  <c:v>137.3739214551355</c:v>
                </c:pt>
                <c:pt idx="2603">
                  <c:v>138.340502852201</c:v>
                </c:pt>
                <c:pt idx="2604">
                  <c:v>138.5411712048802</c:v>
                </c:pt>
                <c:pt idx="2605">
                  <c:v>136.4229091543986</c:v>
                </c:pt>
                <c:pt idx="2606">
                  <c:v>134.8275092556183</c:v>
                </c:pt>
                <c:pt idx="2607">
                  <c:v>132.2880166544693</c:v>
                </c:pt>
                <c:pt idx="2608">
                  <c:v>131.3413291027127</c:v>
                </c:pt>
                <c:pt idx="2609">
                  <c:v>131.3793868937381</c:v>
                </c:pt>
                <c:pt idx="2610">
                  <c:v>132.2166582962967</c:v>
                </c:pt>
                <c:pt idx="2611">
                  <c:v>132.8766149906689</c:v>
                </c:pt>
                <c:pt idx="2612">
                  <c:v>133.9565048110144</c:v>
                </c:pt>
                <c:pt idx="2613">
                  <c:v>134.0386750416374</c:v>
                </c:pt>
                <c:pt idx="2614">
                  <c:v>132.1370829150618</c:v>
                </c:pt>
                <c:pt idx="2615">
                  <c:v>130.3237156676815</c:v>
                </c:pt>
                <c:pt idx="2616">
                  <c:v>130.0365523353989</c:v>
                </c:pt>
                <c:pt idx="2617">
                  <c:v>129.8479932798641</c:v>
                </c:pt>
                <c:pt idx="2618">
                  <c:v>130.3885869023838</c:v>
                </c:pt>
                <c:pt idx="2619">
                  <c:v>131.486208193548</c:v>
                </c:pt>
                <c:pt idx="2620">
                  <c:v>131.9364145623825</c:v>
                </c:pt>
                <c:pt idx="2621">
                  <c:v>133.2295145074498</c:v>
                </c:pt>
                <c:pt idx="2622">
                  <c:v>133.645987834239</c:v>
                </c:pt>
                <c:pt idx="2623">
                  <c:v>134.790316414389</c:v>
                </c:pt>
                <c:pt idx="2624">
                  <c:v>135.6877018277718</c:v>
                </c:pt>
                <c:pt idx="2625">
                  <c:v>135.9588635888277</c:v>
                </c:pt>
                <c:pt idx="2626">
                  <c:v>136.5180536319621</c:v>
                </c:pt>
                <c:pt idx="2627">
                  <c:v>135.913886199434</c:v>
                </c:pt>
                <c:pt idx="2628">
                  <c:v>132.741682822488</c:v>
                </c:pt>
                <c:pt idx="2629">
                  <c:v>130.9040969808187</c:v>
                </c:pt>
                <c:pt idx="2630">
                  <c:v>128.5843016278618</c:v>
                </c:pt>
                <c:pt idx="2631">
                  <c:v>128.1721530500527</c:v>
                </c:pt>
                <c:pt idx="2632">
                  <c:v>128.2452413078174</c:v>
                </c:pt>
                <c:pt idx="2633">
                  <c:v>129.1824144118177</c:v>
                </c:pt>
                <c:pt idx="2634">
                  <c:v>129.6974920153545</c:v>
                </c:pt>
                <c:pt idx="2635">
                  <c:v>131.0684374420647</c:v>
                </c:pt>
                <c:pt idx="2636">
                  <c:v>131.4498803021147</c:v>
                </c:pt>
                <c:pt idx="2637">
                  <c:v>132.7235188767713</c:v>
                </c:pt>
                <c:pt idx="2638">
                  <c:v>133.2429212292883</c:v>
                </c:pt>
                <c:pt idx="2639">
                  <c:v>133.9677491583628</c:v>
                </c:pt>
                <c:pt idx="2640">
                  <c:v>134.5554825447663</c:v>
                </c:pt>
                <c:pt idx="2641">
                  <c:v>133.7376725126184</c:v>
                </c:pt>
                <c:pt idx="2642">
                  <c:v>130.4659999091287</c:v>
                </c:pt>
                <c:pt idx="2643">
                  <c:v>128.6902579778757</c:v>
                </c:pt>
                <c:pt idx="2644">
                  <c:v>126.1611447742791</c:v>
                </c:pt>
                <c:pt idx="2645">
                  <c:v>125.7857565628014</c:v>
                </c:pt>
                <c:pt idx="2646">
                  <c:v>125.8052179332121</c:v>
                </c:pt>
                <c:pt idx="2647">
                  <c:v>126.2242861093894</c:v>
                </c:pt>
                <c:pt idx="2648">
                  <c:v>127.4814906379214</c:v>
                </c:pt>
                <c:pt idx="2649">
                  <c:v>128.150096830254</c:v>
                </c:pt>
                <c:pt idx="2650">
                  <c:v>129.3363754755113</c:v>
                </c:pt>
                <c:pt idx="2651">
                  <c:v>130.474216932191</c:v>
                </c:pt>
                <c:pt idx="2652">
                  <c:v>130.9533991191925</c:v>
                </c:pt>
                <c:pt idx="2653">
                  <c:v>131.7262317619468</c:v>
                </c:pt>
                <c:pt idx="2654">
                  <c:v>132.1574092352686</c:v>
                </c:pt>
                <c:pt idx="2655">
                  <c:v>132.6897858347261</c:v>
                </c:pt>
                <c:pt idx="2656">
                  <c:v>132.9687321439463</c:v>
                </c:pt>
                <c:pt idx="2657">
                  <c:v>133.5292196117747</c:v>
                </c:pt>
                <c:pt idx="2658">
                  <c:v>132.9760842172125</c:v>
                </c:pt>
                <c:pt idx="2659">
                  <c:v>129.8912407696656</c:v>
                </c:pt>
                <c:pt idx="2660">
                  <c:v>126.2934820930719</c:v>
                </c:pt>
                <c:pt idx="2661">
                  <c:v>125.1578030108824</c:v>
                </c:pt>
                <c:pt idx="2662">
                  <c:v>124.3979446150686</c:v>
                </c:pt>
                <c:pt idx="2663">
                  <c:v>124.3637790981253</c:v>
                </c:pt>
                <c:pt idx="2664">
                  <c:v>125.2598670868141</c:v>
                </c:pt>
                <c:pt idx="2665">
                  <c:v>125.6862873362577</c:v>
                </c:pt>
                <c:pt idx="2666">
                  <c:v>126.8025050480366</c:v>
                </c:pt>
                <c:pt idx="2667">
                  <c:v>127.4538122444484</c:v>
                </c:pt>
                <c:pt idx="2668">
                  <c:v>128.3728214027321</c:v>
                </c:pt>
                <c:pt idx="2669">
                  <c:v>129.3203739042847</c:v>
                </c:pt>
                <c:pt idx="2670">
                  <c:v>129.6992219149466</c:v>
                </c:pt>
                <c:pt idx="2671">
                  <c:v>130.3436095129902</c:v>
                </c:pt>
                <c:pt idx="2672">
                  <c:v>130.6965090297711</c:v>
                </c:pt>
                <c:pt idx="2673">
                  <c:v>131.1397958002373</c:v>
                </c:pt>
                <c:pt idx="2674">
                  <c:v>131.240994926373</c:v>
                </c:pt>
                <c:pt idx="2675">
                  <c:v>131.5597289262107</c:v>
                </c:pt>
                <c:pt idx="2676">
                  <c:v>131.950253759119</c:v>
                </c:pt>
                <c:pt idx="2677">
                  <c:v>132.0527503099487</c:v>
                </c:pt>
                <c:pt idx="2678">
                  <c:v>132.169951007311</c:v>
                </c:pt>
                <c:pt idx="2679">
                  <c:v>131.9342521878924</c:v>
                </c:pt>
                <c:pt idx="2680">
                  <c:v>131.7154198894964</c:v>
                </c:pt>
                <c:pt idx="2681">
                  <c:v>131.6643878515305</c:v>
                </c:pt>
                <c:pt idx="2682">
                  <c:v>131.402740538231</c:v>
                </c:pt>
                <c:pt idx="2683">
                  <c:v>131.6047063156043</c:v>
                </c:pt>
                <c:pt idx="2684">
                  <c:v>131.5649186249869</c:v>
                </c:pt>
                <c:pt idx="2685">
                  <c:v>131.482748394364</c:v>
                </c:pt>
                <c:pt idx="2686">
                  <c:v>131.5791902966214</c:v>
                </c:pt>
                <c:pt idx="2687">
                  <c:v>131.5722706982531</c:v>
                </c:pt>
                <c:pt idx="2688">
                  <c:v>131.6799569478591</c:v>
                </c:pt>
                <c:pt idx="2689">
                  <c:v>131.6401692572416</c:v>
                </c:pt>
                <c:pt idx="2690">
                  <c:v>131.3370043537325</c:v>
                </c:pt>
                <c:pt idx="2691">
                  <c:v>131.2556990729056</c:v>
                </c:pt>
                <c:pt idx="2692">
                  <c:v>131.0031337324643</c:v>
                </c:pt>
                <c:pt idx="2693">
                  <c:v>130.883770660612</c:v>
                </c:pt>
                <c:pt idx="2694">
                  <c:v>130.7942483567227</c:v>
                </c:pt>
                <c:pt idx="2695">
                  <c:v>130.6869945820148</c:v>
                </c:pt>
                <c:pt idx="2696">
                  <c:v>130.6139063242501</c:v>
                </c:pt>
                <c:pt idx="2697">
                  <c:v>130.6428821424171</c:v>
                </c:pt>
                <c:pt idx="2698">
                  <c:v>130.6026619769017</c:v>
                </c:pt>
                <c:pt idx="2699">
                  <c:v>130.4361591411656</c:v>
                </c:pt>
                <c:pt idx="2700">
                  <c:v>130.4569179362703</c:v>
                </c:pt>
                <c:pt idx="2701">
                  <c:v>130.1589427315374</c:v>
                </c:pt>
                <c:pt idx="2702">
                  <c:v>130.2791707531858</c:v>
                </c:pt>
                <c:pt idx="2703">
                  <c:v>130.1593752064354</c:v>
                </c:pt>
                <c:pt idx="2704">
                  <c:v>129.8799964223172</c:v>
                </c:pt>
                <c:pt idx="2705">
                  <c:v>129.9971971196795</c:v>
                </c:pt>
                <c:pt idx="2706">
                  <c:v>129.7251704088276</c:v>
                </c:pt>
                <c:pt idx="2707">
                  <c:v>129.625268707386</c:v>
                </c:pt>
                <c:pt idx="2708">
                  <c:v>129.3601615949022</c:v>
                </c:pt>
                <c:pt idx="2709">
                  <c:v>129.0198038501637</c:v>
                </c:pt>
                <c:pt idx="2710">
                  <c:v>128.672526507057</c:v>
                </c:pt>
                <c:pt idx="2711">
                  <c:v>128.4740205288678</c:v>
                </c:pt>
                <c:pt idx="2712">
                  <c:v>128.2547557555737</c:v>
                </c:pt>
                <c:pt idx="2713">
                  <c:v>128.2807042494547</c:v>
                </c:pt>
                <c:pt idx="2714">
                  <c:v>127.9749444965575</c:v>
                </c:pt>
                <c:pt idx="2715">
                  <c:v>127.8443370773567</c:v>
                </c:pt>
                <c:pt idx="2716">
                  <c:v>127.8283355061301</c:v>
                </c:pt>
                <c:pt idx="2717">
                  <c:v>127.689078588969</c:v>
                </c:pt>
                <c:pt idx="2718">
                  <c:v>127.5848521385472</c:v>
                </c:pt>
                <c:pt idx="2719">
                  <c:v>127.4624617424087</c:v>
                </c:pt>
                <c:pt idx="2720">
                  <c:v>127.3089331536131</c:v>
                </c:pt>
                <c:pt idx="2721">
                  <c:v>127.1895700817608</c:v>
                </c:pt>
                <c:pt idx="2722">
                  <c:v>127.1874077072707</c:v>
                </c:pt>
                <c:pt idx="2723">
                  <c:v>127.0295543694949</c:v>
                </c:pt>
                <c:pt idx="2724">
                  <c:v>126.950843938056</c:v>
                </c:pt>
                <c:pt idx="2725">
                  <c:v>126.6943863235326</c:v>
                </c:pt>
                <c:pt idx="2726">
                  <c:v>126.4950153955473</c:v>
                </c:pt>
                <c:pt idx="2727">
                  <c:v>126.512314391468</c:v>
                </c:pt>
                <c:pt idx="2728">
                  <c:v>126.2385577810239</c:v>
                </c:pt>
                <c:pt idx="2729">
                  <c:v>126.2610464757208</c:v>
                </c:pt>
                <c:pt idx="2730">
                  <c:v>126.1213570836617</c:v>
                </c:pt>
                <c:pt idx="2731">
                  <c:v>125.7987308097419</c:v>
                </c:pt>
                <c:pt idx="2732">
                  <c:v>125.8700891679145</c:v>
                </c:pt>
                <c:pt idx="2733">
                  <c:v>125.6287681748216</c:v>
                </c:pt>
                <c:pt idx="2734">
                  <c:v>125.6343903484958</c:v>
                </c:pt>
                <c:pt idx="2735">
                  <c:v>125.3947992549951</c:v>
                </c:pt>
                <c:pt idx="2736">
                  <c:v>125.2209443459927</c:v>
                </c:pt>
                <c:pt idx="2737">
                  <c:v>124.9229691412598</c:v>
                </c:pt>
                <c:pt idx="2738">
                  <c:v>124.7828472743027</c:v>
                </c:pt>
                <c:pt idx="2739">
                  <c:v>124.5852062459095</c:v>
                </c:pt>
                <c:pt idx="2740">
                  <c:v>124.4260554834396</c:v>
                </c:pt>
                <c:pt idx="2741">
                  <c:v>124.3412904034285</c:v>
                </c:pt>
                <c:pt idx="2742">
                  <c:v>124.1419194754432</c:v>
                </c:pt>
                <c:pt idx="2743">
                  <c:v>124.1042941593158</c:v>
                </c:pt>
                <c:pt idx="2744">
                  <c:v>123.9049232313305</c:v>
                </c:pt>
                <c:pt idx="2745">
                  <c:v>123.6856584580365</c:v>
                </c:pt>
                <c:pt idx="2746">
                  <c:v>123.7059847782433</c:v>
                </c:pt>
                <c:pt idx="2747">
                  <c:v>123.4728808082127</c:v>
                </c:pt>
                <c:pt idx="2748">
                  <c:v>123.5014241514818</c:v>
                </c:pt>
                <c:pt idx="2749">
                  <c:v>123.341840914114</c:v>
                </c:pt>
                <c:pt idx="2750">
                  <c:v>123.1325230634743</c:v>
                </c:pt>
                <c:pt idx="2751">
                  <c:v>122.9694800269223</c:v>
                </c:pt>
                <c:pt idx="2752">
                  <c:v>122.7285915087275</c:v>
                </c:pt>
                <c:pt idx="2753">
                  <c:v>122.5897670664644</c:v>
                </c:pt>
                <c:pt idx="2754">
                  <c:v>122.4898653650228</c:v>
                </c:pt>
                <c:pt idx="2755">
                  <c:v>122.2822774139752</c:v>
                </c:pt>
                <c:pt idx="2756">
                  <c:v>122.2195685537629</c:v>
                </c:pt>
                <c:pt idx="2757">
                  <c:v>121.9522990667891</c:v>
                </c:pt>
                <c:pt idx="2758">
                  <c:v>121.8329359949367</c:v>
                </c:pt>
                <c:pt idx="2759">
                  <c:v>121.6621084102205</c:v>
                </c:pt>
                <c:pt idx="2760">
                  <c:v>121.511174670813</c:v>
                </c:pt>
                <c:pt idx="2761">
                  <c:v>121.2746109015983</c:v>
                </c:pt>
                <c:pt idx="2762">
                  <c:v>121.210604616692</c:v>
                </c:pt>
                <c:pt idx="2763">
                  <c:v>121.1111353901483</c:v>
                </c:pt>
                <c:pt idx="2764">
                  <c:v>120.7599657729595</c:v>
                </c:pt>
                <c:pt idx="2765">
                  <c:v>120.8321890809281</c:v>
                </c:pt>
                <c:pt idx="2766">
                  <c:v>120.5722716672206</c:v>
                </c:pt>
                <c:pt idx="2767">
                  <c:v>120.5125901312944</c:v>
                </c:pt>
                <c:pt idx="2768">
                  <c:v>120.4818844135353</c:v>
                </c:pt>
                <c:pt idx="2769">
                  <c:v>120.1817468343123</c:v>
                </c:pt>
                <c:pt idx="2770">
                  <c:v>120.201208204723</c:v>
                </c:pt>
                <c:pt idx="2771">
                  <c:v>119.8954484518258</c:v>
                </c:pt>
                <c:pt idx="2772">
                  <c:v>119.7955467503842</c:v>
                </c:pt>
                <c:pt idx="2773">
                  <c:v>119.7674358820131</c:v>
                </c:pt>
                <c:pt idx="2774">
                  <c:v>119.5741196026</c:v>
                </c:pt>
                <c:pt idx="2775">
                  <c:v>119.5226550897362</c:v>
                </c:pt>
                <c:pt idx="2776">
                  <c:v>119.3955074697195</c:v>
                </c:pt>
                <c:pt idx="2777">
                  <c:v>119.1961365417342</c:v>
                </c:pt>
                <c:pt idx="2778">
                  <c:v>118.9755743437461</c:v>
                </c:pt>
                <c:pt idx="2779">
                  <c:v>118.8877819394489</c:v>
                </c:pt>
                <c:pt idx="2780">
                  <c:v>118.6741393398291</c:v>
                </c:pt>
                <c:pt idx="2781">
                  <c:v>118.5941314836962</c:v>
                </c:pt>
                <c:pt idx="2782">
                  <c:v>118.4310884471442</c:v>
                </c:pt>
                <c:pt idx="2783">
                  <c:v>118.4021126289772</c:v>
                </c:pt>
                <c:pt idx="2784">
                  <c:v>118.2321499940569</c:v>
                </c:pt>
                <c:pt idx="2785">
                  <c:v>117.9847743523919</c:v>
                </c:pt>
                <c:pt idx="2786">
                  <c:v>117.8256235899221</c:v>
                </c:pt>
                <c:pt idx="2787">
                  <c:v>117.7854034244066</c:v>
                </c:pt>
                <c:pt idx="2788">
                  <c:v>117.6115485154042</c:v>
                </c:pt>
                <c:pt idx="2789">
                  <c:v>117.5535968790701</c:v>
                </c:pt>
                <c:pt idx="2790">
                  <c:v>117.3360620053681</c:v>
                </c:pt>
                <c:pt idx="2791">
                  <c:v>117.1565849226916</c:v>
                </c:pt>
                <c:pt idx="2792">
                  <c:v>117.2093468602495</c:v>
                </c:pt>
                <c:pt idx="2793">
                  <c:v>116.9178587789868</c:v>
                </c:pt>
                <c:pt idx="2794">
                  <c:v>116.8369859730579</c:v>
                </c:pt>
                <c:pt idx="2795">
                  <c:v>116.7171904263075</c:v>
                </c:pt>
                <c:pt idx="2796">
                  <c:v>116.322773319317</c:v>
                </c:pt>
                <c:pt idx="2797">
                  <c:v>116.3357475662576</c:v>
                </c:pt>
                <c:pt idx="2798">
                  <c:v>116.1960581741984</c:v>
                </c:pt>
                <c:pt idx="2799">
                  <c:v>116.0684780792838</c:v>
                </c:pt>
                <c:pt idx="2800">
                  <c:v>115.9287886872246</c:v>
                </c:pt>
                <c:pt idx="2801">
                  <c:v>115.884676247627</c:v>
                </c:pt>
                <c:pt idx="2802">
                  <c:v>115.6844403698457</c:v>
                </c:pt>
                <c:pt idx="2803">
                  <c:v>115.6511398026985</c:v>
                </c:pt>
                <c:pt idx="2804">
                  <c:v>115.4872318163505</c:v>
                </c:pt>
                <c:pt idx="2805">
                  <c:v>115.3081872085719</c:v>
                </c:pt>
                <c:pt idx="2806">
                  <c:v>115.2852660389771</c:v>
                </c:pt>
                <c:pt idx="2807">
                  <c:v>115.0322682236378</c:v>
                </c:pt>
                <c:pt idx="2808">
                  <c:v>114.9795062860799</c:v>
                </c:pt>
                <c:pt idx="2809">
                  <c:v>114.8398168940208</c:v>
                </c:pt>
                <c:pt idx="2810">
                  <c:v>114.6382835915454</c:v>
                </c:pt>
                <c:pt idx="2811">
                  <c:v>114.6456356648117</c:v>
                </c:pt>
                <c:pt idx="2812">
                  <c:v>114.3775012280419</c:v>
                </c:pt>
                <c:pt idx="2813">
                  <c:v>114.4774029294835</c:v>
                </c:pt>
                <c:pt idx="2814">
                  <c:v>114.3178196921157</c:v>
                </c:pt>
                <c:pt idx="2815">
                  <c:v>114.0406032824875</c:v>
                </c:pt>
                <c:pt idx="2816">
                  <c:v>113.9610279012526</c:v>
                </c:pt>
                <c:pt idx="2817">
                  <c:v>113.6881362406046</c:v>
                </c:pt>
                <c:pt idx="2818">
                  <c:v>113.6081283844717</c:v>
                </c:pt>
                <c:pt idx="2819">
                  <c:v>113.5147138065003</c:v>
                </c:pt>
                <c:pt idx="2820">
                  <c:v>113.3378315732118</c:v>
                </c:pt>
                <c:pt idx="2821">
                  <c:v>113.2785825121837</c:v>
                </c:pt>
                <c:pt idx="2822">
                  <c:v>113.0727244607281</c:v>
                </c:pt>
                <c:pt idx="2823">
                  <c:v>112.8932473780516</c:v>
                </c:pt>
                <c:pt idx="2824">
                  <c:v>112.878110756621</c:v>
                </c:pt>
                <c:pt idx="2825">
                  <c:v>112.6670630063893</c:v>
                </c:pt>
                <c:pt idx="2826">
                  <c:v>112.5022900702452</c:v>
                </c:pt>
                <c:pt idx="2827">
                  <c:v>112.4724493022821</c:v>
                </c:pt>
                <c:pt idx="2828">
                  <c:v>112.3132985398123</c:v>
                </c:pt>
                <c:pt idx="2829">
                  <c:v>112.2324257338834</c:v>
                </c:pt>
                <c:pt idx="2830">
                  <c:v>112.1359838316258</c:v>
                </c:pt>
                <c:pt idx="2831">
                  <c:v>111.946559826295</c:v>
                </c:pt>
                <c:pt idx="2832">
                  <c:v>111.7675152185163</c:v>
                </c:pt>
                <c:pt idx="2833">
                  <c:v>111.7740023419866</c:v>
                </c:pt>
                <c:pt idx="2834">
                  <c:v>111.5452231209362</c:v>
                </c:pt>
                <c:pt idx="2835">
                  <c:v>111.4656477397013</c:v>
                </c:pt>
                <c:pt idx="2836">
                  <c:v>111.2727639351862</c:v>
                </c:pt>
                <c:pt idx="2837">
                  <c:v>111.1131806978184</c:v>
                </c:pt>
                <c:pt idx="2838">
                  <c:v>111.1222626706767</c:v>
                </c:pt>
                <c:pt idx="2839">
                  <c:v>110.8727246545216</c:v>
                </c:pt>
                <c:pt idx="2840">
                  <c:v>110.9138097698331</c:v>
                </c:pt>
                <c:pt idx="2841">
                  <c:v>110.6880578730688</c:v>
                </c:pt>
                <c:pt idx="2842">
                  <c:v>110.6080500169359</c:v>
                </c:pt>
                <c:pt idx="2843">
                  <c:v>110.5384215583554</c:v>
                </c:pt>
                <c:pt idx="2844">
                  <c:v>110.2945057158744</c:v>
                </c:pt>
                <c:pt idx="2845">
                  <c:v>110.3243464838375</c:v>
                </c:pt>
                <c:pt idx="2846">
                  <c:v>110.1647632464697</c:v>
                </c:pt>
                <c:pt idx="2847">
                  <c:v>109.9995578354277</c:v>
                </c:pt>
                <c:pt idx="2848">
                  <c:v>109.8248379766292</c:v>
                </c:pt>
                <c:pt idx="2849">
                  <c:v>109.8213781774451</c:v>
                </c:pt>
                <c:pt idx="2850">
                  <c:v>109.5584334394515</c:v>
                </c:pt>
                <c:pt idx="2851">
                  <c:v>109.4788580582166</c:v>
                </c:pt>
                <c:pt idx="2852">
                  <c:v>109.4645863865821</c:v>
                </c:pt>
                <c:pt idx="2853">
                  <c:v>109.212453521039</c:v>
                </c:pt>
                <c:pt idx="2854">
                  <c:v>109.2915964273757</c:v>
                </c:pt>
                <c:pt idx="2855">
                  <c:v>108.9304798875325</c:v>
                </c:pt>
                <c:pt idx="2856">
                  <c:v>108.8504720313996</c:v>
                </c:pt>
                <c:pt idx="2857">
                  <c:v>108.833173035479</c:v>
                </c:pt>
                <c:pt idx="2858">
                  <c:v>108.6113134127968</c:v>
                </c:pt>
                <c:pt idx="2859">
                  <c:v>108.639424281168</c:v>
                </c:pt>
                <c:pt idx="2860">
                  <c:v>108.4798410438</c:v>
                </c:pt>
                <c:pt idx="2861">
                  <c:v>108.2904170384691</c:v>
                </c:pt>
                <c:pt idx="2862">
                  <c:v>108.1952725609056</c:v>
                </c:pt>
                <c:pt idx="2863">
                  <c:v>107.984657285572</c:v>
                </c:pt>
                <c:pt idx="2864">
                  <c:v>107.9388149463822</c:v>
                </c:pt>
                <c:pt idx="2865">
                  <c:v>107.8389132449406</c:v>
                </c:pt>
                <c:pt idx="2866">
                  <c:v>107.6252706453208</c:v>
                </c:pt>
                <c:pt idx="2867">
                  <c:v>107.5033127240803</c:v>
                </c:pt>
                <c:pt idx="2868">
                  <c:v>107.3882744012081</c:v>
                </c:pt>
                <c:pt idx="2869">
                  <c:v>107.249017484047</c:v>
                </c:pt>
                <c:pt idx="2870">
                  <c:v>107.166847253424</c:v>
                </c:pt>
                <c:pt idx="2871">
                  <c:v>107.05872852892</c:v>
                </c:pt>
                <c:pt idx="2872">
                  <c:v>106.9644490011526</c:v>
                </c:pt>
                <c:pt idx="2873">
                  <c:v>106.9168767623708</c:v>
                </c:pt>
                <c:pt idx="2874">
                  <c:v>106.8368689062379</c:v>
                </c:pt>
                <c:pt idx="2875">
                  <c:v>106.5639772455899</c:v>
                </c:pt>
                <c:pt idx="2876">
                  <c:v>106.5968453378391</c:v>
                </c:pt>
                <c:pt idx="2877">
                  <c:v>106.3235212022931</c:v>
                </c:pt>
                <c:pt idx="2878">
                  <c:v>106.2525953190185</c:v>
                </c:pt>
                <c:pt idx="2879">
                  <c:v>106.1730199377836</c:v>
                </c:pt>
                <c:pt idx="2880">
                  <c:v>106.0052196773535</c:v>
                </c:pt>
                <c:pt idx="2881">
                  <c:v>106.0545218157273</c:v>
                </c:pt>
                <c:pt idx="2882">
                  <c:v>105.7141640709888</c:v>
                </c:pt>
                <c:pt idx="2883">
                  <c:v>105.6345886897539</c:v>
                </c:pt>
                <c:pt idx="2884">
                  <c:v>105.6298314658757</c:v>
                </c:pt>
                <c:pt idx="2885">
                  <c:v>105.4884121742245</c:v>
                </c:pt>
                <c:pt idx="2886">
                  <c:v>105.4339203370746</c:v>
                </c:pt>
                <c:pt idx="2887">
                  <c:v>105.2648226519504</c:v>
                </c:pt>
                <c:pt idx="2888">
                  <c:v>105.1848147958174</c:v>
                </c:pt>
                <c:pt idx="2889">
                  <c:v>105.0715063725373</c:v>
                </c:pt>
                <c:pt idx="2890">
                  <c:v>104.9166803590476</c:v>
                </c:pt>
                <c:pt idx="2891">
                  <c:v>104.841862201691</c:v>
                </c:pt>
                <c:pt idx="2892">
                  <c:v>104.762286820456</c:v>
                </c:pt>
                <c:pt idx="2893">
                  <c:v>104.6727645165667</c:v>
                </c:pt>
                <c:pt idx="2894">
                  <c:v>104.5564287690004</c:v>
                </c:pt>
                <c:pt idx="2895">
                  <c:v>104.4543646930687</c:v>
                </c:pt>
                <c:pt idx="2896">
                  <c:v>104.241587043245</c:v>
                </c:pt>
                <c:pt idx="2897">
                  <c:v>104.16201166201</c:v>
                </c:pt>
                <c:pt idx="2898">
                  <c:v>104.0716244083247</c:v>
                </c:pt>
                <c:pt idx="2899">
                  <c:v>103.860576658093</c:v>
                </c:pt>
                <c:pt idx="2900">
                  <c:v>103.8774431791156</c:v>
                </c:pt>
                <c:pt idx="2901">
                  <c:v>103.7269419146061</c:v>
                </c:pt>
                <c:pt idx="2902">
                  <c:v>103.587684997445</c:v>
                </c:pt>
                <c:pt idx="2903">
                  <c:v>103.5777380747906</c:v>
                </c:pt>
                <c:pt idx="2904">
                  <c:v>103.3264701590434</c:v>
                </c:pt>
                <c:pt idx="2905">
                  <c:v>103.284520093936</c:v>
                </c:pt>
                <c:pt idx="2906">
                  <c:v>103.1638595973895</c:v>
                </c:pt>
                <c:pt idx="2907">
                  <c:v>103.0246026802284</c:v>
                </c:pt>
                <c:pt idx="2908">
                  <c:v>102.9778953912427</c:v>
                </c:pt>
                <c:pt idx="2909">
                  <c:v>102.7884713859117</c:v>
                </c:pt>
                <c:pt idx="2910">
                  <c:v>102.7767945636653</c:v>
                </c:pt>
                <c:pt idx="2911">
                  <c:v>102.6371051716062</c:v>
                </c:pt>
                <c:pt idx="2912">
                  <c:v>102.5618545393515</c:v>
                </c:pt>
                <c:pt idx="2913">
                  <c:v>102.3828099315729</c:v>
                </c:pt>
                <c:pt idx="2914">
                  <c:v>102.3438871907515</c:v>
                </c:pt>
                <c:pt idx="2915">
                  <c:v>102.167869907259</c:v>
                </c:pt>
                <c:pt idx="2916">
                  <c:v>102.0286129900979</c:v>
                </c:pt>
                <c:pt idx="2917">
                  <c:v>102.0234232913217</c:v>
                </c:pt>
                <c:pt idx="2918">
                  <c:v>101.8154028653761</c:v>
                </c:pt>
                <c:pt idx="2919">
                  <c:v>101.8071858423138</c:v>
                </c:pt>
                <c:pt idx="2920">
                  <c:v>101.6674964502547</c:v>
                </c:pt>
                <c:pt idx="2921">
                  <c:v>101.4646657230853</c:v>
                </c:pt>
                <c:pt idx="2922">
                  <c:v>101.5489983281984</c:v>
                </c:pt>
                <c:pt idx="2923">
                  <c:v>101.3275711804143</c:v>
                </c:pt>
                <c:pt idx="2924">
                  <c:v>101.3440052265389</c:v>
                </c:pt>
                <c:pt idx="2925">
                  <c:v>101.2246421546865</c:v>
                </c:pt>
                <c:pt idx="2926">
                  <c:v>101.0308934003754</c:v>
                </c:pt>
                <c:pt idx="2927">
                  <c:v>101.0014851073103</c:v>
                </c:pt>
                <c:pt idx="2928">
                  <c:v>100.7333506705405</c:v>
                </c:pt>
                <c:pt idx="2929">
                  <c:v>100.6736691346143</c:v>
                </c:pt>
                <c:pt idx="2930">
                  <c:v>100.6252319460366</c:v>
                </c:pt>
                <c:pt idx="2931">
                  <c:v>100.4768930560172</c:v>
                </c:pt>
                <c:pt idx="2932">
                  <c:v>100.4634863341787</c:v>
                </c:pt>
                <c:pt idx="2933">
                  <c:v>100.3272567413037</c:v>
                </c:pt>
                <c:pt idx="2934">
                  <c:v>100.1875673492446</c:v>
                </c:pt>
                <c:pt idx="2935">
                  <c:v>100.1685384537319</c:v>
                </c:pt>
                <c:pt idx="2936">
                  <c:v>100.0578248798398</c:v>
                </c:pt>
                <c:pt idx="2937">
                  <c:v>99.86796839961084</c:v>
                </c:pt>
                <c:pt idx="2938">
                  <c:v>99.84158743083188</c:v>
                </c:pt>
                <c:pt idx="2939">
                  <c:v>99.72222435897953</c:v>
                </c:pt>
                <c:pt idx="2940">
                  <c:v>99.57648031834815</c:v>
                </c:pt>
                <c:pt idx="2941">
                  <c:v>99.55442409854938</c:v>
                </c:pt>
                <c:pt idx="2942">
                  <c:v>99.42338420445043</c:v>
                </c:pt>
                <c:pt idx="2943">
                  <c:v>99.3848939385272</c:v>
                </c:pt>
                <c:pt idx="2944">
                  <c:v>99.32477992770301</c:v>
                </c:pt>
                <c:pt idx="2945">
                  <c:v>99.10508267951079</c:v>
                </c:pt>
                <c:pt idx="2946">
                  <c:v>99.07610686134387</c:v>
                </c:pt>
                <c:pt idx="2947">
                  <c:v>98.88971018029905</c:v>
                </c:pt>
                <c:pt idx="2948">
                  <c:v>98.7703471084464</c:v>
                </c:pt>
                <c:pt idx="2949">
                  <c:v>98.74007386558558</c:v>
                </c:pt>
                <c:pt idx="2950">
                  <c:v>98.58914012617805</c:v>
                </c:pt>
                <c:pt idx="2951">
                  <c:v>98.57919320352354</c:v>
                </c:pt>
                <c:pt idx="2952">
                  <c:v>98.40360839492925</c:v>
                </c:pt>
                <c:pt idx="2953">
                  <c:v>98.2842453230769</c:v>
                </c:pt>
                <c:pt idx="2954">
                  <c:v>98.30759896756975</c:v>
                </c:pt>
                <c:pt idx="2955">
                  <c:v>98.09655121733803</c:v>
                </c:pt>
                <c:pt idx="2956">
                  <c:v>98.0424918550859</c:v>
                </c:pt>
                <c:pt idx="2957">
                  <c:v>97.89977513874057</c:v>
                </c:pt>
                <c:pt idx="2958">
                  <c:v>97.84009360281463</c:v>
                </c:pt>
                <c:pt idx="2959">
                  <c:v>97.70343153504155</c:v>
                </c:pt>
                <c:pt idx="2960">
                  <c:v>97.75489604790551</c:v>
                </c:pt>
                <c:pt idx="2961">
                  <c:v>97.52698177665087</c:v>
                </c:pt>
                <c:pt idx="2962">
                  <c:v>97.40805117969668</c:v>
                </c:pt>
                <c:pt idx="2963">
                  <c:v>97.34534231948412</c:v>
                </c:pt>
                <c:pt idx="2964">
                  <c:v>97.16500028701195</c:v>
                </c:pt>
                <c:pt idx="2965">
                  <c:v>97.19440858007702</c:v>
                </c:pt>
                <c:pt idx="2966">
                  <c:v>97.01017427352228</c:v>
                </c:pt>
                <c:pt idx="2967">
                  <c:v>96.95049273759585</c:v>
                </c:pt>
                <c:pt idx="2968">
                  <c:v>96.91113752187666</c:v>
                </c:pt>
                <c:pt idx="2969">
                  <c:v>96.77707030349144</c:v>
                </c:pt>
                <c:pt idx="2970">
                  <c:v>96.72993053960801</c:v>
                </c:pt>
                <c:pt idx="2971">
                  <c:v>96.61013499285764</c:v>
                </c:pt>
                <c:pt idx="2972">
                  <c:v>96.4942317201894</c:v>
                </c:pt>
                <c:pt idx="2973">
                  <c:v>96.38265319650112</c:v>
                </c:pt>
                <c:pt idx="2974">
                  <c:v>96.23604420607394</c:v>
                </c:pt>
                <c:pt idx="2975">
                  <c:v>96.17376782075928</c:v>
                </c:pt>
                <c:pt idx="2976">
                  <c:v>96.11408628483347</c:v>
                </c:pt>
                <c:pt idx="2977">
                  <c:v>95.97569431746824</c:v>
                </c:pt>
                <c:pt idx="2978">
                  <c:v>95.9207700054202</c:v>
                </c:pt>
                <c:pt idx="2979">
                  <c:v>95.8221657286728</c:v>
                </c:pt>
                <c:pt idx="2980">
                  <c:v>95.65263556865044</c:v>
                </c:pt>
                <c:pt idx="2981">
                  <c:v>95.59295403272415</c:v>
                </c:pt>
                <c:pt idx="2982">
                  <c:v>95.51208122679535</c:v>
                </c:pt>
                <c:pt idx="2983">
                  <c:v>95.40742230147561</c:v>
                </c:pt>
                <c:pt idx="2984">
                  <c:v>95.39488052943317</c:v>
                </c:pt>
                <c:pt idx="2985">
                  <c:v>95.33519899350672</c:v>
                </c:pt>
                <c:pt idx="2986">
                  <c:v>95.1129068959267</c:v>
                </c:pt>
                <c:pt idx="2987">
                  <c:v>95.07874137898322</c:v>
                </c:pt>
                <c:pt idx="2988">
                  <c:v>94.9061838946753</c:v>
                </c:pt>
                <c:pt idx="2989">
                  <c:v>94.92737516467805</c:v>
                </c:pt>
                <c:pt idx="2990">
                  <c:v>94.8875874740606</c:v>
                </c:pt>
                <c:pt idx="2991">
                  <c:v>94.67956704811498</c:v>
                </c:pt>
                <c:pt idx="2992">
                  <c:v>94.69210882015729</c:v>
                </c:pt>
                <c:pt idx="2993">
                  <c:v>94.47241157196541</c:v>
                </c:pt>
                <c:pt idx="2994">
                  <c:v>94.41273003603895</c:v>
                </c:pt>
                <c:pt idx="2995">
                  <c:v>94.34699385154081</c:v>
                </c:pt>
                <c:pt idx="2996">
                  <c:v>94.16665181906821</c:v>
                </c:pt>
                <c:pt idx="2997">
                  <c:v>94.18265339029475</c:v>
                </c:pt>
                <c:pt idx="2998">
                  <c:v>93.97809276353316</c:v>
                </c:pt>
                <c:pt idx="2999">
                  <c:v>93.91841122760712</c:v>
                </c:pt>
                <c:pt idx="3000">
                  <c:v>93.88554313535791</c:v>
                </c:pt>
                <c:pt idx="3001">
                  <c:v>93.80596775412295</c:v>
                </c:pt>
                <c:pt idx="3002">
                  <c:v>93.69265933084287</c:v>
                </c:pt>
                <c:pt idx="3003">
                  <c:v>93.72206762390794</c:v>
                </c:pt>
                <c:pt idx="3004">
                  <c:v>93.60227207715734</c:v>
                </c:pt>
                <c:pt idx="3005">
                  <c:v>93.40679342325443</c:v>
                </c:pt>
                <c:pt idx="3006">
                  <c:v>93.43403934182938</c:v>
                </c:pt>
                <c:pt idx="3007">
                  <c:v>93.25456225915283</c:v>
                </c:pt>
                <c:pt idx="3008">
                  <c:v>93.21477456853538</c:v>
                </c:pt>
                <c:pt idx="3009">
                  <c:v>93.14384868526077</c:v>
                </c:pt>
                <c:pt idx="3010">
                  <c:v>92.96783140176833</c:v>
                </c:pt>
                <c:pt idx="3011">
                  <c:v>92.9064199662501</c:v>
                </c:pt>
                <c:pt idx="3012">
                  <c:v>92.7234830843894</c:v>
                </c:pt>
                <c:pt idx="3013">
                  <c:v>92.68369539377179</c:v>
                </c:pt>
                <c:pt idx="3014">
                  <c:v>92.6720185715252</c:v>
                </c:pt>
                <c:pt idx="3015">
                  <c:v>92.53535650375234</c:v>
                </c:pt>
                <c:pt idx="3016">
                  <c:v>92.54054620252865</c:v>
                </c:pt>
                <c:pt idx="3017">
                  <c:v>92.36496139393428</c:v>
                </c:pt>
                <c:pt idx="3018">
                  <c:v>92.24559832208163</c:v>
                </c:pt>
                <c:pt idx="3019">
                  <c:v>92.26549216739058</c:v>
                </c:pt>
                <c:pt idx="3020">
                  <c:v>92.12493782553534</c:v>
                </c:pt>
                <c:pt idx="3021">
                  <c:v>92.06655371430336</c:v>
                </c:pt>
                <c:pt idx="3022">
                  <c:v>92.02633354878785</c:v>
                </c:pt>
                <c:pt idx="3023">
                  <c:v>91.87669723407424</c:v>
                </c:pt>
                <c:pt idx="3024">
                  <c:v>91.78976977957321</c:v>
                </c:pt>
                <c:pt idx="3025">
                  <c:v>91.70111242548</c:v>
                </c:pt>
                <c:pt idx="3026">
                  <c:v>91.5454214621943</c:v>
                </c:pt>
                <c:pt idx="3027">
                  <c:v>91.44595223565065</c:v>
                </c:pt>
                <c:pt idx="3028">
                  <c:v>91.47925280279775</c:v>
                </c:pt>
                <c:pt idx="3029">
                  <c:v>91.291558697059</c:v>
                </c:pt>
                <c:pt idx="3030">
                  <c:v>91.2448514080733</c:v>
                </c:pt>
                <c:pt idx="3031">
                  <c:v>91.11727131315845</c:v>
                </c:pt>
                <c:pt idx="3032">
                  <c:v>91.01780208661495</c:v>
                </c:pt>
                <c:pt idx="3033">
                  <c:v>91.10213469172805</c:v>
                </c:pt>
                <c:pt idx="3034">
                  <c:v>90.87032814639126</c:v>
                </c:pt>
                <c:pt idx="3035">
                  <c:v>90.87854516945356</c:v>
                </c:pt>
                <c:pt idx="3036">
                  <c:v>90.77907594291024</c:v>
                </c:pt>
                <c:pt idx="3037">
                  <c:v>90.65106337309755</c:v>
                </c:pt>
                <c:pt idx="3038">
                  <c:v>90.57797511533285</c:v>
                </c:pt>
                <c:pt idx="3039">
                  <c:v>90.44044809776385</c:v>
                </c:pt>
                <c:pt idx="3040">
                  <c:v>90.4201217775571</c:v>
                </c:pt>
                <c:pt idx="3041">
                  <c:v>90.30075870570454</c:v>
                </c:pt>
                <c:pt idx="3042">
                  <c:v>90.2194534248778</c:v>
                </c:pt>
                <c:pt idx="3043">
                  <c:v>90.17404356058594</c:v>
                </c:pt>
                <c:pt idx="3044">
                  <c:v>90.07846660812444</c:v>
                </c:pt>
                <c:pt idx="3045">
                  <c:v>89.97899738158078</c:v>
                </c:pt>
                <c:pt idx="3046">
                  <c:v>89.90504417402025</c:v>
                </c:pt>
                <c:pt idx="3047">
                  <c:v>89.75151558522463</c:v>
                </c:pt>
                <c:pt idx="3048">
                  <c:v>89.66415565582542</c:v>
                </c:pt>
                <c:pt idx="3049">
                  <c:v>89.73205421481393</c:v>
                </c:pt>
                <c:pt idx="3050">
                  <c:v>89.6325849882703</c:v>
                </c:pt>
                <c:pt idx="3051">
                  <c:v>89.47602907518854</c:v>
                </c:pt>
                <c:pt idx="3052">
                  <c:v>89.50197756906951</c:v>
                </c:pt>
                <c:pt idx="3053">
                  <c:v>89.28314527067348</c:v>
                </c:pt>
                <c:pt idx="3054">
                  <c:v>89.26844112414095</c:v>
                </c:pt>
                <c:pt idx="3055">
                  <c:v>89.20875958821477</c:v>
                </c:pt>
                <c:pt idx="3056">
                  <c:v>89.00030668737116</c:v>
                </c:pt>
                <c:pt idx="3057">
                  <c:v>89.0119835096176</c:v>
                </c:pt>
                <c:pt idx="3058">
                  <c:v>88.90991943368583</c:v>
                </c:pt>
                <c:pt idx="3059">
                  <c:v>88.8104502071422</c:v>
                </c:pt>
                <c:pt idx="3060">
                  <c:v>88.85326522204574</c:v>
                </c:pt>
                <c:pt idx="3061">
                  <c:v>88.63356797385354</c:v>
                </c:pt>
                <c:pt idx="3062">
                  <c:v>88.61886382732118</c:v>
                </c:pt>
                <c:pt idx="3063">
                  <c:v>88.48090433485405</c:v>
                </c:pt>
                <c:pt idx="3064">
                  <c:v>88.4411166442367</c:v>
                </c:pt>
                <c:pt idx="3065">
                  <c:v>88.3909495560667</c:v>
                </c:pt>
                <c:pt idx="3066">
                  <c:v>88.28153340686883</c:v>
                </c:pt>
                <c:pt idx="3067">
                  <c:v>88.25428748829386</c:v>
                </c:pt>
                <c:pt idx="3068">
                  <c:v>88.18768635399925</c:v>
                </c:pt>
                <c:pt idx="3069">
                  <c:v>88.12800481807299</c:v>
                </c:pt>
                <c:pt idx="3070">
                  <c:v>87.97534117907345</c:v>
                </c:pt>
                <c:pt idx="3071">
                  <c:v>87.9338235888641</c:v>
                </c:pt>
                <c:pt idx="3072">
                  <c:v>87.71931603944825</c:v>
                </c:pt>
                <c:pt idx="3073">
                  <c:v>87.65963450352187</c:v>
                </c:pt>
                <c:pt idx="3074">
                  <c:v>87.67131132576836</c:v>
                </c:pt>
                <c:pt idx="3075">
                  <c:v>87.51994511146295</c:v>
                </c:pt>
                <c:pt idx="3076">
                  <c:v>87.59649316841177</c:v>
                </c:pt>
                <c:pt idx="3077">
                  <c:v>87.33744070450028</c:v>
                </c:pt>
                <c:pt idx="3078">
                  <c:v>87.29808548878084</c:v>
                </c:pt>
                <c:pt idx="3079">
                  <c:v>87.29030094061656</c:v>
                </c:pt>
                <c:pt idx="3080">
                  <c:v>87.14844917406738</c:v>
                </c:pt>
                <c:pt idx="3081">
                  <c:v>87.18866933958269</c:v>
                </c:pt>
                <c:pt idx="3082">
                  <c:v>87.14888164896538</c:v>
                </c:pt>
                <c:pt idx="3083">
                  <c:v>86.92875192587531</c:v>
                </c:pt>
                <c:pt idx="3084">
                  <c:v>86.864745640969</c:v>
                </c:pt>
                <c:pt idx="3085">
                  <c:v>86.7475449436067</c:v>
                </c:pt>
                <c:pt idx="3086">
                  <c:v>86.74019287034042</c:v>
                </c:pt>
                <c:pt idx="3087">
                  <c:v>86.70040517972295</c:v>
                </c:pt>
                <c:pt idx="3088">
                  <c:v>86.52957759500657</c:v>
                </c:pt>
                <c:pt idx="3089">
                  <c:v>86.4374604417294</c:v>
                </c:pt>
                <c:pt idx="3090">
                  <c:v>86.42621609438093</c:v>
                </c:pt>
                <c:pt idx="3091">
                  <c:v>86.30166332375237</c:v>
                </c:pt>
                <c:pt idx="3092">
                  <c:v>86.22208794251745</c:v>
                </c:pt>
                <c:pt idx="3093">
                  <c:v>86.13559296291425</c:v>
                </c:pt>
                <c:pt idx="3094">
                  <c:v>86.05861243106748</c:v>
                </c:pt>
                <c:pt idx="3095">
                  <c:v>86.0071479182036</c:v>
                </c:pt>
                <c:pt idx="3096">
                  <c:v>85.9202204637024</c:v>
                </c:pt>
                <c:pt idx="3097">
                  <c:v>85.8207512371585</c:v>
                </c:pt>
                <c:pt idx="3098">
                  <c:v>85.86313377716431</c:v>
                </c:pt>
                <c:pt idx="3099">
                  <c:v>85.67024997264915</c:v>
                </c:pt>
                <c:pt idx="3100">
                  <c:v>85.68798144346788</c:v>
                </c:pt>
                <c:pt idx="3101">
                  <c:v>85.64819375285045</c:v>
                </c:pt>
                <c:pt idx="3102">
                  <c:v>85.46525687098975</c:v>
                </c:pt>
                <c:pt idx="3103">
                  <c:v>85.48904299038064</c:v>
                </c:pt>
                <c:pt idx="3104">
                  <c:v>85.30091640974374</c:v>
                </c:pt>
                <c:pt idx="3105">
                  <c:v>85.28102256443503</c:v>
                </c:pt>
                <c:pt idx="3106">
                  <c:v>85.18155333789122</c:v>
                </c:pt>
                <c:pt idx="3107">
                  <c:v>85.07905678706165</c:v>
                </c:pt>
                <c:pt idx="3108">
                  <c:v>85.0448912701184</c:v>
                </c:pt>
                <c:pt idx="3109">
                  <c:v>84.88790288213865</c:v>
                </c:pt>
                <c:pt idx="3110">
                  <c:v>84.84854766641921</c:v>
                </c:pt>
                <c:pt idx="3111">
                  <c:v>84.81308472478185</c:v>
                </c:pt>
                <c:pt idx="3112">
                  <c:v>84.78108158232871</c:v>
                </c:pt>
                <c:pt idx="3113">
                  <c:v>84.62495814414501</c:v>
                </c:pt>
                <c:pt idx="3114">
                  <c:v>84.6591236610883</c:v>
                </c:pt>
                <c:pt idx="3115">
                  <c:v>84.5994421251621</c:v>
                </c:pt>
                <c:pt idx="3116">
                  <c:v>84.39055674942045</c:v>
                </c:pt>
                <c:pt idx="3117">
                  <c:v>84.42385731656739</c:v>
                </c:pt>
                <c:pt idx="3118">
                  <c:v>84.2227564889903</c:v>
                </c:pt>
                <c:pt idx="3119">
                  <c:v>84.31617106696156</c:v>
                </c:pt>
                <c:pt idx="3120">
                  <c:v>84.21670184041808</c:v>
                </c:pt>
                <c:pt idx="3121">
                  <c:v>84.03765723263948</c:v>
                </c:pt>
                <c:pt idx="3122">
                  <c:v>84.05192890427404</c:v>
                </c:pt>
                <c:pt idx="3123">
                  <c:v>83.87764152037367</c:v>
                </c:pt>
                <c:pt idx="3124">
                  <c:v>83.83785382975621</c:v>
                </c:pt>
                <c:pt idx="3125">
                  <c:v>83.8296368066936</c:v>
                </c:pt>
                <c:pt idx="3126">
                  <c:v>83.70767888545338</c:v>
                </c:pt>
                <c:pt idx="3127">
                  <c:v>83.6622690211618</c:v>
                </c:pt>
                <c:pt idx="3128">
                  <c:v>83.5640972193122</c:v>
                </c:pt>
                <c:pt idx="3129">
                  <c:v>83.46462799276856</c:v>
                </c:pt>
                <c:pt idx="3130">
                  <c:v>83.38894488561578</c:v>
                </c:pt>
                <c:pt idx="3131">
                  <c:v>83.35304946908046</c:v>
                </c:pt>
                <c:pt idx="3132">
                  <c:v>83.28298853560163</c:v>
                </c:pt>
                <c:pt idx="3133">
                  <c:v>83.1973585057946</c:v>
                </c:pt>
                <c:pt idx="3134">
                  <c:v>83.11821559945787</c:v>
                </c:pt>
                <c:pt idx="3135">
                  <c:v>83.0952944298631</c:v>
                </c:pt>
                <c:pt idx="3136">
                  <c:v>83.03907269312083</c:v>
                </c:pt>
                <c:pt idx="3137">
                  <c:v>82.9084652739202</c:v>
                </c:pt>
                <c:pt idx="3138">
                  <c:v>82.82888989268497</c:v>
                </c:pt>
                <c:pt idx="3139">
                  <c:v>82.8262950432972</c:v>
                </c:pt>
                <c:pt idx="3140">
                  <c:v>82.66238705694889</c:v>
                </c:pt>
                <c:pt idx="3141">
                  <c:v>82.68271337715569</c:v>
                </c:pt>
                <c:pt idx="3142">
                  <c:v>82.53394201223834</c:v>
                </c:pt>
                <c:pt idx="3143">
                  <c:v>82.4742604763123</c:v>
                </c:pt>
                <c:pt idx="3144">
                  <c:v>82.47988264998651</c:v>
                </c:pt>
                <c:pt idx="3145">
                  <c:v>82.33284118466084</c:v>
                </c:pt>
                <c:pt idx="3146">
                  <c:v>82.39771241936351</c:v>
                </c:pt>
                <c:pt idx="3147">
                  <c:v>82.29824319281985</c:v>
                </c:pt>
                <c:pt idx="3148">
                  <c:v>82.1036294887128</c:v>
                </c:pt>
                <c:pt idx="3149">
                  <c:v>82.12352333402131</c:v>
                </c:pt>
                <c:pt idx="3150">
                  <c:v>81.98426641686036</c:v>
                </c:pt>
                <c:pt idx="3151">
                  <c:v>82.00891748604726</c:v>
                </c:pt>
                <c:pt idx="3152">
                  <c:v>81.92934210481235</c:v>
                </c:pt>
                <c:pt idx="3153">
                  <c:v>81.7905176625493</c:v>
                </c:pt>
                <c:pt idx="3154">
                  <c:v>81.67028964090088</c:v>
                </c:pt>
                <c:pt idx="3155">
                  <c:v>81.64088134783564</c:v>
                </c:pt>
                <c:pt idx="3156">
                  <c:v>81.55265646864057</c:v>
                </c:pt>
                <c:pt idx="3157">
                  <c:v>81.47351356230367</c:v>
                </c:pt>
                <c:pt idx="3158">
                  <c:v>81.4990295812866</c:v>
                </c:pt>
                <c:pt idx="3159">
                  <c:v>81.3692871118816</c:v>
                </c:pt>
                <c:pt idx="3160">
                  <c:v>81.34247366820488</c:v>
                </c:pt>
                <c:pt idx="3161">
                  <c:v>81.2430044416613</c:v>
                </c:pt>
                <c:pt idx="3162">
                  <c:v>81.12537126940065</c:v>
                </c:pt>
                <c:pt idx="3163">
                  <c:v>81.13099344307516</c:v>
                </c:pt>
                <c:pt idx="3164">
                  <c:v>81.0302267918375</c:v>
                </c:pt>
                <c:pt idx="3165">
                  <c:v>81.0479582626561</c:v>
                </c:pt>
                <c:pt idx="3166">
                  <c:v>80.96838288142094</c:v>
                </c:pt>
                <c:pt idx="3167">
                  <c:v>80.84556001038455</c:v>
                </c:pt>
                <c:pt idx="3168">
                  <c:v>80.8676162301835</c:v>
                </c:pt>
                <c:pt idx="3169">
                  <c:v>80.65397363056353</c:v>
                </c:pt>
                <c:pt idx="3170">
                  <c:v>80.57439824932878</c:v>
                </c:pt>
                <c:pt idx="3171">
                  <c:v>80.61591583953825</c:v>
                </c:pt>
                <c:pt idx="3172">
                  <c:v>80.4831460458475</c:v>
                </c:pt>
                <c:pt idx="3173">
                  <c:v>80.442925880332</c:v>
                </c:pt>
                <c:pt idx="3174">
                  <c:v>80.3382669550122</c:v>
                </c:pt>
                <c:pt idx="3175">
                  <c:v>80.23879772846836</c:v>
                </c:pt>
                <c:pt idx="3176">
                  <c:v>80.22625595642587</c:v>
                </c:pt>
                <c:pt idx="3177">
                  <c:v>80.15143779906913</c:v>
                </c:pt>
                <c:pt idx="3178">
                  <c:v>80.07445726722248</c:v>
                </c:pt>
                <c:pt idx="3179">
                  <c:v>80.05715827130184</c:v>
                </c:pt>
                <c:pt idx="3180">
                  <c:v>80.01737058068423</c:v>
                </c:pt>
                <c:pt idx="3181">
                  <c:v>79.86557189148053</c:v>
                </c:pt>
                <c:pt idx="3182">
                  <c:v>79.92049620352869</c:v>
                </c:pt>
                <c:pt idx="3183">
                  <c:v>79.77475216289737</c:v>
                </c:pt>
                <c:pt idx="3184">
                  <c:v>79.69560925656046</c:v>
                </c:pt>
                <c:pt idx="3185">
                  <c:v>79.69474430676431</c:v>
                </c:pt>
                <c:pt idx="3186">
                  <c:v>79.50878010061763</c:v>
                </c:pt>
                <c:pt idx="3187">
                  <c:v>79.57019153613582</c:v>
                </c:pt>
                <c:pt idx="3188">
                  <c:v>79.37990258100905</c:v>
                </c:pt>
                <c:pt idx="3189">
                  <c:v>79.3401148903916</c:v>
                </c:pt>
                <c:pt idx="3190">
                  <c:v>79.30897669773425</c:v>
                </c:pt>
                <c:pt idx="3191">
                  <c:v>79.20561519710868</c:v>
                </c:pt>
                <c:pt idx="3192">
                  <c:v>79.18139660281975</c:v>
                </c:pt>
                <c:pt idx="3193">
                  <c:v>79.07068302892774</c:v>
                </c:pt>
                <c:pt idx="3194">
                  <c:v>79.03089533831028</c:v>
                </c:pt>
                <c:pt idx="3195">
                  <c:v>78.96602410360792</c:v>
                </c:pt>
                <c:pt idx="3196">
                  <c:v>78.90245029359943</c:v>
                </c:pt>
                <c:pt idx="3197">
                  <c:v>78.9119647413559</c:v>
                </c:pt>
                <c:pt idx="3198">
                  <c:v>78.8522832054296</c:v>
                </c:pt>
                <c:pt idx="3199">
                  <c:v>78.73897478214961</c:v>
                </c:pt>
                <c:pt idx="3200">
                  <c:v>78.68318552030555</c:v>
                </c:pt>
                <c:pt idx="3201">
                  <c:v>78.61139468723493</c:v>
                </c:pt>
                <c:pt idx="3202">
                  <c:v>78.44748670088694</c:v>
                </c:pt>
                <c:pt idx="3203">
                  <c:v>78.4081314851675</c:v>
                </c:pt>
                <c:pt idx="3204">
                  <c:v>78.4288902802723</c:v>
                </c:pt>
                <c:pt idx="3205">
                  <c:v>78.340665401077</c:v>
                </c:pt>
                <c:pt idx="3206">
                  <c:v>78.30779730882767</c:v>
                </c:pt>
                <c:pt idx="3207">
                  <c:v>78.20746313248799</c:v>
                </c:pt>
                <c:pt idx="3208">
                  <c:v>78.1278877512531</c:v>
                </c:pt>
                <c:pt idx="3209">
                  <c:v>78.13826714880561</c:v>
                </c:pt>
                <c:pt idx="3210">
                  <c:v>77.9492756183727</c:v>
                </c:pt>
                <c:pt idx="3211">
                  <c:v>77.9246245491858</c:v>
                </c:pt>
                <c:pt idx="3212">
                  <c:v>77.90473070387707</c:v>
                </c:pt>
                <c:pt idx="3213">
                  <c:v>77.75552686406161</c:v>
                </c:pt>
                <c:pt idx="3214">
                  <c:v>77.83553472019445</c:v>
                </c:pt>
                <c:pt idx="3215">
                  <c:v>77.61799984649258</c:v>
                </c:pt>
                <c:pt idx="3216">
                  <c:v>77.66730198486638</c:v>
                </c:pt>
                <c:pt idx="3217">
                  <c:v>77.6071879740422</c:v>
                </c:pt>
                <c:pt idx="3218">
                  <c:v>77.52934249239914</c:v>
                </c:pt>
                <c:pt idx="3219">
                  <c:v>77.45668670953267</c:v>
                </c:pt>
                <c:pt idx="3220">
                  <c:v>77.35592005829483</c:v>
                </c:pt>
                <c:pt idx="3221">
                  <c:v>77.3139699931875</c:v>
                </c:pt>
                <c:pt idx="3222">
                  <c:v>77.23439461195253</c:v>
                </c:pt>
                <c:pt idx="3223">
                  <c:v>77.18638989827278</c:v>
                </c:pt>
                <c:pt idx="3224">
                  <c:v>77.06572940172637</c:v>
                </c:pt>
                <c:pt idx="3225">
                  <c:v>77.08821809642291</c:v>
                </c:pt>
                <c:pt idx="3226">
                  <c:v>77.00907519008604</c:v>
                </c:pt>
                <c:pt idx="3227">
                  <c:v>76.95242097844623</c:v>
                </c:pt>
                <c:pt idx="3228">
                  <c:v>76.9619354262026</c:v>
                </c:pt>
                <c:pt idx="3229">
                  <c:v>76.80278466373275</c:v>
                </c:pt>
                <c:pt idx="3230">
                  <c:v>76.786783092506</c:v>
                </c:pt>
                <c:pt idx="3231">
                  <c:v>76.68731386596253</c:v>
                </c:pt>
                <c:pt idx="3232">
                  <c:v>76.58049256615246</c:v>
                </c:pt>
                <c:pt idx="3233">
                  <c:v>76.56968069370222</c:v>
                </c:pt>
                <c:pt idx="3234">
                  <c:v>76.4382083247054</c:v>
                </c:pt>
                <c:pt idx="3235">
                  <c:v>76.35863294347034</c:v>
                </c:pt>
                <c:pt idx="3236">
                  <c:v>76.4386407996034</c:v>
                </c:pt>
                <c:pt idx="3237">
                  <c:v>76.27732766264353</c:v>
                </c:pt>
                <c:pt idx="3238">
                  <c:v>76.2660833152951</c:v>
                </c:pt>
                <c:pt idx="3239">
                  <c:v>76.1839130846721</c:v>
                </c:pt>
                <c:pt idx="3240">
                  <c:v>76.10433770343703</c:v>
                </c:pt>
                <c:pt idx="3241">
                  <c:v>76.09266088119076</c:v>
                </c:pt>
                <c:pt idx="3242">
                  <c:v>76.00400352709752</c:v>
                </c:pt>
                <c:pt idx="3243">
                  <c:v>75.9875694809729</c:v>
                </c:pt>
                <c:pt idx="3244">
                  <c:v>75.93048279443462</c:v>
                </c:pt>
                <c:pt idx="3245">
                  <c:v>75.89069510381737</c:v>
                </c:pt>
                <c:pt idx="3246">
                  <c:v>75.78084647972135</c:v>
                </c:pt>
                <c:pt idx="3247">
                  <c:v>75.7618175842087</c:v>
                </c:pt>
                <c:pt idx="3248">
                  <c:v>75.65715865888878</c:v>
                </c:pt>
                <c:pt idx="3249">
                  <c:v>75.59747712296249</c:v>
                </c:pt>
                <c:pt idx="3250">
                  <c:v>75.58839515010403</c:v>
                </c:pt>
                <c:pt idx="3251">
                  <c:v>75.42059488967416</c:v>
                </c:pt>
                <c:pt idx="3252">
                  <c:v>75.46816712845585</c:v>
                </c:pt>
                <c:pt idx="3253">
                  <c:v>75.31550348945631</c:v>
                </c:pt>
                <c:pt idx="3254">
                  <c:v>75.2956096441476</c:v>
                </c:pt>
                <c:pt idx="3255">
                  <c:v>75.24198275679358</c:v>
                </c:pt>
                <c:pt idx="3256">
                  <c:v>75.0932113918762</c:v>
                </c:pt>
                <c:pt idx="3257">
                  <c:v>75.16975944882498</c:v>
                </c:pt>
                <c:pt idx="3258">
                  <c:v>75.06164072432102</c:v>
                </c:pt>
                <c:pt idx="3259">
                  <c:v>75.02185303370355</c:v>
                </c:pt>
                <c:pt idx="3260">
                  <c:v>74.99547206492446</c:v>
                </c:pt>
                <c:pt idx="3261">
                  <c:v>74.8886507651147</c:v>
                </c:pt>
                <c:pt idx="3262">
                  <c:v>74.87697394286828</c:v>
                </c:pt>
                <c:pt idx="3263">
                  <c:v>74.8177248818401</c:v>
                </c:pt>
                <c:pt idx="3264">
                  <c:v>74.6944695359056</c:v>
                </c:pt>
                <c:pt idx="3265">
                  <c:v>74.61792147895678</c:v>
                </c:pt>
                <c:pt idx="3266">
                  <c:v>74.58289101221736</c:v>
                </c:pt>
                <c:pt idx="3267">
                  <c:v>74.50850532975878</c:v>
                </c:pt>
                <c:pt idx="3268">
                  <c:v>74.46871763914133</c:v>
                </c:pt>
                <c:pt idx="3269">
                  <c:v>74.42071292546142</c:v>
                </c:pt>
                <c:pt idx="3270">
                  <c:v>74.32902824708221</c:v>
                </c:pt>
                <c:pt idx="3271">
                  <c:v>74.30653955238535</c:v>
                </c:pt>
                <c:pt idx="3272">
                  <c:v>74.28664570707667</c:v>
                </c:pt>
                <c:pt idx="3273">
                  <c:v>74.15949808705973</c:v>
                </c:pt>
                <c:pt idx="3274">
                  <c:v>74.15949808705973</c:v>
                </c:pt>
                <c:pt idx="3275">
                  <c:v>74.02110611969469</c:v>
                </c:pt>
                <c:pt idx="3276">
                  <c:v>74.01851127030685</c:v>
                </c:pt>
                <c:pt idx="3277">
                  <c:v>73.97872357968923</c:v>
                </c:pt>
                <c:pt idx="3278">
                  <c:v>73.82173519170939</c:v>
                </c:pt>
                <c:pt idx="3279">
                  <c:v>73.88357910212565</c:v>
                </c:pt>
                <c:pt idx="3280">
                  <c:v>73.7434572351688</c:v>
                </c:pt>
                <c:pt idx="3281">
                  <c:v>73.79751659742077</c:v>
                </c:pt>
                <c:pt idx="3282">
                  <c:v>73.71794121618585</c:v>
                </c:pt>
                <c:pt idx="3283">
                  <c:v>73.55143838044958</c:v>
                </c:pt>
                <c:pt idx="3284">
                  <c:v>73.5116506898323</c:v>
                </c:pt>
                <c:pt idx="3285">
                  <c:v>73.4433196559458</c:v>
                </c:pt>
                <c:pt idx="3286">
                  <c:v>73.4238582855351</c:v>
                </c:pt>
                <c:pt idx="3287">
                  <c:v>73.36028447552677</c:v>
                </c:pt>
                <c:pt idx="3288">
                  <c:v>73.32179420960335</c:v>
                </c:pt>
                <c:pt idx="3289">
                  <c:v>73.25908534939105</c:v>
                </c:pt>
                <c:pt idx="3290">
                  <c:v>73.28157404408788</c:v>
                </c:pt>
                <c:pt idx="3291">
                  <c:v>73.20199866285297</c:v>
                </c:pt>
                <c:pt idx="3292">
                  <c:v>73.02554890446235</c:v>
                </c:pt>
                <c:pt idx="3293">
                  <c:v>73.09777221243081</c:v>
                </c:pt>
                <c:pt idx="3294">
                  <c:v>72.90705078240617</c:v>
                </c:pt>
                <c:pt idx="3295">
                  <c:v>72.9420812491455</c:v>
                </c:pt>
                <c:pt idx="3296">
                  <c:v>72.88283218811728</c:v>
                </c:pt>
                <c:pt idx="3297">
                  <c:v>72.78076811218524</c:v>
                </c:pt>
                <c:pt idx="3298">
                  <c:v>72.80887898055627</c:v>
                </c:pt>
                <c:pt idx="3299">
                  <c:v>72.69903035646026</c:v>
                </c:pt>
                <c:pt idx="3300">
                  <c:v>72.61945497522566</c:v>
                </c:pt>
                <c:pt idx="3301">
                  <c:v>72.59566885583475</c:v>
                </c:pt>
                <c:pt idx="3302">
                  <c:v>72.48322538235066</c:v>
                </c:pt>
                <c:pt idx="3303">
                  <c:v>72.4486273905094</c:v>
                </c:pt>
                <c:pt idx="3304">
                  <c:v>72.42094899703638</c:v>
                </c:pt>
                <c:pt idx="3305">
                  <c:v>72.34180609069948</c:v>
                </c:pt>
                <c:pt idx="3306">
                  <c:v>72.3392112413114</c:v>
                </c:pt>
                <c:pt idx="3307">
                  <c:v>72.26655545844474</c:v>
                </c:pt>
                <c:pt idx="3308">
                  <c:v>72.22201054394911</c:v>
                </c:pt>
                <c:pt idx="3309">
                  <c:v>72.14243516271395</c:v>
                </c:pt>
                <c:pt idx="3310">
                  <c:v>72.09702529842252</c:v>
                </c:pt>
                <c:pt idx="3311">
                  <c:v>72.0196122916777</c:v>
                </c:pt>
                <c:pt idx="3312">
                  <c:v>72.00923289412528</c:v>
                </c:pt>
                <c:pt idx="3313">
                  <c:v>71.917980690644</c:v>
                </c:pt>
                <c:pt idx="3314">
                  <c:v>71.8582991547178</c:v>
                </c:pt>
                <c:pt idx="3315">
                  <c:v>71.88468012349652</c:v>
                </c:pt>
                <c:pt idx="3316">
                  <c:v>71.7285566853131</c:v>
                </c:pt>
                <c:pt idx="3317">
                  <c:v>71.79861761879161</c:v>
                </c:pt>
                <c:pt idx="3318">
                  <c:v>71.62692508427932</c:v>
                </c:pt>
                <c:pt idx="3319">
                  <c:v>71.54734970304441</c:v>
                </c:pt>
                <c:pt idx="3320">
                  <c:v>71.60530133937837</c:v>
                </c:pt>
                <c:pt idx="3321">
                  <c:v>71.43014900568212</c:v>
                </c:pt>
                <c:pt idx="3322">
                  <c:v>71.48464084283212</c:v>
                </c:pt>
                <c:pt idx="3323">
                  <c:v>71.42452683200793</c:v>
                </c:pt>
                <c:pt idx="3324">
                  <c:v>71.30040653627738</c:v>
                </c:pt>
                <c:pt idx="3325">
                  <c:v>71.31943543179008</c:v>
                </c:pt>
                <c:pt idx="3326">
                  <c:v>71.19012543728335</c:v>
                </c:pt>
                <c:pt idx="3327">
                  <c:v>71.14601299768565</c:v>
                </c:pt>
                <c:pt idx="3328">
                  <c:v>71.08633146175939</c:v>
                </c:pt>
                <c:pt idx="3329">
                  <c:v>71.0858989868613</c:v>
                </c:pt>
                <c:pt idx="3330">
                  <c:v>70.96394106562108</c:v>
                </c:pt>
                <c:pt idx="3331">
                  <c:v>71.00459370603455</c:v>
                </c:pt>
                <c:pt idx="3332">
                  <c:v>70.8830682596921</c:v>
                </c:pt>
                <c:pt idx="3333">
                  <c:v>70.84328056907466</c:v>
                </c:pt>
                <c:pt idx="3334">
                  <c:v>70.80608772784528</c:v>
                </c:pt>
                <c:pt idx="3335">
                  <c:v>70.71180820007786</c:v>
                </c:pt>
                <c:pt idx="3336">
                  <c:v>70.70661850130164</c:v>
                </c:pt>
                <c:pt idx="3337">
                  <c:v>70.6469369653755</c:v>
                </c:pt>
                <c:pt idx="3338">
                  <c:v>70.55049506311793</c:v>
                </c:pt>
                <c:pt idx="3339">
                  <c:v>70.55525228699611</c:v>
                </c:pt>
                <c:pt idx="3340">
                  <c:v>70.441943863716</c:v>
                </c:pt>
                <c:pt idx="3341">
                  <c:v>70.4177252694271</c:v>
                </c:pt>
                <c:pt idx="3342">
                  <c:v>70.37793757880937</c:v>
                </c:pt>
                <c:pt idx="3343">
                  <c:v>70.2568446073652</c:v>
                </c:pt>
                <c:pt idx="3344">
                  <c:v>70.2421404608327</c:v>
                </c:pt>
                <c:pt idx="3345">
                  <c:v>70.17207952735379</c:v>
                </c:pt>
                <c:pt idx="3346">
                  <c:v>70.15651043102551</c:v>
                </c:pt>
                <c:pt idx="3347">
                  <c:v>70.13704906061478</c:v>
                </c:pt>
                <c:pt idx="3348">
                  <c:v>70.00514421671981</c:v>
                </c:pt>
                <c:pt idx="3349">
                  <c:v>69.9822230471252</c:v>
                </c:pt>
                <c:pt idx="3350">
                  <c:v>69.9134595383406</c:v>
                </c:pt>
                <c:pt idx="3351">
                  <c:v>69.83431663200371</c:v>
                </c:pt>
                <c:pt idx="3352">
                  <c:v>69.81096298751086</c:v>
                </c:pt>
                <c:pt idx="3353">
                  <c:v>69.7430644285224</c:v>
                </c:pt>
                <c:pt idx="3354">
                  <c:v>69.71538603504938</c:v>
                </c:pt>
                <c:pt idx="3355">
                  <c:v>69.66046172300135</c:v>
                </c:pt>
                <c:pt idx="3356">
                  <c:v>69.62067403238363</c:v>
                </c:pt>
                <c:pt idx="3357">
                  <c:v>69.53504400257663</c:v>
                </c:pt>
                <c:pt idx="3358">
                  <c:v>69.54801824951726</c:v>
                </c:pt>
                <c:pt idx="3359">
                  <c:v>69.42260052909266</c:v>
                </c:pt>
                <c:pt idx="3360">
                  <c:v>69.36291899316645</c:v>
                </c:pt>
                <c:pt idx="3361">
                  <c:v>69.39924688459978</c:v>
                </c:pt>
                <c:pt idx="3362">
                  <c:v>69.27945133784922</c:v>
                </c:pt>
                <c:pt idx="3363">
                  <c:v>69.33351070010138</c:v>
                </c:pt>
                <c:pt idx="3364">
                  <c:v>69.16052074089506</c:v>
                </c:pt>
                <c:pt idx="3365">
                  <c:v>69.10083920496888</c:v>
                </c:pt>
                <c:pt idx="3366">
                  <c:v>69.13630214660587</c:v>
                </c:pt>
                <c:pt idx="3367">
                  <c:v>69.01218185087561</c:v>
                </c:pt>
                <c:pt idx="3368">
                  <c:v>69.05975408965737</c:v>
                </c:pt>
                <c:pt idx="3369">
                  <c:v>68.92914667045655</c:v>
                </c:pt>
                <c:pt idx="3370">
                  <c:v>68.90882035024985</c:v>
                </c:pt>
                <c:pt idx="3371">
                  <c:v>68.85303108840564</c:v>
                </c:pt>
                <c:pt idx="3372">
                  <c:v>68.79767430145978</c:v>
                </c:pt>
                <c:pt idx="3373">
                  <c:v>68.75096701247382</c:v>
                </c:pt>
                <c:pt idx="3374">
                  <c:v>68.6912854765479</c:v>
                </c:pt>
                <c:pt idx="3375">
                  <c:v>68.66706688225901</c:v>
                </c:pt>
                <c:pt idx="3376">
                  <c:v>68.58878892571811</c:v>
                </c:pt>
                <c:pt idx="3377">
                  <c:v>68.59224872490226</c:v>
                </c:pt>
                <c:pt idx="3378">
                  <c:v>68.4534242826392</c:v>
                </c:pt>
                <c:pt idx="3379">
                  <c:v>68.43353043733046</c:v>
                </c:pt>
                <c:pt idx="3380">
                  <c:v>68.40498709406141</c:v>
                </c:pt>
                <c:pt idx="3381">
                  <c:v>68.25751315383801</c:v>
                </c:pt>
                <c:pt idx="3382">
                  <c:v>68.30638281731353</c:v>
                </c:pt>
                <c:pt idx="3383">
                  <c:v>68.24670128138762</c:v>
                </c:pt>
                <c:pt idx="3384">
                  <c:v>68.16842332484675</c:v>
                </c:pt>
                <c:pt idx="3385">
                  <c:v>68.1740454985208</c:v>
                </c:pt>
                <c:pt idx="3386">
                  <c:v>68.04214065462611</c:v>
                </c:pt>
                <c:pt idx="3387">
                  <c:v>68.06419687442472</c:v>
                </c:pt>
                <c:pt idx="3388">
                  <c:v>68.00451533849875</c:v>
                </c:pt>
                <c:pt idx="3389">
                  <c:v>67.9128306601194</c:v>
                </c:pt>
                <c:pt idx="3390">
                  <c:v>67.94007657869435</c:v>
                </c:pt>
                <c:pt idx="3391">
                  <c:v>67.84190477684481</c:v>
                </c:pt>
                <c:pt idx="3392">
                  <c:v>67.77054641867221</c:v>
                </c:pt>
                <c:pt idx="3393">
                  <c:v>67.75065257336347</c:v>
                </c:pt>
                <c:pt idx="3394">
                  <c:v>67.6507508719215</c:v>
                </c:pt>
                <c:pt idx="3395">
                  <c:v>67.60793585701821</c:v>
                </c:pt>
                <c:pt idx="3396">
                  <c:v>67.60144873354785</c:v>
                </c:pt>
                <c:pt idx="3397">
                  <c:v>67.464786665775</c:v>
                </c:pt>
                <c:pt idx="3398">
                  <c:v>67.4453252953643</c:v>
                </c:pt>
                <c:pt idx="3399">
                  <c:v>67.42024175127937</c:v>
                </c:pt>
                <c:pt idx="3400">
                  <c:v>67.35191071739288</c:v>
                </c:pt>
                <c:pt idx="3401">
                  <c:v>67.32552974861391</c:v>
                </c:pt>
                <c:pt idx="3402">
                  <c:v>67.28574205799615</c:v>
                </c:pt>
                <c:pt idx="3403">
                  <c:v>67.13913306756908</c:v>
                </c:pt>
                <c:pt idx="3404">
                  <c:v>67.09285825348107</c:v>
                </c:pt>
                <c:pt idx="3405">
                  <c:v>66.93803223999157</c:v>
                </c:pt>
                <c:pt idx="3406">
                  <c:v>66.92332809345891</c:v>
                </c:pt>
                <c:pt idx="3407">
                  <c:v>66.88354040284165</c:v>
                </c:pt>
                <c:pt idx="3408">
                  <c:v>66.73001181404611</c:v>
                </c:pt>
                <c:pt idx="3409">
                  <c:v>66.77974642731793</c:v>
                </c:pt>
                <c:pt idx="3410">
                  <c:v>66.64005703525881</c:v>
                </c:pt>
                <c:pt idx="3411">
                  <c:v>66.6201631899501</c:v>
                </c:pt>
                <c:pt idx="3412">
                  <c:v>66.63659723607442</c:v>
                </c:pt>
                <c:pt idx="3413">
                  <c:v>66.54275018320525</c:v>
                </c:pt>
                <c:pt idx="3414">
                  <c:v>66.590322421987</c:v>
                </c:pt>
                <c:pt idx="3415">
                  <c:v>66.51247694034415</c:v>
                </c:pt>
                <c:pt idx="3416">
                  <c:v>66.49258309503542</c:v>
                </c:pt>
                <c:pt idx="3417">
                  <c:v>66.51117951565011</c:v>
                </c:pt>
                <c:pt idx="3418">
                  <c:v>66.534100685245</c:v>
                </c:pt>
                <c:pt idx="3419">
                  <c:v>66.33905450623978</c:v>
                </c:pt>
                <c:pt idx="3420">
                  <c:v>66.22617855785745</c:v>
                </c:pt>
                <c:pt idx="3421">
                  <c:v>65.55022029225894</c:v>
                </c:pt>
                <c:pt idx="3422">
                  <c:v>64.25712034719161</c:v>
                </c:pt>
                <c:pt idx="3423">
                  <c:v>63.48688255382531</c:v>
                </c:pt>
                <c:pt idx="3424">
                  <c:v>61.43868143682239</c:v>
                </c:pt>
                <c:pt idx="3425">
                  <c:v>60.32851837361583</c:v>
                </c:pt>
                <c:pt idx="3426">
                  <c:v>57.78426854858872</c:v>
                </c:pt>
                <c:pt idx="3427">
                  <c:v>56.40251124942815</c:v>
                </c:pt>
                <c:pt idx="3428">
                  <c:v>53.68397404050067</c:v>
                </c:pt>
                <c:pt idx="3429">
                  <c:v>52.18631346867185</c:v>
                </c:pt>
                <c:pt idx="3430">
                  <c:v>49.32678944299122</c:v>
                </c:pt>
                <c:pt idx="3431">
                  <c:v>46.48845668731323</c:v>
                </c:pt>
                <c:pt idx="3432">
                  <c:v>45.01587965956944</c:v>
                </c:pt>
                <c:pt idx="3433">
                  <c:v>42.139964835254</c:v>
                </c:pt>
                <c:pt idx="3434">
                  <c:v>40.70964060504614</c:v>
                </c:pt>
                <c:pt idx="3435">
                  <c:v>37.8609716993058</c:v>
                </c:pt>
                <c:pt idx="3436">
                  <c:v>36.48289043677836</c:v>
                </c:pt>
                <c:pt idx="3437">
                  <c:v>33.75851481672766</c:v>
                </c:pt>
                <c:pt idx="3438">
                  <c:v>32.38596923289483</c:v>
                </c:pt>
                <c:pt idx="3439">
                  <c:v>29.66232882017075</c:v>
                </c:pt>
                <c:pt idx="3440">
                  <c:v>26.97436758653298</c:v>
                </c:pt>
                <c:pt idx="3441">
                  <c:v>25.65730853211558</c:v>
                </c:pt>
                <c:pt idx="3442">
                  <c:v>23.03439152313939</c:v>
                </c:pt>
                <c:pt idx="3443">
                  <c:v>21.7010281650668</c:v>
                </c:pt>
                <c:pt idx="3444">
                  <c:v>19.10003763342</c:v>
                </c:pt>
                <c:pt idx="3445">
                  <c:v>17.82773973094718</c:v>
                </c:pt>
                <c:pt idx="3446">
                  <c:v>15.32972147251802</c:v>
                </c:pt>
                <c:pt idx="3447">
                  <c:v>14.09543811358085</c:v>
                </c:pt>
                <c:pt idx="3448">
                  <c:v>11.57536363535283</c:v>
                </c:pt>
                <c:pt idx="3449">
                  <c:v>10.34441033313037</c:v>
                </c:pt>
                <c:pt idx="3450">
                  <c:v>7.909836142240076</c:v>
                </c:pt>
                <c:pt idx="3451">
                  <c:v>5.462330951899104</c:v>
                </c:pt>
                <c:pt idx="3452">
                  <c:v>4.272869291392296</c:v>
                </c:pt>
                <c:pt idx="3453">
                  <c:v>2.00725006890984</c:v>
                </c:pt>
                <c:pt idx="3454">
                  <c:v>0.83368186090511</c:v>
                </c:pt>
                <c:pt idx="3455">
                  <c:v>-1.471642881964178</c:v>
                </c:pt>
                <c:pt idx="3456">
                  <c:v>-2.621546063549481</c:v>
                </c:pt>
                <c:pt idx="3457">
                  <c:v>-4.890945116640585</c:v>
                </c:pt>
                <c:pt idx="3458">
                  <c:v>-7.137608964343014</c:v>
                </c:pt>
                <c:pt idx="3459">
                  <c:v>-8.26273565902099</c:v>
                </c:pt>
                <c:pt idx="3460">
                  <c:v>-10.45209658273632</c:v>
                </c:pt>
                <c:pt idx="3461">
                  <c:v>-11.54409570022628</c:v>
                </c:pt>
                <c:pt idx="3462">
                  <c:v>-13.67009905138228</c:v>
                </c:pt>
                <c:pt idx="3463">
                  <c:v>-14.74289628340035</c:v>
                </c:pt>
                <c:pt idx="3464">
                  <c:v>-16.8236627602239</c:v>
                </c:pt>
                <c:pt idx="3465">
                  <c:v>-18.89093602022935</c:v>
                </c:pt>
                <c:pt idx="3466">
                  <c:v>-19.89929449244305</c:v>
                </c:pt>
                <c:pt idx="3467">
                  <c:v>-21.90718894895094</c:v>
                </c:pt>
                <c:pt idx="3468">
                  <c:v>-22.86633177777044</c:v>
                </c:pt>
                <c:pt idx="3469">
                  <c:v>-24.84006071733507</c:v>
                </c:pt>
                <c:pt idx="3470">
                  <c:v>-25.76075652772088</c:v>
                </c:pt>
                <c:pt idx="3471">
                  <c:v>-27.65361266135664</c:v>
                </c:pt>
                <c:pt idx="3472">
                  <c:v>-29.5024860978641</c:v>
                </c:pt>
                <c:pt idx="3473">
                  <c:v>-30.38482138479599</c:v>
                </c:pt>
                <c:pt idx="3474">
                  <c:v>-32.22206124654682</c:v>
                </c:pt>
                <c:pt idx="3475">
                  <c:v>-33.03974153622536</c:v>
                </c:pt>
                <c:pt idx="3476">
                  <c:v>-34.74745516602045</c:v>
                </c:pt>
                <c:pt idx="3477">
                  <c:v>-35.6555659568741</c:v>
                </c:pt>
                <c:pt idx="3478">
                  <c:v>-37.24434898971484</c:v>
                </c:pt>
                <c:pt idx="3479">
                  <c:v>-38.8499985435782</c:v>
                </c:pt>
                <c:pt idx="3480">
                  <c:v>-39.63225913910923</c:v>
                </c:pt>
                <c:pt idx="3481">
                  <c:v>-41.14315344281732</c:v>
                </c:pt>
                <c:pt idx="3482">
                  <c:v>-41.8805663914241</c:v>
                </c:pt>
                <c:pt idx="3483">
                  <c:v>-43.28122284362797</c:v>
                </c:pt>
                <c:pt idx="3484">
                  <c:v>-44.62405740196709</c:v>
                </c:pt>
                <c:pt idx="3485">
                  <c:v>-45.28012182225712</c:v>
                </c:pt>
                <c:pt idx="3486">
                  <c:v>-46.56111247018</c:v>
                </c:pt>
                <c:pt idx="3487">
                  <c:v>-47.16095515372794</c:v>
                </c:pt>
                <c:pt idx="3488">
                  <c:v>-48.37577714225441</c:v>
                </c:pt>
                <c:pt idx="3489">
                  <c:v>-49.4219339205547</c:v>
                </c:pt>
                <c:pt idx="3490">
                  <c:v>-49.95863526899234</c:v>
                </c:pt>
                <c:pt idx="3491">
                  <c:v>-51.03030806627556</c:v>
                </c:pt>
                <c:pt idx="3492">
                  <c:v>-51.48137938490607</c:v>
                </c:pt>
                <c:pt idx="3493">
                  <c:v>-52.46309740340197</c:v>
                </c:pt>
                <c:pt idx="3494">
                  <c:v>-52.8484325375341</c:v>
                </c:pt>
                <c:pt idx="3495">
                  <c:v>-53.72203183152606</c:v>
                </c:pt>
                <c:pt idx="3496">
                  <c:v>-54.6354188161355</c:v>
                </c:pt>
                <c:pt idx="3497">
                  <c:v>-55.00215752965291</c:v>
                </c:pt>
                <c:pt idx="3498">
                  <c:v>-55.83726655772129</c:v>
                </c:pt>
                <c:pt idx="3499">
                  <c:v>-56.11491544224764</c:v>
                </c:pt>
                <c:pt idx="3500">
                  <c:v>-56.81033507825708</c:v>
                </c:pt>
                <c:pt idx="3501">
                  <c:v>-57.20561713504355</c:v>
                </c:pt>
                <c:pt idx="3502">
                  <c:v>-57.80372991899944</c:v>
                </c:pt>
                <c:pt idx="3503">
                  <c:v>-58.43427832030653</c:v>
                </c:pt>
                <c:pt idx="3504">
                  <c:v>-58.7127921546287</c:v>
                </c:pt>
                <c:pt idx="3505">
                  <c:v>-59.23219450714571</c:v>
                </c:pt>
                <c:pt idx="3506">
                  <c:v>-59.48216499819886</c:v>
                </c:pt>
                <c:pt idx="3507">
                  <c:v>-60.01843387173849</c:v>
                </c:pt>
                <c:pt idx="3508">
                  <c:v>-60.51405010486462</c:v>
                </c:pt>
                <c:pt idx="3509">
                  <c:v>-60.75277624856936</c:v>
                </c:pt>
                <c:pt idx="3510">
                  <c:v>-61.21855171373242</c:v>
                </c:pt>
                <c:pt idx="3511">
                  <c:v>-61.39413652232683</c:v>
                </c:pt>
                <c:pt idx="3512">
                  <c:v>-61.8439104162632</c:v>
                </c:pt>
                <c:pt idx="3513">
                  <c:v>-62.04284886935059</c:v>
                </c:pt>
                <c:pt idx="3514">
                  <c:v>-62.32611992755096</c:v>
                </c:pt>
                <c:pt idx="3515">
                  <c:v>-62.79838251618426</c:v>
                </c:pt>
                <c:pt idx="3516">
                  <c:v>-62.91342083905644</c:v>
                </c:pt>
                <c:pt idx="3517">
                  <c:v>-63.32470446706937</c:v>
                </c:pt>
                <c:pt idx="3518">
                  <c:v>-63.48342275464119</c:v>
                </c:pt>
                <c:pt idx="3519">
                  <c:v>-63.69490297977105</c:v>
                </c:pt>
                <c:pt idx="3520">
                  <c:v>-64.06207416818634</c:v>
                </c:pt>
                <c:pt idx="3521">
                  <c:v>-64.13300005146091</c:v>
                </c:pt>
                <c:pt idx="3522">
                  <c:v>-64.4218932833357</c:v>
                </c:pt>
                <c:pt idx="3523">
                  <c:v>-64.56115020049675</c:v>
                </c:pt>
                <c:pt idx="3524">
                  <c:v>-64.7964165450174</c:v>
                </c:pt>
                <c:pt idx="3525">
                  <c:v>-64.95340493299708</c:v>
                </c:pt>
                <c:pt idx="3526">
                  <c:v>-65.18564395323158</c:v>
                </c:pt>
                <c:pt idx="3527">
                  <c:v>-65.42393762203831</c:v>
                </c:pt>
                <c:pt idx="3528">
                  <c:v>-65.54546306838076</c:v>
                </c:pt>
                <c:pt idx="3529">
                  <c:v>-65.7668902161647</c:v>
                </c:pt>
                <c:pt idx="3530">
                  <c:v>-65.81575987964067</c:v>
                </c:pt>
                <c:pt idx="3531">
                  <c:v>-66.0882190653907</c:v>
                </c:pt>
                <c:pt idx="3532">
                  <c:v>-66.2672636731692</c:v>
                </c:pt>
                <c:pt idx="3533">
                  <c:v>-66.34035193093385</c:v>
                </c:pt>
                <c:pt idx="3534">
                  <c:v>-66.54188523340918</c:v>
                </c:pt>
                <c:pt idx="3535">
                  <c:v>-66.56610382769811</c:v>
                </c:pt>
                <c:pt idx="3536">
                  <c:v>-66.81477689405718</c:v>
                </c:pt>
                <c:pt idx="3537">
                  <c:v>-66.87445842998338</c:v>
                </c:pt>
                <c:pt idx="3538">
                  <c:v>-66.9847395289775</c:v>
                </c:pt>
                <c:pt idx="3539">
                  <c:v>-67.20703162655757</c:v>
                </c:pt>
                <c:pt idx="3540">
                  <c:v>-67.22087082329382</c:v>
                </c:pt>
                <c:pt idx="3541">
                  <c:v>-67.35969526555716</c:v>
                </c:pt>
                <c:pt idx="3542">
                  <c:v>-67.48035576210357</c:v>
                </c:pt>
                <c:pt idx="3543">
                  <c:v>-67.58414973762737</c:v>
                </c:pt>
                <c:pt idx="3544">
                  <c:v>-67.7048102341738</c:v>
                </c:pt>
                <c:pt idx="3545">
                  <c:v>-67.78179076602061</c:v>
                </c:pt>
                <c:pt idx="3546">
                  <c:v>-67.9210476831817</c:v>
                </c:pt>
                <c:pt idx="3547">
                  <c:v>-67.9984606899266</c:v>
                </c:pt>
                <c:pt idx="3548">
                  <c:v>-68.0983623913682</c:v>
                </c:pt>
                <c:pt idx="3549">
                  <c:v>-68.13728513218933</c:v>
                </c:pt>
                <c:pt idx="3550">
                  <c:v>-68.26746007649237</c:v>
                </c:pt>
                <c:pt idx="3551">
                  <c:v>-68.36692930303603</c:v>
                </c:pt>
                <c:pt idx="3552">
                  <c:v>-68.41752886610387</c:v>
                </c:pt>
                <c:pt idx="3553">
                  <c:v>-68.53775688775228</c:v>
                </c:pt>
                <c:pt idx="3554">
                  <c:v>-68.58705902612608</c:v>
                </c:pt>
                <c:pt idx="3555">
                  <c:v>-68.68652825266943</c:v>
                </c:pt>
                <c:pt idx="3556">
                  <c:v>-68.85346356330381</c:v>
                </c:pt>
                <c:pt idx="3557">
                  <c:v>-68.79680935166377</c:v>
                </c:pt>
                <c:pt idx="3558">
                  <c:v>-69.00136997842524</c:v>
                </c:pt>
                <c:pt idx="3559">
                  <c:v>-68.9546626894396</c:v>
                </c:pt>
                <c:pt idx="3560">
                  <c:v>-69.05413191598318</c:v>
                </c:pt>
                <c:pt idx="3561">
                  <c:v>-69.15316866762878</c:v>
                </c:pt>
                <c:pt idx="3562">
                  <c:v>-69.1501413433427</c:v>
                </c:pt>
                <c:pt idx="3563">
                  <c:v>-69.32875347622307</c:v>
                </c:pt>
                <c:pt idx="3564">
                  <c:v>-69.36854116684053</c:v>
                </c:pt>
                <c:pt idx="3565">
                  <c:v>-69.45979337032201</c:v>
                </c:pt>
                <c:pt idx="3566">
                  <c:v>-69.5147176823701</c:v>
                </c:pt>
                <c:pt idx="3567">
                  <c:v>-69.52293470543231</c:v>
                </c:pt>
                <c:pt idx="3568">
                  <c:v>-69.67559834443155</c:v>
                </c:pt>
                <c:pt idx="3569">
                  <c:v>-69.7158185099474</c:v>
                </c:pt>
                <c:pt idx="3570">
                  <c:v>-69.75733610015664</c:v>
                </c:pt>
                <c:pt idx="3571">
                  <c:v>-69.85723780159842</c:v>
                </c:pt>
                <c:pt idx="3572">
                  <c:v>-69.9134595383406</c:v>
                </c:pt>
                <c:pt idx="3573">
                  <c:v>-69.9532472289581</c:v>
                </c:pt>
                <c:pt idx="3574">
                  <c:v>-70.00687411631201</c:v>
                </c:pt>
                <c:pt idx="3575">
                  <c:v>-70.13185936183862</c:v>
                </c:pt>
                <c:pt idx="3576">
                  <c:v>-70.12580471326611</c:v>
                </c:pt>
                <c:pt idx="3577">
                  <c:v>-70.2330584879743</c:v>
                </c:pt>
                <c:pt idx="3578">
                  <c:v>-70.27284617859142</c:v>
                </c:pt>
                <c:pt idx="3579">
                  <c:v>-70.32820296553781</c:v>
                </c:pt>
                <c:pt idx="3580">
                  <c:v>-70.53925071576953</c:v>
                </c:pt>
                <c:pt idx="3581">
                  <c:v>-70.47697433045499</c:v>
                </c:pt>
                <c:pt idx="3582">
                  <c:v>-70.60974412414608</c:v>
                </c:pt>
                <c:pt idx="3583">
                  <c:v>-70.64953181476329</c:v>
                </c:pt>
                <c:pt idx="3584">
                  <c:v>-70.63569261802705</c:v>
                </c:pt>
                <c:pt idx="3585">
                  <c:v>-70.74381134253098</c:v>
                </c:pt>
                <c:pt idx="3586">
                  <c:v>-70.75678558947148</c:v>
                </c:pt>
                <c:pt idx="3587">
                  <c:v>-70.83636097070638</c:v>
                </c:pt>
                <c:pt idx="3588">
                  <c:v>-70.92847812398342</c:v>
                </c:pt>
                <c:pt idx="3589">
                  <c:v>-70.93107297337185</c:v>
                </c:pt>
                <c:pt idx="3590">
                  <c:v>-71.0413540723659</c:v>
                </c:pt>
                <c:pt idx="3591">
                  <c:v>-71.11617222972264</c:v>
                </c:pt>
                <c:pt idx="3592">
                  <c:v>-71.17585376564881</c:v>
                </c:pt>
                <c:pt idx="3593">
                  <c:v>-71.24548222422935</c:v>
                </c:pt>
                <c:pt idx="3594">
                  <c:v>-71.36873757016357</c:v>
                </c:pt>
                <c:pt idx="3595">
                  <c:v>-71.33673442771071</c:v>
                </c:pt>
                <c:pt idx="3596">
                  <c:v>-71.4911279663024</c:v>
                </c:pt>
                <c:pt idx="3597">
                  <c:v>-71.5309156569198</c:v>
                </c:pt>
                <c:pt idx="3598">
                  <c:v>-71.53480793100195</c:v>
                </c:pt>
                <c:pt idx="3599">
                  <c:v>-71.66109060122256</c:v>
                </c:pt>
                <c:pt idx="3600">
                  <c:v>-71.7030406663301</c:v>
                </c:pt>
                <c:pt idx="3601">
                  <c:v>-71.76272220225614</c:v>
                </c:pt>
                <c:pt idx="3602">
                  <c:v>-71.85873162961578</c:v>
                </c:pt>
                <c:pt idx="3603">
                  <c:v>-71.8570017300236</c:v>
                </c:pt>
                <c:pt idx="3604">
                  <c:v>-71.99582617228668</c:v>
                </c:pt>
                <c:pt idx="3605">
                  <c:v>-71.95776838126143</c:v>
                </c:pt>
                <c:pt idx="3606">
                  <c:v>-72.03734376249635</c:v>
                </c:pt>
                <c:pt idx="3607">
                  <c:v>-72.1887099768016</c:v>
                </c:pt>
                <c:pt idx="3608">
                  <c:v>-72.15973415863445</c:v>
                </c:pt>
                <c:pt idx="3609">
                  <c:v>-72.25141883701403</c:v>
                </c:pt>
                <c:pt idx="3610">
                  <c:v>-72.35088806355756</c:v>
                </c:pt>
                <c:pt idx="3611">
                  <c:v>-72.42311137152645</c:v>
                </c:pt>
                <c:pt idx="3612">
                  <c:v>-72.48063053296255</c:v>
                </c:pt>
                <c:pt idx="3613">
                  <c:v>-72.52344554786615</c:v>
                </c:pt>
                <c:pt idx="3614">
                  <c:v>-72.53598731990844</c:v>
                </c:pt>
                <c:pt idx="3615">
                  <c:v>-72.6151302262455</c:v>
                </c:pt>
                <c:pt idx="3616">
                  <c:v>-72.7310334989138</c:v>
                </c:pt>
                <c:pt idx="3617">
                  <c:v>-72.74487269565024</c:v>
                </c:pt>
                <c:pt idx="3618">
                  <c:v>-72.88196723832127</c:v>
                </c:pt>
                <c:pt idx="3619">
                  <c:v>-72.84736924648</c:v>
                </c:pt>
                <c:pt idx="3620">
                  <c:v>-72.92694462771491</c:v>
                </c:pt>
                <c:pt idx="3621">
                  <c:v>-73.00954733323577</c:v>
                </c:pt>
                <c:pt idx="3622">
                  <c:v>-73.06836391936607</c:v>
                </c:pt>
                <c:pt idx="3623">
                  <c:v>-73.23919150408234</c:v>
                </c:pt>
                <c:pt idx="3624">
                  <c:v>-73.27897919469947</c:v>
                </c:pt>
                <c:pt idx="3625">
                  <c:v>-73.25908534939105</c:v>
                </c:pt>
                <c:pt idx="3626">
                  <c:v>-73.37152882287518</c:v>
                </c:pt>
                <c:pt idx="3627">
                  <c:v>-73.35768962613866</c:v>
                </c:pt>
                <c:pt idx="3628">
                  <c:v>-73.53543680922301</c:v>
                </c:pt>
                <c:pt idx="3629">
                  <c:v>-73.57522449984062</c:v>
                </c:pt>
                <c:pt idx="3630">
                  <c:v>-73.57825182412655</c:v>
                </c:pt>
                <c:pt idx="3631">
                  <c:v>-73.6535024563812</c:v>
                </c:pt>
                <c:pt idx="3632">
                  <c:v>-73.7110216178176</c:v>
                </c:pt>
                <c:pt idx="3633">
                  <c:v>-73.77805522701005</c:v>
                </c:pt>
                <c:pt idx="3634">
                  <c:v>-73.85763060824496</c:v>
                </c:pt>
                <c:pt idx="3635">
                  <c:v>-73.89871572355622</c:v>
                </c:pt>
                <c:pt idx="3636">
                  <c:v>-73.98477822826158</c:v>
                </c:pt>
                <c:pt idx="3637">
                  <c:v>-74.0172138456128</c:v>
                </c:pt>
                <c:pt idx="3638">
                  <c:v>-74.05700153623025</c:v>
                </c:pt>
                <c:pt idx="3639">
                  <c:v>-74.1616604615501</c:v>
                </c:pt>
                <c:pt idx="3640">
                  <c:v>-74.2628595876858</c:v>
                </c:pt>
                <c:pt idx="3641">
                  <c:v>-74.31259420095761</c:v>
                </c:pt>
                <c:pt idx="3642">
                  <c:v>-74.4172531262775</c:v>
                </c:pt>
                <c:pt idx="3643">
                  <c:v>-74.45747329179292</c:v>
                </c:pt>
                <c:pt idx="3644">
                  <c:v>-74.45877071648647</c:v>
                </c:pt>
                <c:pt idx="3645">
                  <c:v>-74.62008385344654</c:v>
                </c:pt>
                <c:pt idx="3646">
                  <c:v>-74.6023523826279</c:v>
                </c:pt>
                <c:pt idx="3647">
                  <c:v>-74.74550157387145</c:v>
                </c:pt>
                <c:pt idx="3648">
                  <c:v>-74.78528926448891</c:v>
                </c:pt>
                <c:pt idx="3649">
                  <c:v>-74.79999341102144</c:v>
                </c:pt>
                <c:pt idx="3650">
                  <c:v>-74.95698179900121</c:v>
                </c:pt>
                <c:pt idx="3651">
                  <c:v>-74.93881785328423</c:v>
                </c:pt>
                <c:pt idx="3652">
                  <c:v>-75.03871955472604</c:v>
                </c:pt>
                <c:pt idx="3653">
                  <c:v>-75.12348463473728</c:v>
                </c:pt>
                <c:pt idx="3654">
                  <c:v>-75.14640580433213</c:v>
                </c:pt>
                <c:pt idx="3655">
                  <c:v>-75.2194940620968</c:v>
                </c:pt>
                <c:pt idx="3656">
                  <c:v>-75.29517716924958</c:v>
                </c:pt>
                <c:pt idx="3657">
                  <c:v>-75.37518502538251</c:v>
                </c:pt>
                <c:pt idx="3658">
                  <c:v>-75.4448134839631</c:v>
                </c:pt>
                <c:pt idx="3659">
                  <c:v>-75.5339033129541</c:v>
                </c:pt>
                <c:pt idx="3660">
                  <c:v>-75.5555270578549</c:v>
                </c:pt>
                <c:pt idx="3661">
                  <c:v>-75.63510243908973</c:v>
                </c:pt>
                <c:pt idx="3662">
                  <c:v>-75.75316808624833</c:v>
                </c:pt>
                <c:pt idx="3663">
                  <c:v>-75.73067939155148</c:v>
                </c:pt>
                <c:pt idx="3664">
                  <c:v>-75.8470151391178</c:v>
                </c:pt>
                <c:pt idx="3665">
                  <c:v>-75.89977707667543</c:v>
                </c:pt>
                <c:pt idx="3666">
                  <c:v>-75.97935245791061</c:v>
                </c:pt>
                <c:pt idx="3667">
                  <c:v>-76.0649824877178</c:v>
                </c:pt>
                <c:pt idx="3668">
                  <c:v>-76.044656167511</c:v>
                </c:pt>
                <c:pt idx="3669">
                  <c:v>-76.2388373967198</c:v>
                </c:pt>
                <c:pt idx="3670">
                  <c:v>-76.18131823528384</c:v>
                </c:pt>
                <c:pt idx="3671">
                  <c:v>-76.28078746182765</c:v>
                </c:pt>
                <c:pt idx="3672">
                  <c:v>-76.38241906286135</c:v>
                </c:pt>
                <c:pt idx="3673">
                  <c:v>-76.42263922837683</c:v>
                </c:pt>
                <c:pt idx="3674">
                  <c:v>-76.5467595241074</c:v>
                </c:pt>
                <c:pt idx="3675">
                  <c:v>-76.52989300308457</c:v>
                </c:pt>
                <c:pt idx="3676">
                  <c:v>-76.60946838431967</c:v>
                </c:pt>
                <c:pt idx="3677">
                  <c:v>-76.71542473433356</c:v>
                </c:pt>
                <c:pt idx="3678">
                  <c:v>-76.7975949649566</c:v>
                </c:pt>
                <c:pt idx="3679">
                  <c:v>-76.8979291412963</c:v>
                </c:pt>
                <c:pt idx="3680">
                  <c:v>-76.9381493068117</c:v>
                </c:pt>
                <c:pt idx="3681">
                  <c:v>-77.02507676131288</c:v>
                </c:pt>
                <c:pt idx="3682">
                  <c:v>-77.02291438682278</c:v>
                </c:pt>
                <c:pt idx="3683">
                  <c:v>-77.09730006928153</c:v>
                </c:pt>
                <c:pt idx="3684">
                  <c:v>-77.13752023479698</c:v>
                </c:pt>
                <c:pt idx="3685">
                  <c:v>-77.2088785929693</c:v>
                </c:pt>
                <c:pt idx="3686">
                  <c:v>-77.35548758339674</c:v>
                </c:pt>
                <c:pt idx="3687">
                  <c:v>-77.35721748298904</c:v>
                </c:pt>
                <c:pt idx="3688">
                  <c:v>-77.51896309484696</c:v>
                </c:pt>
                <c:pt idx="3689">
                  <c:v>-77.57864463077313</c:v>
                </c:pt>
                <c:pt idx="3690">
                  <c:v>-77.5600482101583</c:v>
                </c:pt>
                <c:pt idx="3691">
                  <c:v>-77.69584532813541</c:v>
                </c:pt>
                <c:pt idx="3692">
                  <c:v>-77.66600456017233</c:v>
                </c:pt>
                <c:pt idx="3693">
                  <c:v>-77.83899451937867</c:v>
                </c:pt>
                <c:pt idx="3694">
                  <c:v>-77.87878220999583</c:v>
                </c:pt>
                <c:pt idx="3695">
                  <c:v>-77.8857018083641</c:v>
                </c:pt>
                <c:pt idx="3696">
                  <c:v>-78.03144584899571</c:v>
                </c:pt>
                <c:pt idx="3697">
                  <c:v>-78.01630922756515</c:v>
                </c:pt>
                <c:pt idx="3698">
                  <c:v>-78.1369697241116</c:v>
                </c:pt>
                <c:pt idx="3699">
                  <c:v>-78.17632493983101</c:v>
                </c:pt>
                <c:pt idx="3700">
                  <c:v>-78.23168172677706</c:v>
                </c:pt>
                <c:pt idx="3701">
                  <c:v>-78.3250963047483</c:v>
                </c:pt>
                <c:pt idx="3702">
                  <c:v>-78.4691104457877</c:v>
                </c:pt>
                <c:pt idx="3703">
                  <c:v>-78.54868582702265</c:v>
                </c:pt>
                <c:pt idx="3704">
                  <c:v>-78.57636422049565</c:v>
                </c:pt>
                <c:pt idx="3705">
                  <c:v>-78.65377722724034</c:v>
                </c:pt>
                <c:pt idx="3706">
                  <c:v>-78.67929324622341</c:v>
                </c:pt>
                <c:pt idx="3707">
                  <c:v>-78.83584915930515</c:v>
                </c:pt>
                <c:pt idx="3708">
                  <c:v>-78.93531838584878</c:v>
                </c:pt>
                <c:pt idx="3709">
                  <c:v>-78.89812554461943</c:v>
                </c:pt>
                <c:pt idx="3710">
                  <c:v>-79.07673767749958</c:v>
                </c:pt>
                <c:pt idx="3711">
                  <c:v>-78.98548547401863</c:v>
                </c:pt>
                <c:pt idx="3712">
                  <c:v>-79.08495470056226</c:v>
                </c:pt>
                <c:pt idx="3713">
                  <c:v>-79.25145753629835</c:v>
                </c:pt>
                <c:pt idx="3714">
                  <c:v>-79.22680646711145</c:v>
                </c:pt>
                <c:pt idx="3715">
                  <c:v>-79.43223204366898</c:v>
                </c:pt>
                <c:pt idx="3716">
                  <c:v>-79.35438656202589</c:v>
                </c:pt>
                <c:pt idx="3717">
                  <c:v>-79.45385578856977</c:v>
                </c:pt>
                <c:pt idx="3718">
                  <c:v>-79.58273330817848</c:v>
                </c:pt>
                <c:pt idx="3719">
                  <c:v>-79.62987307206204</c:v>
                </c:pt>
                <c:pt idx="3720">
                  <c:v>-79.76567019003915</c:v>
                </c:pt>
                <c:pt idx="3721">
                  <c:v>-79.8076202551467</c:v>
                </c:pt>
                <c:pt idx="3722">
                  <c:v>-79.88762811127964</c:v>
                </c:pt>
                <c:pt idx="3723">
                  <c:v>-79.93909262414356</c:v>
                </c:pt>
                <c:pt idx="3724">
                  <c:v>-80.00742365803</c:v>
                </c:pt>
                <c:pt idx="3725">
                  <c:v>-80.0662402441602</c:v>
                </c:pt>
                <c:pt idx="3726">
                  <c:v>-80.16570947070375</c:v>
                </c:pt>
                <c:pt idx="3727">
                  <c:v>-80.22366110703794</c:v>
                </c:pt>
                <c:pt idx="3728">
                  <c:v>-80.30712876235498</c:v>
                </c:pt>
                <c:pt idx="3729">
                  <c:v>-80.4135175872669</c:v>
                </c:pt>
                <c:pt idx="3730">
                  <c:v>-80.3815144448137</c:v>
                </c:pt>
                <c:pt idx="3731">
                  <c:v>-80.4809836713574</c:v>
                </c:pt>
                <c:pt idx="3732">
                  <c:v>-80.65916332933987</c:v>
                </c:pt>
                <c:pt idx="3733">
                  <c:v>-80.6076988164757</c:v>
                </c:pt>
                <c:pt idx="3734">
                  <c:v>-80.7815537254784</c:v>
                </c:pt>
                <c:pt idx="3735">
                  <c:v>-80.84123526140454</c:v>
                </c:pt>
                <c:pt idx="3736">
                  <c:v>-80.8360455626282</c:v>
                </c:pt>
                <c:pt idx="3737">
                  <c:v>-81.00644067244643</c:v>
                </c:pt>
                <c:pt idx="3738">
                  <c:v>-80.97443752999341</c:v>
                </c:pt>
                <c:pt idx="3739">
                  <c:v>-81.12710116899301</c:v>
                </c:pt>
                <c:pt idx="3740">
                  <c:v>-81.16688885961027</c:v>
                </c:pt>
                <c:pt idx="3741">
                  <c:v>-81.17726825716285</c:v>
                </c:pt>
                <c:pt idx="3742">
                  <c:v>-81.3342566451426</c:v>
                </c:pt>
                <c:pt idx="3743">
                  <c:v>-81.37490928555607</c:v>
                </c:pt>
                <c:pt idx="3744">
                  <c:v>-81.5042192800628</c:v>
                </c:pt>
                <c:pt idx="3745">
                  <c:v>-81.54400697068025</c:v>
                </c:pt>
                <c:pt idx="3746">
                  <c:v>-81.6274746259973</c:v>
                </c:pt>
                <c:pt idx="3747">
                  <c:v>-81.64607104661175</c:v>
                </c:pt>
                <c:pt idx="3748">
                  <c:v>-81.77494856622057</c:v>
                </c:pt>
                <c:pt idx="3749">
                  <c:v>-81.81862853092031</c:v>
                </c:pt>
                <c:pt idx="3750">
                  <c:v>-81.91853023236195</c:v>
                </c:pt>
                <c:pt idx="3751">
                  <c:v>-82.04481290258258</c:v>
                </c:pt>
                <c:pt idx="3752">
                  <c:v>-82.0037277872711</c:v>
                </c:pt>
                <c:pt idx="3753">
                  <c:v>-82.19055694321393</c:v>
                </c:pt>
                <c:pt idx="3754">
                  <c:v>-82.2307771087291</c:v>
                </c:pt>
                <c:pt idx="3755">
                  <c:v>-82.28872874506351</c:v>
                </c:pt>
                <c:pt idx="3756">
                  <c:v>-82.48896462284484</c:v>
                </c:pt>
                <c:pt idx="3757">
                  <c:v>-82.40809181691573</c:v>
                </c:pt>
                <c:pt idx="3758">
                  <c:v>-82.5663776295895</c:v>
                </c:pt>
                <c:pt idx="3759">
                  <c:v>-82.60616532020712</c:v>
                </c:pt>
                <c:pt idx="3760">
                  <c:v>-82.60270552102284</c:v>
                </c:pt>
                <c:pt idx="3761">
                  <c:v>-82.74282738798014</c:v>
                </c:pt>
                <c:pt idx="3762">
                  <c:v>-82.7800202292095</c:v>
                </c:pt>
                <c:pt idx="3763">
                  <c:v>-82.87948945575305</c:v>
                </c:pt>
                <c:pt idx="3764">
                  <c:v>-83.0442623918972</c:v>
                </c:pt>
                <c:pt idx="3765">
                  <c:v>-83.04858714087733</c:v>
                </c:pt>
                <c:pt idx="3766">
                  <c:v>-83.14416409333882</c:v>
                </c:pt>
                <c:pt idx="3767">
                  <c:v>-83.2142250268174</c:v>
                </c:pt>
                <c:pt idx="3768">
                  <c:v>-83.31412672825906</c:v>
                </c:pt>
                <c:pt idx="3769">
                  <c:v>-83.37640311357303</c:v>
                </c:pt>
                <c:pt idx="3770">
                  <c:v>-83.4918739113436</c:v>
                </c:pt>
                <c:pt idx="3771">
                  <c:v>-83.49317133603761</c:v>
                </c:pt>
                <c:pt idx="3772">
                  <c:v>-83.6652963454479</c:v>
                </c:pt>
                <c:pt idx="3773">
                  <c:v>-83.72497788137407</c:v>
                </c:pt>
                <c:pt idx="3774">
                  <c:v>-83.76519804688935</c:v>
                </c:pt>
                <c:pt idx="3775">
                  <c:v>-83.93991790568794</c:v>
                </c:pt>
                <c:pt idx="3776">
                  <c:v>-83.90099516486653</c:v>
                </c:pt>
                <c:pt idx="3777">
                  <c:v>-84.00046439141014</c:v>
                </c:pt>
                <c:pt idx="3778">
                  <c:v>-84.11377281468994</c:v>
                </c:pt>
                <c:pt idx="3779">
                  <c:v>-84.12155736285433</c:v>
                </c:pt>
                <c:pt idx="3780">
                  <c:v>-84.32828036410615</c:v>
                </c:pt>
                <c:pt idx="3781">
                  <c:v>-84.2495699326673</c:v>
                </c:pt>
                <c:pt idx="3782">
                  <c:v>-84.32914531390215</c:v>
                </c:pt>
                <c:pt idx="3783">
                  <c:v>-84.4770517290236</c:v>
                </c:pt>
                <c:pt idx="3784">
                  <c:v>-84.50732497188471</c:v>
                </c:pt>
                <c:pt idx="3785">
                  <c:v>-84.69112680354145</c:v>
                </c:pt>
                <c:pt idx="3786">
                  <c:v>-84.7910285049831</c:v>
                </c:pt>
                <c:pt idx="3787">
                  <c:v>-84.81740947376206</c:v>
                </c:pt>
                <c:pt idx="3788">
                  <c:v>-84.90476940316126</c:v>
                </c:pt>
                <c:pt idx="3789">
                  <c:v>-84.98477725929418</c:v>
                </c:pt>
                <c:pt idx="3790">
                  <c:v>-85.00337367990887</c:v>
                </c:pt>
                <c:pt idx="3791">
                  <c:v>-85.10284290645215</c:v>
                </c:pt>
                <c:pt idx="3792">
                  <c:v>-85.18285076258516</c:v>
                </c:pt>
                <c:pt idx="3793">
                  <c:v>-85.28231998912907</c:v>
                </c:pt>
                <c:pt idx="3794">
                  <c:v>-85.40990008404376</c:v>
                </c:pt>
                <c:pt idx="3795">
                  <c:v>-85.37876189138633</c:v>
                </c:pt>
                <c:pt idx="3796">
                  <c:v>-85.47823111792995</c:v>
                </c:pt>
                <c:pt idx="3797">
                  <c:v>-85.61100091162108</c:v>
                </c:pt>
                <c:pt idx="3798">
                  <c:v>-85.65597830101443</c:v>
                </c:pt>
                <c:pt idx="3799">
                  <c:v>-85.83286053430321</c:v>
                </c:pt>
                <c:pt idx="3800">
                  <c:v>-85.799559967156</c:v>
                </c:pt>
                <c:pt idx="3801">
                  <c:v>-85.9193555139064</c:v>
                </c:pt>
                <c:pt idx="3802">
                  <c:v>-86.0209871149399</c:v>
                </c:pt>
                <c:pt idx="3803">
                  <c:v>-86.00931029269351</c:v>
                </c:pt>
                <c:pt idx="3804">
                  <c:v>-86.2181956684353</c:v>
                </c:pt>
                <c:pt idx="3805">
                  <c:v>-86.27787720436145</c:v>
                </c:pt>
                <c:pt idx="3806">
                  <c:v>-86.2912839262</c:v>
                </c:pt>
                <c:pt idx="3807">
                  <c:v>-86.4409202409135</c:v>
                </c:pt>
                <c:pt idx="3808">
                  <c:v>-86.50016930194163</c:v>
                </c:pt>
                <c:pt idx="3809">
                  <c:v>-86.57455498440037</c:v>
                </c:pt>
                <c:pt idx="3810">
                  <c:v>-86.6744566858421</c:v>
                </c:pt>
                <c:pt idx="3811">
                  <c:v>-86.72592119870588</c:v>
                </c:pt>
                <c:pt idx="3812">
                  <c:v>-86.80030688116447</c:v>
                </c:pt>
                <c:pt idx="3813">
                  <c:v>-86.88420701137968</c:v>
                </c:pt>
                <c:pt idx="3814">
                  <c:v>-86.94388854730587</c:v>
                </c:pt>
                <c:pt idx="3815">
                  <c:v>-87.07449596650665</c:v>
                </c:pt>
                <c:pt idx="3816">
                  <c:v>-87.18434459060268</c:v>
                </c:pt>
                <c:pt idx="3817">
                  <c:v>-87.21288793387157</c:v>
                </c:pt>
                <c:pt idx="3818">
                  <c:v>-87.39150006675225</c:v>
                </c:pt>
                <c:pt idx="3819">
                  <c:v>-87.45161407757646</c:v>
                </c:pt>
                <c:pt idx="3820">
                  <c:v>-87.50437601513426</c:v>
                </c:pt>
                <c:pt idx="3821">
                  <c:v>-87.63628085902907</c:v>
                </c:pt>
                <c:pt idx="3822">
                  <c:v>-87.61595453882248</c:v>
                </c:pt>
                <c:pt idx="3823">
                  <c:v>-87.81100071782761</c:v>
                </c:pt>
                <c:pt idx="3824">
                  <c:v>-87.87111472865178</c:v>
                </c:pt>
                <c:pt idx="3825">
                  <c:v>-87.88279155089799</c:v>
                </c:pt>
                <c:pt idx="3826">
                  <c:v>-88.01166907050696</c:v>
                </c:pt>
                <c:pt idx="3827">
                  <c:v>-88.07956762949544</c:v>
                </c:pt>
                <c:pt idx="3828">
                  <c:v>-88.11978779501091</c:v>
                </c:pt>
                <c:pt idx="3829">
                  <c:v>-88.32305099707835</c:v>
                </c:pt>
                <c:pt idx="3830">
                  <c:v>-88.33170049503867</c:v>
                </c:pt>
                <c:pt idx="3831">
                  <c:v>-88.44327901872675</c:v>
                </c:pt>
                <c:pt idx="3832">
                  <c:v>-88.53063894812597</c:v>
                </c:pt>
                <c:pt idx="3833">
                  <c:v>-88.59075295895015</c:v>
                </c:pt>
                <c:pt idx="3834">
                  <c:v>-88.65000201997825</c:v>
                </c:pt>
                <c:pt idx="3835">
                  <c:v>-88.83337137673668</c:v>
                </c:pt>
                <c:pt idx="3836">
                  <c:v>-88.8926204377652</c:v>
                </c:pt>
                <c:pt idx="3837">
                  <c:v>-88.98733244043065</c:v>
                </c:pt>
                <c:pt idx="3838">
                  <c:v>-89.02755260594616</c:v>
                </c:pt>
                <c:pt idx="3839">
                  <c:v>-89.15902497494296</c:v>
                </c:pt>
                <c:pt idx="3840">
                  <c:v>-89.30476901557428</c:v>
                </c:pt>
                <c:pt idx="3841">
                  <c:v>-89.26844112414095</c:v>
                </c:pt>
                <c:pt idx="3842">
                  <c:v>-89.38823667089125</c:v>
                </c:pt>
                <c:pt idx="3843">
                  <c:v>-89.56771375356791</c:v>
                </c:pt>
                <c:pt idx="3844">
                  <c:v>-89.5184116151941</c:v>
                </c:pt>
                <c:pt idx="3845">
                  <c:v>-89.70653819583083</c:v>
                </c:pt>
                <c:pt idx="3846">
                  <c:v>-89.73248668971194</c:v>
                </c:pt>
                <c:pt idx="3847">
                  <c:v>-89.852282236462</c:v>
                </c:pt>
                <c:pt idx="3848">
                  <c:v>-89.97294273300854</c:v>
                </c:pt>
                <c:pt idx="3849">
                  <c:v>-89.96905045892658</c:v>
                </c:pt>
                <c:pt idx="3850">
                  <c:v>-90.13728319425475</c:v>
                </c:pt>
                <c:pt idx="3851">
                  <c:v>-90.25707874100513</c:v>
                </c:pt>
                <c:pt idx="3852">
                  <c:v>-90.27135041263939</c:v>
                </c:pt>
                <c:pt idx="3853">
                  <c:v>-90.46250431756265</c:v>
                </c:pt>
                <c:pt idx="3854">
                  <c:v>-90.43742077347773</c:v>
                </c:pt>
                <c:pt idx="3855">
                  <c:v>-90.57970501492463</c:v>
                </c:pt>
                <c:pt idx="3856">
                  <c:v>-90.67917424146843</c:v>
                </c:pt>
                <c:pt idx="3857">
                  <c:v>-90.74318052637493</c:v>
                </c:pt>
                <c:pt idx="3858">
                  <c:v>-90.79637493883087</c:v>
                </c:pt>
                <c:pt idx="3859">
                  <c:v>-90.95768807579077</c:v>
                </c:pt>
                <c:pt idx="3860">
                  <c:v>-90.9719597474253</c:v>
                </c:pt>
                <c:pt idx="3861">
                  <c:v>-91.07186144886695</c:v>
                </c:pt>
                <c:pt idx="3862">
                  <c:v>-91.17954769847285</c:v>
                </c:pt>
                <c:pt idx="3863">
                  <c:v>-91.19641421949551</c:v>
                </c:pt>
                <c:pt idx="3864">
                  <c:v>-91.36118715563939</c:v>
                </c:pt>
                <c:pt idx="3865">
                  <c:v>-91.42130116646346</c:v>
                </c:pt>
                <c:pt idx="3866">
                  <c:v>-91.4749280538177</c:v>
                </c:pt>
                <c:pt idx="3867">
                  <c:v>-91.66348710935245</c:v>
                </c:pt>
                <c:pt idx="3868">
                  <c:v>-91.68640827894744</c:v>
                </c:pt>
                <c:pt idx="3869">
                  <c:v>-91.87842713366608</c:v>
                </c:pt>
                <c:pt idx="3870">
                  <c:v>-92.01811652572557</c:v>
                </c:pt>
                <c:pt idx="3871">
                  <c:v>-92.01033197756105</c:v>
                </c:pt>
                <c:pt idx="3872">
                  <c:v>-92.16732036554103</c:v>
                </c:pt>
                <c:pt idx="3873">
                  <c:v>-92.15823839268235</c:v>
                </c:pt>
                <c:pt idx="3874">
                  <c:v>-92.28884581188321</c:v>
                </c:pt>
                <c:pt idx="3875">
                  <c:v>-92.40820888373585</c:v>
                </c:pt>
                <c:pt idx="3876">
                  <c:v>-92.46313319578385</c:v>
                </c:pt>
                <c:pt idx="3877">
                  <c:v>-92.50638068558545</c:v>
                </c:pt>
                <c:pt idx="3878">
                  <c:v>-92.65082730152258</c:v>
                </c:pt>
                <c:pt idx="3879">
                  <c:v>-92.71050883744877</c:v>
                </c:pt>
                <c:pt idx="3880">
                  <c:v>-92.85711782787628</c:v>
                </c:pt>
                <c:pt idx="3881">
                  <c:v>-92.97042625115643</c:v>
                </c:pt>
                <c:pt idx="3882">
                  <c:v>-92.9916175211592</c:v>
                </c:pt>
                <c:pt idx="3883">
                  <c:v>-93.2130446689433</c:v>
                </c:pt>
                <c:pt idx="3884">
                  <c:v>-93.25283235956046</c:v>
                </c:pt>
                <c:pt idx="3885">
                  <c:v>-93.29002520079012</c:v>
                </c:pt>
                <c:pt idx="3886">
                  <c:v>-93.47339455754869</c:v>
                </c:pt>
                <c:pt idx="3887">
                  <c:v>-93.48507137979512</c:v>
                </c:pt>
                <c:pt idx="3888">
                  <c:v>-93.62519324675235</c:v>
                </c:pt>
                <c:pt idx="3889">
                  <c:v>-93.7402315696246</c:v>
                </c:pt>
                <c:pt idx="3890">
                  <c:v>-93.75147591697301</c:v>
                </c:pt>
                <c:pt idx="3891">
                  <c:v>-93.90803183005443</c:v>
                </c:pt>
                <c:pt idx="3892">
                  <c:v>-93.9478195206722</c:v>
                </c:pt>
                <c:pt idx="3893">
                  <c:v>-94.06761506742257</c:v>
                </c:pt>
                <c:pt idx="3894">
                  <c:v>-94.16708429396623</c:v>
                </c:pt>
                <c:pt idx="3895">
                  <c:v>-94.2592014472436</c:v>
                </c:pt>
                <c:pt idx="3896">
                  <c:v>-94.40970271175294</c:v>
                </c:pt>
                <c:pt idx="3897">
                  <c:v>-94.45208525175865</c:v>
                </c:pt>
                <c:pt idx="3898">
                  <c:v>-94.51176678768481</c:v>
                </c:pt>
                <c:pt idx="3899">
                  <c:v>-94.67264744974671</c:v>
                </c:pt>
                <c:pt idx="3900">
                  <c:v>-94.80584971833561</c:v>
                </c:pt>
                <c:pt idx="3901">
                  <c:v>-94.89710192181696</c:v>
                </c:pt>
                <c:pt idx="3902">
                  <c:v>-94.97581235325556</c:v>
                </c:pt>
                <c:pt idx="3903">
                  <c:v>-95.035493889182</c:v>
                </c:pt>
                <c:pt idx="3904">
                  <c:v>-95.19940187552973</c:v>
                </c:pt>
                <c:pt idx="3905">
                  <c:v>-95.32914434493475</c:v>
                </c:pt>
                <c:pt idx="3906">
                  <c:v>-95.33303661901688</c:v>
                </c:pt>
                <c:pt idx="3907">
                  <c:v>-95.45283216576728</c:v>
                </c:pt>
                <c:pt idx="3908">
                  <c:v>-95.581709685376</c:v>
                </c:pt>
                <c:pt idx="3909">
                  <c:v>-95.60290095537877</c:v>
                </c:pt>
                <c:pt idx="3910">
                  <c:v>-95.82432810316271</c:v>
                </c:pt>
                <c:pt idx="3911">
                  <c:v>-95.77199864050295</c:v>
                </c:pt>
                <c:pt idx="3912">
                  <c:v>-95.89136171235531</c:v>
                </c:pt>
                <c:pt idx="3913">
                  <c:v>-96.03407842870055</c:v>
                </c:pt>
                <c:pt idx="3914">
                  <c:v>-96.04964752502914</c:v>
                </c:pt>
                <c:pt idx="3915">
                  <c:v>-96.29702316669417</c:v>
                </c:pt>
                <c:pt idx="3916">
                  <c:v>-96.41681871344441</c:v>
                </c:pt>
                <c:pt idx="3917">
                  <c:v>-96.40168209201401</c:v>
                </c:pt>
                <c:pt idx="3918">
                  <c:v>-96.62354171469588</c:v>
                </c:pt>
                <c:pt idx="3919">
                  <c:v>-96.62354171469588</c:v>
                </c:pt>
                <c:pt idx="3920">
                  <c:v>-96.7191186671577</c:v>
                </c:pt>
                <c:pt idx="3921">
                  <c:v>-96.85880805921659</c:v>
                </c:pt>
                <c:pt idx="3922">
                  <c:v>-96.89729832514016</c:v>
                </c:pt>
                <c:pt idx="3923">
                  <c:v>-97.00584952454213</c:v>
                </c:pt>
                <c:pt idx="3924">
                  <c:v>-97.16067553803163</c:v>
                </c:pt>
                <c:pt idx="3925">
                  <c:v>-97.23073647151034</c:v>
                </c:pt>
                <c:pt idx="3926">
                  <c:v>-97.37042586356927</c:v>
                </c:pt>
                <c:pt idx="3927">
                  <c:v>-97.41324087847303</c:v>
                </c:pt>
                <c:pt idx="3928">
                  <c:v>-97.53736117420358</c:v>
                </c:pt>
                <c:pt idx="3929">
                  <c:v>-97.77046514423411</c:v>
                </c:pt>
                <c:pt idx="3930">
                  <c:v>-97.83057915505825</c:v>
                </c:pt>
                <c:pt idx="3931">
                  <c:v>-97.90193751323091</c:v>
                </c:pt>
                <c:pt idx="3932">
                  <c:v>-98.05676352672045</c:v>
                </c:pt>
                <c:pt idx="3933">
                  <c:v>-98.03989700569797</c:v>
                </c:pt>
                <c:pt idx="3934">
                  <c:v>-98.21375191470031</c:v>
                </c:pt>
                <c:pt idx="3935">
                  <c:v>-98.35344130675908</c:v>
                </c:pt>
                <c:pt idx="3936">
                  <c:v>-98.3603609051277</c:v>
                </c:pt>
                <c:pt idx="3937">
                  <c:v>-98.55627203392859</c:v>
                </c:pt>
                <c:pt idx="3938">
                  <c:v>-98.54502768658047</c:v>
                </c:pt>
                <c:pt idx="3939">
                  <c:v>-98.60470922250647</c:v>
                </c:pt>
                <c:pt idx="3940">
                  <c:v>-98.79975540151175</c:v>
                </c:pt>
                <c:pt idx="3941">
                  <c:v>-98.87889830784836</c:v>
                </c:pt>
                <c:pt idx="3942">
                  <c:v>-99.05361816664705</c:v>
                </c:pt>
                <c:pt idx="3943">
                  <c:v>-99.1150296021653</c:v>
                </c:pt>
                <c:pt idx="3944">
                  <c:v>-99.19503745829815</c:v>
                </c:pt>
                <c:pt idx="3945">
                  <c:v>-99.35116089648164</c:v>
                </c:pt>
                <c:pt idx="3946">
                  <c:v>-99.50166216099145</c:v>
                </c:pt>
                <c:pt idx="3947">
                  <c:v>-99.56437102120375</c:v>
                </c:pt>
                <c:pt idx="3948">
                  <c:v>-99.72308930877557</c:v>
                </c:pt>
                <c:pt idx="3949">
                  <c:v>-99.80309716490848</c:v>
                </c:pt>
                <c:pt idx="3950">
                  <c:v>-99.82947813368702</c:v>
                </c:pt>
                <c:pt idx="3951">
                  <c:v>-100.0059278920779</c:v>
                </c:pt>
                <c:pt idx="3952">
                  <c:v>-100.0656094280041</c:v>
                </c:pt>
                <c:pt idx="3953">
                  <c:v>-100.1854049747545</c:v>
                </c:pt>
                <c:pt idx="3954">
                  <c:v>-100.364017107635</c:v>
                </c:pt>
                <c:pt idx="3955">
                  <c:v>-100.3955877751902</c:v>
                </c:pt>
                <c:pt idx="3956">
                  <c:v>-100.5603607113342</c:v>
                </c:pt>
                <c:pt idx="3957">
                  <c:v>-100.664154686858</c:v>
                </c:pt>
                <c:pt idx="3958">
                  <c:v>-100.7238362227842</c:v>
                </c:pt>
                <c:pt idx="3959">
                  <c:v>-100.9409386215881</c:v>
                </c:pt>
                <c:pt idx="3960">
                  <c:v>-100.9863484858798</c:v>
                </c:pt>
                <c:pt idx="3961">
                  <c:v>-101.1204157042647</c:v>
                </c:pt>
                <c:pt idx="3962">
                  <c:v>-101.1178208548766</c:v>
                </c:pt>
                <c:pt idx="3963">
                  <c:v>-101.1775023908028</c:v>
                </c:pt>
                <c:pt idx="3964">
                  <c:v>-101.4486641518587</c:v>
                </c:pt>
                <c:pt idx="3965">
                  <c:v>-101.5087781626829</c:v>
                </c:pt>
                <c:pt idx="3966">
                  <c:v>-101.6709562494388</c:v>
                </c:pt>
                <c:pt idx="3967">
                  <c:v>-101.810645641498</c:v>
                </c:pt>
                <c:pt idx="3968">
                  <c:v>-101.8301070119087</c:v>
                </c:pt>
                <c:pt idx="3969">
                  <c:v>-101.9697964039678</c:v>
                </c:pt>
                <c:pt idx="3970">
                  <c:v>-102.0960790741884</c:v>
                </c:pt>
                <c:pt idx="3971">
                  <c:v>-102.0978089737805</c:v>
                </c:pt>
                <c:pt idx="3972">
                  <c:v>-102.2374983658396</c:v>
                </c:pt>
                <c:pt idx="3973">
                  <c:v>-102.4143805991281</c:v>
                </c:pt>
                <c:pt idx="3974">
                  <c:v>-102.4623853128078</c:v>
                </c:pt>
                <c:pt idx="3975">
                  <c:v>-102.659593866303</c:v>
                </c:pt>
                <c:pt idx="3976">
                  <c:v>-102.819609578569</c:v>
                </c:pt>
                <c:pt idx="3977">
                  <c:v>-102.8702091416367</c:v>
                </c:pt>
                <c:pt idx="3978">
                  <c:v>-103.0034114102256</c:v>
                </c:pt>
                <c:pt idx="3979">
                  <c:v>-103.06785017003</c:v>
                </c:pt>
                <c:pt idx="3980">
                  <c:v>-103.2520844765847</c:v>
                </c:pt>
                <c:pt idx="3981">
                  <c:v>-103.4121001888506</c:v>
                </c:pt>
                <c:pt idx="3982">
                  <c:v>-103.367987749253</c:v>
                </c:pt>
                <c:pt idx="3983">
                  <c:v>-103.5669262023402</c:v>
                </c:pt>
                <c:pt idx="3984">
                  <c:v>-103.6573134560255</c:v>
                </c:pt>
                <c:pt idx="3985">
                  <c:v>-103.7983002727787</c:v>
                </c:pt>
                <c:pt idx="3986">
                  <c:v>-103.9379896648378</c:v>
                </c:pt>
                <c:pt idx="3987">
                  <c:v>-104.0067531736223</c:v>
                </c:pt>
                <c:pt idx="3988">
                  <c:v>-104.1455776158854</c:v>
                </c:pt>
                <c:pt idx="3989">
                  <c:v>-104.2549937650834</c:v>
                </c:pt>
                <c:pt idx="3990">
                  <c:v>-104.3350016212163</c:v>
                </c:pt>
                <c:pt idx="3991">
                  <c:v>-104.4746910132755</c:v>
                </c:pt>
                <c:pt idx="3992">
                  <c:v>-104.5157761285869</c:v>
                </c:pt>
                <c:pt idx="3993">
                  <c:v>-104.6303819765612</c:v>
                </c:pt>
                <c:pt idx="3994">
                  <c:v>-104.7826131406627</c:v>
                </c:pt>
                <c:pt idx="3995">
                  <c:v>-104.9223025327218</c:v>
                </c:pt>
                <c:pt idx="3996">
                  <c:v>-105.0044727633448</c:v>
                </c:pt>
                <c:pt idx="3997">
                  <c:v>-105.2414690074575</c:v>
                </c:pt>
                <c:pt idx="3998">
                  <c:v>-105.2414690074575</c:v>
                </c:pt>
                <c:pt idx="3999">
                  <c:v>-105.4075393682956</c:v>
                </c:pt>
                <c:pt idx="4000">
                  <c:v>-105.5671226056634</c:v>
                </c:pt>
                <c:pt idx="4001">
                  <c:v>-105.5727447793377</c:v>
                </c:pt>
                <c:pt idx="4002">
                  <c:v>-105.772980657119</c:v>
                </c:pt>
                <c:pt idx="4003">
                  <c:v>-105.9001282771356</c:v>
                </c:pt>
                <c:pt idx="4004">
                  <c:v>-105.9801361332686</c:v>
                </c:pt>
                <c:pt idx="4005">
                  <c:v>-106.2141050530951</c:v>
                </c:pt>
                <c:pt idx="4006">
                  <c:v>-106.2443782959562</c:v>
                </c:pt>
                <c:pt idx="4007">
                  <c:v>-106.3987718345479</c:v>
                </c:pt>
                <c:pt idx="4008">
                  <c:v>-106.5220271804824</c:v>
                </c:pt>
                <c:pt idx="4009">
                  <c:v>-106.5821411913066</c:v>
                </c:pt>
                <c:pt idx="4010">
                  <c:v>-106.7603208492891</c:v>
                </c:pt>
                <c:pt idx="4011">
                  <c:v>-106.9008751911442</c:v>
                </c:pt>
                <c:pt idx="4012">
                  <c:v>-106.9869376958494</c:v>
                </c:pt>
                <c:pt idx="4013">
                  <c:v>-107.1811189250585</c:v>
                </c:pt>
                <c:pt idx="4014">
                  <c:v>-107.2611267811914</c:v>
                </c:pt>
                <c:pt idx="4015">
                  <c:v>-107.3696779805934</c:v>
                </c:pt>
                <c:pt idx="4016">
                  <c:v>-107.4444961379501</c:v>
                </c:pt>
                <c:pt idx="4017">
                  <c:v>-107.5405055653096</c:v>
                </c:pt>
                <c:pt idx="4018">
                  <c:v>-107.7000888026775</c:v>
                </c:pt>
                <c:pt idx="4019">
                  <c:v>-107.8752411363739</c:v>
                </c:pt>
                <c:pt idx="4020">
                  <c:v>-107.904216954541</c:v>
                </c:pt>
                <c:pt idx="4021">
                  <c:v>-108.1031554076282</c:v>
                </c:pt>
                <c:pt idx="4022">
                  <c:v>-108.1118049055886</c:v>
                </c:pt>
                <c:pt idx="4023">
                  <c:v>-108.1918127617215</c:v>
                </c:pt>
                <c:pt idx="4024">
                  <c:v>-108.5109792364572</c:v>
                </c:pt>
                <c:pt idx="4025">
                  <c:v>-108.5935819419782</c:v>
                </c:pt>
                <c:pt idx="4026">
                  <c:v>-108.751867754652</c:v>
                </c:pt>
                <c:pt idx="4027">
                  <c:v>-108.911883466918</c:v>
                </c:pt>
                <c:pt idx="4028">
                  <c:v>-108.9317773122266</c:v>
                </c:pt>
                <c:pt idx="4029">
                  <c:v>-109.1337430896</c:v>
                </c:pt>
                <c:pt idx="4030">
                  <c:v>-109.2271576675714</c:v>
                </c:pt>
                <c:pt idx="4031">
                  <c:v>-109.3633872604464</c:v>
                </c:pt>
                <c:pt idx="4032">
                  <c:v>-109.5035091274035</c:v>
                </c:pt>
                <c:pt idx="4033">
                  <c:v>-109.5964912304769</c:v>
                </c:pt>
                <c:pt idx="4034">
                  <c:v>-109.6838511598761</c:v>
                </c:pt>
                <c:pt idx="4035">
                  <c:v>-109.897061284598</c:v>
                </c:pt>
                <c:pt idx="4036">
                  <c:v>-109.8827896129634</c:v>
                </c:pt>
                <c:pt idx="4037">
                  <c:v>-110.0419403754332</c:v>
                </c:pt>
                <c:pt idx="4038">
                  <c:v>-110.227472106682</c:v>
                </c:pt>
                <c:pt idx="4039">
                  <c:v>-110.3892177185399</c:v>
                </c:pt>
                <c:pt idx="4040">
                  <c:v>-110.5224199871288</c:v>
                </c:pt>
                <c:pt idx="4041">
                  <c:v>-110.6824356993946</c:v>
                </c:pt>
                <c:pt idx="4042">
                  <c:v>-110.7088166681736</c:v>
                </c:pt>
                <c:pt idx="4043">
                  <c:v>-110.883104052074</c:v>
                </c:pt>
                <c:pt idx="4044">
                  <c:v>-110.9877629773938</c:v>
                </c:pt>
                <c:pt idx="4045">
                  <c:v>-111.2161097235462</c:v>
                </c:pt>
                <c:pt idx="4046">
                  <c:v>-111.3964517560188</c:v>
                </c:pt>
                <c:pt idx="4047">
                  <c:v>-111.402938879489</c:v>
                </c:pt>
                <c:pt idx="4048">
                  <c:v>-111.6005799078822</c:v>
                </c:pt>
                <c:pt idx="4049">
                  <c:v>-111.6572341195223</c:v>
                </c:pt>
                <c:pt idx="4050">
                  <c:v>-111.8570375224056</c:v>
                </c:pt>
                <c:pt idx="4051">
                  <c:v>-112.0170532346715</c:v>
                </c:pt>
                <c:pt idx="4052">
                  <c:v>-112.0369470799802</c:v>
                </c:pt>
                <c:pt idx="4053">
                  <c:v>-112.2086396144925</c:v>
                </c:pt>
                <c:pt idx="4054">
                  <c:v>-112.3435717826735</c:v>
                </c:pt>
                <c:pt idx="4055">
                  <c:v>-112.4231471639083</c:v>
                </c:pt>
                <c:pt idx="4056">
                  <c:v>-112.6653331067972</c:v>
                </c:pt>
                <c:pt idx="4057">
                  <c:v>-112.7738843061992</c:v>
                </c:pt>
                <c:pt idx="4058">
                  <c:v>-112.8820030307031</c:v>
                </c:pt>
                <c:pt idx="4059">
                  <c:v>-113.1293786723682</c:v>
                </c:pt>
                <c:pt idx="4060">
                  <c:v>-113.2098190033991</c:v>
                </c:pt>
                <c:pt idx="4061">
                  <c:v>-113.2781500372856</c:v>
                </c:pt>
                <c:pt idx="4062">
                  <c:v>-113.4628168187384</c:v>
                </c:pt>
                <c:pt idx="4063">
                  <c:v>-113.5372025011971</c:v>
                </c:pt>
                <c:pt idx="4064">
                  <c:v>-113.8836148945078</c:v>
                </c:pt>
                <c:pt idx="4065">
                  <c:v>-113.9839490708475</c:v>
                </c:pt>
                <c:pt idx="4066">
                  <c:v>-114.0276290355471</c:v>
                </c:pt>
                <c:pt idx="4067">
                  <c:v>-114.2667876541498</c:v>
                </c:pt>
                <c:pt idx="4068">
                  <c:v>-114.2763021019062</c:v>
                </c:pt>
                <c:pt idx="4069">
                  <c:v>-114.3364161127303</c:v>
                </c:pt>
                <c:pt idx="4070">
                  <c:v>-114.5833592794974</c:v>
                </c:pt>
                <c:pt idx="4071">
                  <c:v>-114.6798011817549</c:v>
                </c:pt>
                <c:pt idx="4072">
                  <c:v>-114.7766755589105</c:v>
                </c:pt>
                <c:pt idx="4073">
                  <c:v>-114.9379886958704</c:v>
                </c:pt>
                <c:pt idx="4074">
                  <c:v>-115.037890397312</c:v>
                </c:pt>
                <c:pt idx="4075">
                  <c:v>-115.202230858558</c:v>
                </c:pt>
                <c:pt idx="4076">
                  <c:v>-115.2930505871414</c:v>
                </c:pt>
                <c:pt idx="4077">
                  <c:v>-115.4067914853195</c:v>
                </c:pt>
                <c:pt idx="4078">
                  <c:v>-115.5663747226874</c:v>
                </c:pt>
                <c:pt idx="4079">
                  <c:v>-115.7800173223072</c:v>
                </c:pt>
                <c:pt idx="4080">
                  <c:v>-115.8941906953834</c:v>
                </c:pt>
                <c:pt idx="4081">
                  <c:v>-116.0658832298956</c:v>
                </c:pt>
                <c:pt idx="4082">
                  <c:v>-116.0810198513262</c:v>
                </c:pt>
                <c:pt idx="4083">
                  <c:v>-116.2812557291075</c:v>
                </c:pt>
                <c:pt idx="4084">
                  <c:v>-116.510899899954</c:v>
                </c:pt>
                <c:pt idx="4085">
                  <c:v>-116.6129639758857</c:v>
                </c:pt>
                <c:pt idx="4086">
                  <c:v>-116.8227143014233</c:v>
                </c:pt>
                <c:pt idx="4087">
                  <c:v>-116.8088751046868</c:v>
                </c:pt>
                <c:pt idx="4088">
                  <c:v>-117.0285723528789</c:v>
                </c:pt>
                <c:pt idx="4089">
                  <c:v>-117.3373594300622</c:v>
                </c:pt>
                <c:pt idx="4090">
                  <c:v>-117.38795899313</c:v>
                </c:pt>
                <c:pt idx="4091">
                  <c:v>-117.6297124611209</c:v>
                </c:pt>
                <c:pt idx="4092">
                  <c:v>-117.8096220186955</c:v>
                </c:pt>
                <c:pt idx="4093">
                  <c:v>-117.8455174352308</c:v>
                </c:pt>
                <c:pt idx="4094">
                  <c:v>-118.09635287608</c:v>
                </c:pt>
                <c:pt idx="4095">
                  <c:v>-118.1664138095585</c:v>
                </c:pt>
                <c:pt idx="4096">
                  <c:v>-118.2213381216065</c:v>
                </c:pt>
                <c:pt idx="4097">
                  <c:v>-118.4008152042831</c:v>
                </c:pt>
                <c:pt idx="4098">
                  <c:v>-118.534882422668</c:v>
                </c:pt>
                <c:pt idx="4099">
                  <c:v>-118.6750042896251</c:v>
                </c:pt>
                <c:pt idx="4100">
                  <c:v>-118.7991245853557</c:v>
                </c:pt>
                <c:pt idx="4101">
                  <c:v>-118.9651949461938</c:v>
                </c:pt>
                <c:pt idx="4102">
                  <c:v>-119.1649983490771</c:v>
                </c:pt>
                <c:pt idx="4103">
                  <c:v>-119.2865237954195</c:v>
                </c:pt>
                <c:pt idx="4104">
                  <c:v>-119.4214559636005</c:v>
                </c:pt>
                <c:pt idx="4105">
                  <c:v>-119.6463429105687</c:v>
                </c:pt>
                <c:pt idx="4106">
                  <c:v>-119.8664726336588</c:v>
                </c:pt>
                <c:pt idx="4107">
                  <c:v>-119.8989082510099</c:v>
                </c:pt>
                <c:pt idx="4108">
                  <c:v>-120.1977484055389</c:v>
                </c:pt>
                <c:pt idx="4109">
                  <c:v>-120.1722323865559</c:v>
                </c:pt>
                <c:pt idx="4110">
                  <c:v>-120.3819827120936</c:v>
                </c:pt>
                <c:pt idx="4111">
                  <c:v>-120.5415659494615</c:v>
                </c:pt>
                <c:pt idx="4112">
                  <c:v>-120.5259968531329</c:v>
                </c:pt>
                <c:pt idx="4113">
                  <c:v>-120.775967344186</c:v>
                </c:pt>
                <c:pt idx="4114">
                  <c:v>-120.9018175395086</c:v>
                </c:pt>
                <c:pt idx="4115">
                  <c:v>-121.0687528501428</c:v>
                </c:pt>
                <c:pt idx="4116">
                  <c:v>-121.2685562530261</c:v>
                </c:pt>
                <c:pt idx="4117">
                  <c:v>-121.2482299328193</c:v>
                </c:pt>
                <c:pt idx="4118">
                  <c:v>-121.5193916938752</c:v>
                </c:pt>
                <c:pt idx="4119">
                  <c:v>-121.6002644998042</c:v>
                </c:pt>
                <c:pt idx="4120">
                  <c:v>-121.6603785106284</c:v>
                </c:pt>
                <c:pt idx="4121">
                  <c:v>-121.8584520139197</c:v>
                </c:pt>
                <c:pt idx="4122">
                  <c:v>-121.9341351210724</c:v>
                </c:pt>
                <c:pt idx="4123">
                  <c:v>-122.0785817370097</c:v>
                </c:pt>
                <c:pt idx="4124">
                  <c:v>-122.3026037341819</c:v>
                </c:pt>
                <c:pt idx="4125">
                  <c:v>-122.4025054356236</c:v>
                </c:pt>
                <c:pt idx="4126">
                  <c:v>-122.494190114003</c:v>
                </c:pt>
                <c:pt idx="4127">
                  <c:v>-122.7605946511807</c:v>
                </c:pt>
                <c:pt idx="4128">
                  <c:v>-122.8016797664922</c:v>
                </c:pt>
                <c:pt idx="4129">
                  <c:v>-123.0607322304037</c:v>
                </c:pt>
                <c:pt idx="4130">
                  <c:v>-123.3396785396239</c:v>
                </c:pt>
                <c:pt idx="4131">
                  <c:v>-123.5014241514818</c:v>
                </c:pt>
                <c:pt idx="4132">
                  <c:v>-123.7310683223282</c:v>
                </c:pt>
                <c:pt idx="4133">
                  <c:v>-123.8166983521353</c:v>
                </c:pt>
                <c:pt idx="4134">
                  <c:v>-123.8967062082683</c:v>
                </c:pt>
                <c:pt idx="4135">
                  <c:v>-123.994878010118</c:v>
                </c:pt>
                <c:pt idx="4136">
                  <c:v>-123.9628748676647</c:v>
                </c:pt>
                <c:pt idx="4137">
                  <c:v>-124.0649389435964</c:v>
                </c:pt>
                <c:pt idx="4138">
                  <c:v>-124.1306751280948</c:v>
                </c:pt>
                <c:pt idx="4139">
                  <c:v>-124.2504706748452</c:v>
                </c:pt>
                <c:pt idx="4140">
                  <c:v>-124.5566629026404</c:v>
                </c:pt>
                <c:pt idx="4141">
                  <c:v>-124.8364741616567</c:v>
                </c:pt>
                <c:pt idx="4142">
                  <c:v>-124.9065350951352</c:v>
                </c:pt>
                <c:pt idx="4143">
                  <c:v>-125.1664525088427</c:v>
                </c:pt>
                <c:pt idx="4144">
                  <c:v>-125.4242075480602</c:v>
                </c:pt>
                <c:pt idx="4145">
                  <c:v>-125.5760062372637</c:v>
                </c:pt>
                <c:pt idx="4146">
                  <c:v>-125.716993054017</c:v>
                </c:pt>
                <c:pt idx="4147">
                  <c:v>-125.7005590078923</c:v>
                </c:pt>
                <c:pt idx="4148">
                  <c:v>-125.8402483999514</c:v>
                </c:pt>
                <c:pt idx="4149">
                  <c:v>-126.0651353469196</c:v>
                </c:pt>
                <c:pt idx="4150">
                  <c:v>-126.1256818326418</c:v>
                </c:pt>
                <c:pt idx="4151">
                  <c:v>-126.4063580414541</c:v>
                </c:pt>
                <c:pt idx="4152">
                  <c:v>-126.5892949233148</c:v>
                </c:pt>
                <c:pt idx="4153">
                  <c:v>-126.6891966247564</c:v>
                </c:pt>
                <c:pt idx="4154">
                  <c:v>-127.0650173111322</c:v>
                </c:pt>
                <c:pt idx="4155">
                  <c:v>-127.1489174413473</c:v>
                </c:pt>
                <c:pt idx="4156">
                  <c:v>-127.3967255579103</c:v>
                </c:pt>
                <c:pt idx="4157">
                  <c:v>-127.5969614356917</c:v>
                </c:pt>
                <c:pt idx="4158">
                  <c:v>-127.5606335442584</c:v>
                </c:pt>
                <c:pt idx="4159">
                  <c:v>-127.8188210583738</c:v>
                </c:pt>
                <c:pt idx="4160">
                  <c:v>-127.849526776133</c:v>
                </c:pt>
                <c:pt idx="4161">
                  <c:v>-128.0934426186138</c:v>
                </c:pt>
                <c:pt idx="4162">
                  <c:v>-128.3728214027321</c:v>
                </c:pt>
                <c:pt idx="4163">
                  <c:v>-128.4606138070293</c:v>
                </c:pt>
                <c:pt idx="4164">
                  <c:v>-128.8502736901415</c:v>
                </c:pt>
                <c:pt idx="4165">
                  <c:v>-128.9869357579145</c:v>
                </c:pt>
                <c:pt idx="4166">
                  <c:v>-129.1045689301748</c:v>
                </c:pt>
                <c:pt idx="4167">
                  <c:v>-129.0046672287332</c:v>
                </c:pt>
                <c:pt idx="4168">
                  <c:v>-129.028453348124</c:v>
                </c:pt>
                <c:pt idx="4169">
                  <c:v>-128.9890981324046</c:v>
                </c:pt>
                <c:pt idx="4170">
                  <c:v>-129.2715042408078</c:v>
                </c:pt>
                <c:pt idx="4171">
                  <c:v>-129.5517479747232</c:v>
                </c:pt>
                <c:pt idx="4172">
                  <c:v>-129.5024458363494</c:v>
                </c:pt>
                <c:pt idx="4173">
                  <c:v>-129.9708161509005</c:v>
                </c:pt>
                <c:pt idx="4174">
                  <c:v>-130.1792690517442</c:v>
                </c:pt>
                <c:pt idx="4175">
                  <c:v>-130.5062200746441</c:v>
                </c:pt>
                <c:pt idx="4176">
                  <c:v>-130.8063576538671</c:v>
                </c:pt>
                <c:pt idx="4177">
                  <c:v>-130.7440812685517</c:v>
                </c:pt>
                <c:pt idx="4178">
                  <c:v>-130.967670790827</c:v>
                </c:pt>
                <c:pt idx="4179">
                  <c:v>-130.8119798275413</c:v>
                </c:pt>
                <c:pt idx="4180">
                  <c:v>-130.8521999930568</c:v>
                </c:pt>
                <c:pt idx="4181">
                  <c:v>-131.1095225573762</c:v>
                </c:pt>
                <c:pt idx="4182">
                  <c:v>-131.1717989426905</c:v>
                </c:pt>
                <c:pt idx="4183">
                  <c:v>-131.5225360849813</c:v>
                </c:pt>
                <c:pt idx="4184">
                  <c:v>-131.7015806927599</c:v>
                </c:pt>
                <c:pt idx="4185">
                  <c:v>-131.7413683833773</c:v>
                </c:pt>
                <c:pt idx="4186">
                  <c:v>-131.8347829613487</c:v>
                </c:pt>
                <c:pt idx="4187">
                  <c:v>-131.9368470372805</c:v>
                </c:pt>
                <c:pt idx="4188">
                  <c:v>-132.1085395717928</c:v>
                </c:pt>
                <c:pt idx="4189">
                  <c:v>-132.4320307955086</c:v>
                </c:pt>
                <c:pt idx="4190">
                  <c:v>-132.7918499106578</c:v>
                </c:pt>
                <c:pt idx="4191">
                  <c:v>-133.0608492972236</c:v>
                </c:pt>
                <c:pt idx="4192">
                  <c:v>-133.4085591152283</c:v>
                </c:pt>
                <c:pt idx="4193">
                  <c:v>-133.614417166684</c:v>
                </c:pt>
                <c:pt idx="4194">
                  <c:v>-133.7947591991554</c:v>
                </c:pt>
                <c:pt idx="4195">
                  <c:v>-134.1999881785973</c:v>
                </c:pt>
                <c:pt idx="4196">
                  <c:v>-134.2743738610559</c:v>
                </c:pt>
                <c:pt idx="4197">
                  <c:v>-134.6843600643751</c:v>
                </c:pt>
                <c:pt idx="4198">
                  <c:v>-134.5066128812906</c:v>
                </c:pt>
                <c:pt idx="4199">
                  <c:v>-134.326703323716</c:v>
                </c:pt>
                <c:pt idx="4200">
                  <c:v>-131.9411717862607</c:v>
                </c:pt>
                <c:pt idx="4201">
                  <c:v>-129.5850485418704</c:v>
                </c:pt>
                <c:pt idx="4202">
                  <c:v>-125.2096999986443</c:v>
                </c:pt>
                <c:pt idx="4203">
                  <c:v>-122.6909661926001</c:v>
                </c:pt>
                <c:pt idx="4204">
                  <c:v>-122.2537340707061</c:v>
                </c:pt>
                <c:pt idx="4205">
                  <c:v>-122.5110566350255</c:v>
                </c:pt>
                <c:pt idx="4206">
                  <c:v>-122.9759671503925</c:v>
                </c:pt>
                <c:pt idx="4207">
                  <c:v>-124.547148454884</c:v>
                </c:pt>
                <c:pt idx="4208">
                  <c:v>-125.366688386624</c:v>
                </c:pt>
                <c:pt idx="4209">
                  <c:v>-126.94997898826</c:v>
                </c:pt>
                <c:pt idx="4210">
                  <c:v>-128.507321096015</c:v>
                </c:pt>
                <c:pt idx="4211">
                  <c:v>-129.3333481512252</c:v>
                </c:pt>
                <c:pt idx="4212">
                  <c:v>-130.5780109077147</c:v>
                </c:pt>
                <c:pt idx="4213">
                  <c:v>-131.1973149616734</c:v>
                </c:pt>
                <c:pt idx="4214">
                  <c:v>-132.3619698620301</c:v>
                </c:pt>
                <c:pt idx="4215">
                  <c:v>-133.0612817721216</c:v>
                </c:pt>
                <c:pt idx="4216">
                  <c:v>-133.5335443607549</c:v>
                </c:pt>
                <c:pt idx="4217">
                  <c:v>-134.2133949004358</c:v>
                </c:pt>
                <c:pt idx="4218">
                  <c:v>-134.3725456629056</c:v>
                </c:pt>
                <c:pt idx="4219">
                  <c:v>-135.199437667912</c:v>
                </c:pt>
                <c:pt idx="4220">
                  <c:v>-135.7703045332928</c:v>
                </c:pt>
                <c:pt idx="4221">
                  <c:v>-136.2218083268213</c:v>
                </c:pt>
                <c:pt idx="4222">
                  <c:v>-136.8216510103693</c:v>
                </c:pt>
                <c:pt idx="4223">
                  <c:v>-136.8847923454795</c:v>
                </c:pt>
                <c:pt idx="4224">
                  <c:v>-137.5192330208687</c:v>
                </c:pt>
                <c:pt idx="4225">
                  <c:v>-137.7324431455906</c:v>
                </c:pt>
                <c:pt idx="4226">
                  <c:v>-137.9590599921509</c:v>
                </c:pt>
                <c:pt idx="4227">
                  <c:v>-138.0191740029751</c:v>
                </c:pt>
                <c:pt idx="4228">
                  <c:v>-138.0870725619636</c:v>
                </c:pt>
                <c:pt idx="4229">
                  <c:v>-138.3677487707758</c:v>
                </c:pt>
                <c:pt idx="4230">
                  <c:v>-138.7232431369448</c:v>
                </c:pt>
                <c:pt idx="4231">
                  <c:v>-139.1829639535357</c:v>
                </c:pt>
                <c:pt idx="4232">
                  <c:v>-139.6452796195146</c:v>
                </c:pt>
                <c:pt idx="4233">
                  <c:v>-139.6578213915571</c:v>
                </c:pt>
                <c:pt idx="4234">
                  <c:v>-136.6910435911685</c:v>
                </c:pt>
                <c:pt idx="4235">
                  <c:v>-134.3712482382116</c:v>
                </c:pt>
                <c:pt idx="4236">
                  <c:v>-129.9119995647704</c:v>
                </c:pt>
                <c:pt idx="4237">
                  <c:v>-128.2400516090403</c:v>
                </c:pt>
                <c:pt idx="4238">
                  <c:v>-127.1320509203246</c:v>
                </c:pt>
                <c:pt idx="4239">
                  <c:v>-127.4538122444484</c:v>
                </c:pt>
                <c:pt idx="4240">
                  <c:v>-128.1635035520924</c:v>
                </c:pt>
                <c:pt idx="4241">
                  <c:v>-129.7238729841335</c:v>
                </c:pt>
                <c:pt idx="4242">
                  <c:v>-130.5226541207687</c:v>
                </c:pt>
                <c:pt idx="4243">
                  <c:v>-132.3684569855003</c:v>
                </c:pt>
                <c:pt idx="4244">
                  <c:v>-133.7160487677176</c:v>
                </c:pt>
                <c:pt idx="4245">
                  <c:v>-134.3751405122937</c:v>
                </c:pt>
                <c:pt idx="4246">
                  <c:v>-135.6466167124602</c:v>
                </c:pt>
                <c:pt idx="4247">
                  <c:v>-136.0894710080285</c:v>
                </c:pt>
                <c:pt idx="4248">
                  <c:v>-136.6607703483074</c:v>
                </c:pt>
                <c:pt idx="4249">
                  <c:v>-134.4439040210783</c:v>
                </c:pt>
                <c:pt idx="4250">
                  <c:v>-132.6845961359498</c:v>
                </c:pt>
                <c:pt idx="4251">
                  <c:v>-129.792636492918</c:v>
                </c:pt>
                <c:pt idx="4252">
                  <c:v>-129.0176414756736</c:v>
                </c:pt>
                <c:pt idx="4253">
                  <c:v>-128.6872306535895</c:v>
                </c:pt>
                <c:pt idx="4254">
                  <c:v>-129.027588398328</c:v>
                </c:pt>
                <c:pt idx="4255">
                  <c:v>-130.445241114024</c:v>
                </c:pt>
                <c:pt idx="4256">
                  <c:v>-131.8040772435896</c:v>
                </c:pt>
                <c:pt idx="4257">
                  <c:v>-132.7559544941221</c:v>
                </c:pt>
                <c:pt idx="4258">
                  <c:v>-134.2237742979881</c:v>
                </c:pt>
                <c:pt idx="4259">
                  <c:v>-134.9230862080798</c:v>
                </c:pt>
                <c:pt idx="4260">
                  <c:v>-136.2901393607078</c:v>
                </c:pt>
                <c:pt idx="4261">
                  <c:v>-137.2541259083851</c:v>
                </c:pt>
                <c:pt idx="4262">
                  <c:v>-137.7090895010977</c:v>
                </c:pt>
                <c:pt idx="4263">
                  <c:v>-136.3104656809145</c:v>
                </c:pt>
                <c:pt idx="4264">
                  <c:v>-134.871621695216</c:v>
                </c:pt>
                <c:pt idx="4265">
                  <c:v>-132.247796488954</c:v>
                </c:pt>
                <c:pt idx="4266">
                  <c:v>-131.2582939222937</c:v>
                </c:pt>
                <c:pt idx="4267">
                  <c:v>-130.8880954095921</c:v>
                </c:pt>
                <c:pt idx="4268">
                  <c:v>-131.6881739709214</c:v>
                </c:pt>
                <c:pt idx="4269">
                  <c:v>-132.2975311022257</c:v>
                </c:pt>
                <c:pt idx="4270">
                  <c:v>-133.9616945097906</c:v>
                </c:pt>
                <c:pt idx="4271">
                  <c:v>-134.7691251443861</c:v>
                </c:pt>
                <c:pt idx="4272">
                  <c:v>-136.2659207664189</c:v>
                </c:pt>
                <c:pt idx="4273">
                  <c:v>-137.5845367304692</c:v>
                </c:pt>
                <c:pt idx="4274">
                  <c:v>-138.3119595089318</c:v>
                </c:pt>
                <c:pt idx="4275">
                  <c:v>-138.9070449686016</c:v>
                </c:pt>
                <c:pt idx="4276">
                  <c:v>-139.1475010118984</c:v>
                </c:pt>
                <c:pt idx="4277">
                  <c:v>-139.2521599372182</c:v>
                </c:pt>
                <c:pt idx="4278">
                  <c:v>-139.3719554839686</c:v>
                </c:pt>
                <c:pt idx="4279">
                  <c:v>-139.8022680074943</c:v>
                </c:pt>
                <c:pt idx="4280">
                  <c:v>-139.4809391582686</c:v>
                </c:pt>
                <c:pt idx="4281">
                  <c:v>-138.8694196524742</c:v>
                </c:pt>
                <c:pt idx="4282">
                  <c:v>-136.1478551192606</c:v>
                </c:pt>
                <c:pt idx="4283">
                  <c:v>-134.5892155868116</c:v>
                </c:pt>
                <c:pt idx="4284">
                  <c:v>-133.4193709876787</c:v>
                </c:pt>
                <c:pt idx="4285">
                  <c:v>-133.39947714237</c:v>
                </c:pt>
                <c:pt idx="4286">
                  <c:v>-134.0088342736743</c:v>
                </c:pt>
                <c:pt idx="4287">
                  <c:v>-135.4083230436535</c:v>
                </c:pt>
                <c:pt idx="4288">
                  <c:v>-136.1768309374277</c:v>
                </c:pt>
                <c:pt idx="4289">
                  <c:v>-137.8059638782533</c:v>
                </c:pt>
                <c:pt idx="4290">
                  <c:v>-138.5000860895687</c:v>
                </c:pt>
                <c:pt idx="4291">
                  <c:v>-139.7036637307456</c:v>
                </c:pt>
                <c:pt idx="4292">
                  <c:v>-140.6231053639284</c:v>
                </c:pt>
                <c:pt idx="4293">
                  <c:v>-140.859669133143</c:v>
                </c:pt>
                <c:pt idx="4294">
                  <c:v>-141.3064157027934</c:v>
                </c:pt>
                <c:pt idx="4295">
                  <c:v>-141.5637382671128</c:v>
                </c:pt>
                <c:pt idx="4296">
                  <c:v>-140.9837894288736</c:v>
                </c:pt>
                <c:pt idx="4297">
                  <c:v>-138.4745700705857</c:v>
                </c:pt>
                <c:pt idx="4298">
                  <c:v>-137.360082258399</c:v>
                </c:pt>
                <c:pt idx="4299">
                  <c:v>-135.7153802212447</c:v>
                </c:pt>
                <c:pt idx="4300">
                  <c:v>-135.7231647694091</c:v>
                </c:pt>
                <c:pt idx="4301">
                  <c:v>-136.3433337731637</c:v>
                </c:pt>
                <c:pt idx="4302">
                  <c:v>-137.6273517453727</c:v>
                </c:pt>
                <c:pt idx="4303">
                  <c:v>-138.5947980922341</c:v>
                </c:pt>
                <c:pt idx="4304">
                  <c:v>-140.009423483644</c:v>
                </c:pt>
                <c:pt idx="4305">
                  <c:v>-140.7485230843529</c:v>
                </c:pt>
                <c:pt idx="4306">
                  <c:v>-142.2470486059778</c:v>
                </c:pt>
                <c:pt idx="4307">
                  <c:v>-142.5683774552035</c:v>
                </c:pt>
                <c:pt idx="4308">
                  <c:v>-143.5492305239035</c:v>
                </c:pt>
                <c:pt idx="4309">
                  <c:v>-143.7641705482173</c:v>
                </c:pt>
                <c:pt idx="4310">
                  <c:v>-143.7641705482173</c:v>
                </c:pt>
                <c:pt idx="4311">
                  <c:v>-143.6672961710618</c:v>
                </c:pt>
                <c:pt idx="4312">
                  <c:v>-143.5470681494134</c:v>
                </c:pt>
                <c:pt idx="4313">
                  <c:v>-143.3697534412269</c:v>
                </c:pt>
                <c:pt idx="4314">
                  <c:v>-143.2296315742698</c:v>
                </c:pt>
                <c:pt idx="4315">
                  <c:v>-143.2408759216181</c:v>
                </c:pt>
                <c:pt idx="4316">
                  <c:v>-143.1167556258865</c:v>
                </c:pt>
                <c:pt idx="4317">
                  <c:v>-143.1565433165051</c:v>
                </c:pt>
                <c:pt idx="4318">
                  <c:v>-143.2841234114198</c:v>
                </c:pt>
                <c:pt idx="4319">
                  <c:v>-143.3840251128614</c:v>
                </c:pt>
                <c:pt idx="4320">
                  <c:v>-143.6391853026907</c:v>
                </c:pt>
                <c:pt idx="4321">
                  <c:v>-143.6919472402487</c:v>
                </c:pt>
                <c:pt idx="4322">
                  <c:v>-143.8515304776165</c:v>
                </c:pt>
                <c:pt idx="4323">
                  <c:v>-144.0050590664122</c:v>
                </c:pt>
                <c:pt idx="4324">
                  <c:v>-144.165074778678</c:v>
                </c:pt>
                <c:pt idx="4325">
                  <c:v>-144.683179706501</c:v>
                </c:pt>
                <c:pt idx="4326">
                  <c:v>-144.7000462275236</c:v>
                </c:pt>
                <c:pt idx="4327">
                  <c:v>-144.9314202979621</c:v>
                </c:pt>
                <c:pt idx="4328">
                  <c:v>-145.1913377116696</c:v>
                </c:pt>
                <c:pt idx="4329">
                  <c:v>-145.1675515922787</c:v>
                </c:pt>
                <c:pt idx="4330">
                  <c:v>-145.6843590954076</c:v>
                </c:pt>
                <c:pt idx="4331">
                  <c:v>-145.7604746774584</c:v>
                </c:pt>
                <c:pt idx="4332">
                  <c:v>-146.0303390138203</c:v>
                </c:pt>
                <c:pt idx="4333">
                  <c:v>-146.2504687369103</c:v>
                </c:pt>
                <c:pt idx="4334">
                  <c:v>-146.2755522809952</c:v>
                </c:pt>
                <c:pt idx="4335">
                  <c:v>-146.5307124708246</c:v>
                </c:pt>
                <c:pt idx="4336">
                  <c:v>-146.6159100257337</c:v>
                </c:pt>
                <c:pt idx="4337">
                  <c:v>-146.8503114204583</c:v>
                </c:pt>
                <c:pt idx="4338">
                  <c:v>-147.1898042154007</c:v>
                </c:pt>
                <c:pt idx="4339">
                  <c:v>-147.4592360768645</c:v>
                </c:pt>
                <c:pt idx="4340">
                  <c:v>-147.7463994091471</c:v>
                </c:pt>
                <c:pt idx="4341">
                  <c:v>-148.0166962204069</c:v>
                </c:pt>
                <c:pt idx="4342">
                  <c:v>-148.4569556665871</c:v>
                </c:pt>
                <c:pt idx="4343">
                  <c:v>-148.7934211372434</c:v>
                </c:pt>
                <c:pt idx="4344">
                  <c:v>-149.1229670095314</c:v>
                </c:pt>
                <c:pt idx="4345">
                  <c:v>-149.384614322831</c:v>
                </c:pt>
                <c:pt idx="4346">
                  <c:v>-149.7210797934873</c:v>
                </c:pt>
                <c:pt idx="4347">
                  <c:v>-150.0813313835345</c:v>
                </c:pt>
                <c:pt idx="4348">
                  <c:v>-150.1596093400754</c:v>
                </c:pt>
                <c:pt idx="4349">
                  <c:v>-150.695878213615</c:v>
                </c:pt>
                <c:pt idx="4350">
                  <c:v>-150.9631477005888</c:v>
                </c:pt>
                <c:pt idx="4351">
                  <c:v>-151.2650151794039</c:v>
                </c:pt>
                <c:pt idx="4352">
                  <c:v>-151.7653886364081</c:v>
                </c:pt>
                <c:pt idx="4353">
                  <c:v>-151.8605331139716</c:v>
                </c:pt>
                <c:pt idx="4354">
                  <c:v>-152.4785397432362</c:v>
                </c:pt>
                <c:pt idx="4355">
                  <c:v>-152.800733542258</c:v>
                </c:pt>
                <c:pt idx="4356">
                  <c:v>-153.0545963073933</c:v>
                </c:pt>
                <c:pt idx="4357">
                  <c:v>-153.4749619082647</c:v>
                </c:pt>
                <c:pt idx="4358">
                  <c:v>-153.7162829013575</c:v>
                </c:pt>
                <c:pt idx="4359">
                  <c:v>-154.1318912783508</c:v>
                </c:pt>
                <c:pt idx="4360">
                  <c:v>-154.4869531696218</c:v>
                </c:pt>
                <c:pt idx="4361">
                  <c:v>-154.9674327813173</c:v>
                </c:pt>
                <c:pt idx="4362">
                  <c:v>-155.420666474438</c:v>
                </c:pt>
                <c:pt idx="4363">
                  <c:v>-155.7688087673407</c:v>
                </c:pt>
                <c:pt idx="4364">
                  <c:v>-156.02396895717</c:v>
                </c:pt>
                <c:pt idx="4365">
                  <c:v>-156.461633553962</c:v>
                </c:pt>
                <c:pt idx="4366">
                  <c:v>-157.0221210217906</c:v>
                </c:pt>
                <c:pt idx="4367">
                  <c:v>-157.4584881938885</c:v>
                </c:pt>
                <c:pt idx="4368">
                  <c:v>-157.9298858327257</c:v>
                </c:pt>
                <c:pt idx="4369">
                  <c:v>-158.48258875239</c:v>
                </c:pt>
                <c:pt idx="4370">
                  <c:v>-158.782726331613</c:v>
                </c:pt>
                <c:pt idx="4371">
                  <c:v>-159.5936167653927</c:v>
                </c:pt>
                <c:pt idx="4372">
                  <c:v>-159.932244610539</c:v>
                </c:pt>
                <c:pt idx="4373">
                  <c:v>-160.3543401110025</c:v>
                </c:pt>
                <c:pt idx="4374">
                  <c:v>-161.0086746317004</c:v>
                </c:pt>
                <c:pt idx="4375">
                  <c:v>-161.3287060562321</c:v>
                </c:pt>
                <c:pt idx="4376">
                  <c:v>-162.0496417112245</c:v>
                </c:pt>
                <c:pt idx="4377">
                  <c:v>-162.2836106310511</c:v>
                </c:pt>
                <c:pt idx="4378">
                  <c:v>-163.047361300947</c:v>
                </c:pt>
                <c:pt idx="4379">
                  <c:v>-163.8076521716589</c:v>
                </c:pt>
                <c:pt idx="4380">
                  <c:v>-164.1756883098703</c:v>
                </c:pt>
                <c:pt idx="4381">
                  <c:v>-164.8161836338318</c:v>
                </c:pt>
                <c:pt idx="4382">
                  <c:v>-165.2728771261365</c:v>
                </c:pt>
                <c:pt idx="4383">
                  <c:v>-166.0872273591003</c:v>
                </c:pt>
                <c:pt idx="4384">
                  <c:v>-166.8280568594014</c:v>
                </c:pt>
                <c:pt idx="4385">
                  <c:v>-167.2518822594569</c:v>
                </c:pt>
                <c:pt idx="4386">
                  <c:v>-167.6843571574728</c:v>
                </c:pt>
                <c:pt idx="4387">
                  <c:v>-168.3646401720517</c:v>
                </c:pt>
                <c:pt idx="4388">
                  <c:v>-168.9376694119226</c:v>
                </c:pt>
                <c:pt idx="4389">
                  <c:v>-169.3377086925872</c:v>
                </c:pt>
                <c:pt idx="4390">
                  <c:v>-170.3652690502728</c:v>
                </c:pt>
                <c:pt idx="4391">
                  <c:v>-170.8522357854387</c:v>
                </c:pt>
                <c:pt idx="4392">
                  <c:v>-171.569711641247</c:v>
                </c:pt>
                <c:pt idx="4393">
                  <c:v>-172.4104428429897</c:v>
                </c:pt>
                <c:pt idx="4394">
                  <c:v>-172.6314375158758</c:v>
                </c:pt>
                <c:pt idx="4395">
                  <c:v>-173.6719721205019</c:v>
                </c:pt>
                <c:pt idx="4396">
                  <c:v>-174.4214511187633</c:v>
                </c:pt>
                <c:pt idx="4397">
                  <c:v>-174.960747316589</c:v>
                </c:pt>
                <c:pt idx="4398">
                  <c:v>-175.8213723636405</c:v>
                </c:pt>
                <c:pt idx="4399">
                  <c:v>-176.1435661626623</c:v>
                </c:pt>
                <c:pt idx="4400">
                  <c:v>-177.0677650197221</c:v>
                </c:pt>
                <c:pt idx="4401">
                  <c:v>-177.5313781103951</c:v>
                </c:pt>
                <c:pt idx="4402">
                  <c:v>-178.3145901507018</c:v>
                </c:pt>
                <c:pt idx="4403">
                  <c:v>-179.1747827228541</c:v>
                </c:pt>
                <c:pt idx="4404">
                  <c:v>-179.5726596290298</c:v>
                </c:pt>
                <c:pt idx="4405">
                  <c:v>-180.3554391944384</c:v>
                </c:pt>
                <c:pt idx="4406">
                  <c:v>-180.863164724709</c:v>
                </c:pt>
                <c:pt idx="4407">
                  <c:v>-181.7030309766558</c:v>
                </c:pt>
                <c:pt idx="4408">
                  <c:v>-182.4935950902287</c:v>
                </c:pt>
                <c:pt idx="4409">
                  <c:v>-183.0065103192755</c:v>
                </c:pt>
                <c:pt idx="4410">
                  <c:v>-183.7153366771234</c:v>
                </c:pt>
                <c:pt idx="4411">
                  <c:v>-184.3943222670083</c:v>
                </c:pt>
                <c:pt idx="4412">
                  <c:v>-185.2553797889578</c:v>
                </c:pt>
                <c:pt idx="4413">
                  <c:v>-185.9118766841458</c:v>
                </c:pt>
                <c:pt idx="4414">
                  <c:v>-186.5510745834132</c:v>
                </c:pt>
                <c:pt idx="4415">
                  <c:v>-187.2464942194226</c:v>
                </c:pt>
                <c:pt idx="4416">
                  <c:v>-187.9181277360412</c:v>
                </c:pt>
                <c:pt idx="4417">
                  <c:v>-188.8587606392256</c:v>
                </c:pt>
                <c:pt idx="4418">
                  <c:v>-189.1999833337601</c:v>
                </c:pt>
                <c:pt idx="4419">
                  <c:v>-190.1903508502164</c:v>
                </c:pt>
                <c:pt idx="4420">
                  <c:v>-191.0963857615595</c:v>
                </c:pt>
                <c:pt idx="4421">
                  <c:v>-191.5366452077396</c:v>
                </c:pt>
                <c:pt idx="4422">
                  <c:v>-192.5417168707284</c:v>
                </c:pt>
                <c:pt idx="4423">
                  <c:v>-192.8353673264812</c:v>
                </c:pt>
                <c:pt idx="4424">
                  <c:v>-193.7690806312973</c:v>
                </c:pt>
                <c:pt idx="4425">
                  <c:v>-194.7875590161246</c:v>
                </c:pt>
                <c:pt idx="4426">
                  <c:v>-195.2278184623048</c:v>
                </c:pt>
                <c:pt idx="4427">
                  <c:v>-196.0996878567047</c:v>
                </c:pt>
                <c:pt idx="4428">
                  <c:v>-196.707747563315</c:v>
                </c:pt>
                <c:pt idx="4429">
                  <c:v>-197.4079244232025</c:v>
                </c:pt>
                <c:pt idx="4430">
                  <c:v>-198.348124851489</c:v>
                </c:pt>
                <c:pt idx="4431">
                  <c:v>-199.0227856923936</c:v>
                </c:pt>
                <c:pt idx="4432">
                  <c:v>-199.8034028833122</c:v>
                </c:pt>
                <c:pt idx="4433">
                  <c:v>-200.5511519819815</c:v>
                </c:pt>
                <c:pt idx="4434">
                  <c:v>-201.2547886410533</c:v>
                </c:pt>
                <c:pt idx="4435">
                  <c:v>-201.7348357778509</c:v>
                </c:pt>
                <c:pt idx="4436">
                  <c:v>-202.8488911151396</c:v>
                </c:pt>
                <c:pt idx="4437">
                  <c:v>-203.6537269003471</c:v>
                </c:pt>
                <c:pt idx="4438">
                  <c:v>-204.3789873043197</c:v>
                </c:pt>
                <c:pt idx="4439">
                  <c:v>-205.1699838927906</c:v>
                </c:pt>
                <c:pt idx="4440">
                  <c:v>-205.6898187202056</c:v>
                </c:pt>
                <c:pt idx="4441">
                  <c:v>-206.9327515771031</c:v>
                </c:pt>
                <c:pt idx="4442">
                  <c:v>-207.2255370830598</c:v>
                </c:pt>
                <c:pt idx="4443">
                  <c:v>-208.4291147242379</c:v>
                </c:pt>
                <c:pt idx="4444">
                  <c:v>-209.469649328864</c:v>
                </c:pt>
                <c:pt idx="4445">
                  <c:v>-210.0072156270976</c:v>
                </c:pt>
                <c:pt idx="4446">
                  <c:v>-211.1255957133666</c:v>
                </c:pt>
                <c:pt idx="4447">
                  <c:v>-211.574937132405</c:v>
                </c:pt>
                <c:pt idx="4448">
                  <c:v>-212.637095481932</c:v>
                </c:pt>
                <c:pt idx="4449">
                  <c:v>-213.7178502520734</c:v>
                </c:pt>
                <c:pt idx="4450">
                  <c:v>-214.4418132313519</c:v>
                </c:pt>
                <c:pt idx="4451">
                  <c:v>-215.2068613259419</c:v>
                </c:pt>
                <c:pt idx="4452">
                  <c:v>-215.9667197217557</c:v>
                </c:pt>
                <c:pt idx="4453">
                  <c:v>-216.8135055720707</c:v>
                </c:pt>
                <c:pt idx="4454">
                  <c:v>-217.3532342447945</c:v>
                </c:pt>
                <c:pt idx="4455">
                  <c:v>-218.841380368867</c:v>
                </c:pt>
                <c:pt idx="4456">
                  <c:v>-219.7599570522525</c:v>
                </c:pt>
                <c:pt idx="4457">
                  <c:v>-220.5531160152135</c:v>
                </c:pt>
                <c:pt idx="4458">
                  <c:v>-221.7143111163861</c:v>
                </c:pt>
                <c:pt idx="4459">
                  <c:v>-222.0987813007222</c:v>
                </c:pt>
                <c:pt idx="4460">
                  <c:v>-223.4740514764125</c:v>
                </c:pt>
                <c:pt idx="4461">
                  <c:v>-224.4216039779652</c:v>
                </c:pt>
                <c:pt idx="4462">
                  <c:v>-225.2424413343992</c:v>
                </c:pt>
                <c:pt idx="4463">
                  <c:v>-226.4633179714978</c:v>
                </c:pt>
                <c:pt idx="4464">
                  <c:v>-227.0008842697316</c:v>
                </c:pt>
                <c:pt idx="4465">
                  <c:v>-228.2074892351957</c:v>
                </c:pt>
                <c:pt idx="4466">
                  <c:v>-228.8021422199674</c:v>
                </c:pt>
                <c:pt idx="4467">
                  <c:v>-230.0225863821681</c:v>
                </c:pt>
                <c:pt idx="4468">
                  <c:v>-231.3515817437707</c:v>
                </c:pt>
                <c:pt idx="4469">
                  <c:v>-231.9743455969135</c:v>
                </c:pt>
                <c:pt idx="4470">
                  <c:v>-233.1679763154372</c:v>
                </c:pt>
                <c:pt idx="4471">
                  <c:v>-233.8300953842995</c:v>
                </c:pt>
                <c:pt idx="4472">
                  <c:v>-235.0704333918089</c:v>
                </c:pt>
                <c:pt idx="4473">
                  <c:v>-236.2554146123722</c:v>
                </c:pt>
                <c:pt idx="4474">
                  <c:v>-237.1013355128912</c:v>
                </c:pt>
                <c:pt idx="4475">
                  <c:v>-238.0043430999482</c:v>
                </c:pt>
                <c:pt idx="4476">
                  <c:v>-238.8606433980196</c:v>
                </c:pt>
                <c:pt idx="4477">
                  <c:v>-240.0815200351182</c:v>
                </c:pt>
                <c:pt idx="4478">
                  <c:v>-241.1358938364808</c:v>
                </c:pt>
                <c:pt idx="4479">
                  <c:v>-242.0717695157871</c:v>
                </c:pt>
                <c:pt idx="4480">
                  <c:v>-242.8640635289521</c:v>
                </c:pt>
                <c:pt idx="4481">
                  <c:v>-243.4639062125001</c:v>
                </c:pt>
                <c:pt idx="4482">
                  <c:v>-244.855177959417</c:v>
                </c:pt>
                <c:pt idx="4483">
                  <c:v>-245.1903460053792</c:v>
                </c:pt>
                <c:pt idx="4484">
                  <c:v>-246.7053055731286</c:v>
                </c:pt>
                <c:pt idx="4485">
                  <c:v>-247.5624708209961</c:v>
                </c:pt>
                <c:pt idx="4486">
                  <c:v>-248.1225258139265</c:v>
                </c:pt>
                <c:pt idx="4487">
                  <c:v>-249.3948669638891</c:v>
                </c:pt>
                <c:pt idx="4488">
                  <c:v>-249.9441100843692</c:v>
                </c:pt>
                <c:pt idx="4489">
                  <c:v>-250.9794549902191</c:v>
                </c:pt>
                <c:pt idx="4490">
                  <c:v>-252.1073495242444</c:v>
                </c:pt>
                <c:pt idx="4491">
                  <c:v>-252.6475106718661</c:v>
                </c:pt>
                <c:pt idx="4492">
                  <c:v>-253.6348508640363</c:v>
                </c:pt>
                <c:pt idx="4493">
                  <c:v>-254.2455054200346</c:v>
                </c:pt>
                <c:pt idx="4494">
                  <c:v>-255.2544693571056</c:v>
                </c:pt>
                <c:pt idx="4495">
                  <c:v>-255.7552752890079</c:v>
                </c:pt>
                <c:pt idx="4496">
                  <c:v>-256.7162345123986</c:v>
                </c:pt>
                <c:pt idx="4497">
                  <c:v>-257.7113592527323</c:v>
                </c:pt>
                <c:pt idx="4498">
                  <c:v>-258.301255013627</c:v>
                </c:pt>
                <c:pt idx="4499">
                  <c:v>-258.8876909753365</c:v>
                </c:pt>
                <c:pt idx="4500">
                  <c:v>-259.3076241013098</c:v>
                </c:pt>
                <c:pt idx="4501">
                  <c:v>-260.2586364020466</c:v>
                </c:pt>
                <c:pt idx="4502">
                  <c:v>-260.7711191561937</c:v>
                </c:pt>
                <c:pt idx="4503">
                  <c:v>-261.6745592181505</c:v>
                </c:pt>
                <c:pt idx="4504">
                  <c:v>-261.987238569416</c:v>
                </c:pt>
                <c:pt idx="4505">
                  <c:v>-262.366951529874</c:v>
                </c:pt>
                <c:pt idx="4506">
                  <c:v>-263.4801419173666</c:v>
                </c:pt>
                <c:pt idx="4507">
                  <c:v>-263.8892631708895</c:v>
                </c:pt>
                <c:pt idx="4508">
                  <c:v>-264.5176491977065</c:v>
                </c:pt>
                <c:pt idx="4509">
                  <c:v>-265.158576996566</c:v>
                </c:pt>
                <c:pt idx="4510">
                  <c:v>-265.2537214741295</c:v>
                </c:pt>
                <c:pt idx="4511">
                  <c:v>-265.973792179326</c:v>
                </c:pt>
                <c:pt idx="4512">
                  <c:v>-266.1329429417956</c:v>
                </c:pt>
                <c:pt idx="4513">
                  <c:v>-266.6545076688028</c:v>
                </c:pt>
                <c:pt idx="4514">
                  <c:v>-267.1946688164245</c:v>
                </c:pt>
                <c:pt idx="4515">
                  <c:v>-267.5480008081034</c:v>
                </c:pt>
                <c:pt idx="4516">
                  <c:v>-267.7672655813975</c:v>
                </c:pt>
                <c:pt idx="4517">
                  <c:v>-268.2269863979882</c:v>
                </c:pt>
                <c:pt idx="4518">
                  <c:v>-268.6473519988597</c:v>
                </c:pt>
                <c:pt idx="4519">
                  <c:v>-268.872671420726</c:v>
                </c:pt>
                <c:pt idx="4520">
                  <c:v>-269.1909729456656</c:v>
                </c:pt>
                <c:pt idx="4521">
                  <c:v>-269.283522573841</c:v>
                </c:pt>
                <c:pt idx="4522">
                  <c:v>-269.7817336563552</c:v>
                </c:pt>
                <c:pt idx="4523">
                  <c:v>-270.0823037104762</c:v>
                </c:pt>
                <c:pt idx="4524">
                  <c:v>-269.8803379331026</c:v>
                </c:pt>
                <c:pt idx="4525">
                  <c:v>-270.4754233927725</c:v>
                </c:pt>
                <c:pt idx="4526">
                  <c:v>-270.4101196831716</c:v>
                </c:pt>
                <c:pt idx="4527">
                  <c:v>-270.649278301775</c:v>
                </c:pt>
                <c:pt idx="4528">
                  <c:v>-270.8296203342475</c:v>
                </c:pt>
                <c:pt idx="4529">
                  <c:v>-270.8010769909785</c:v>
                </c:pt>
                <c:pt idx="4530">
                  <c:v>-271.1531115579634</c:v>
                </c:pt>
                <c:pt idx="4531">
                  <c:v>-271.059264505094</c:v>
                </c:pt>
                <c:pt idx="4532">
                  <c:v>-271.0990521957114</c:v>
                </c:pt>
                <c:pt idx="4533">
                  <c:v>-271.248688510425</c:v>
                </c:pt>
                <c:pt idx="4534">
                  <c:v>-271.142299685513</c:v>
                </c:pt>
                <c:pt idx="4535">
                  <c:v>-271.3455628875805</c:v>
                </c:pt>
                <c:pt idx="4536">
                  <c:v>-271.4212459947332</c:v>
                </c:pt>
                <c:pt idx="4537">
                  <c:v>-271.4415723149399</c:v>
                </c:pt>
                <c:pt idx="4538">
                  <c:v>-271.2114956691955</c:v>
                </c:pt>
                <c:pt idx="4539">
                  <c:v>-271.5362843176054</c:v>
                </c:pt>
                <c:pt idx="4540">
                  <c:v>-271.2080358700114</c:v>
                </c:pt>
                <c:pt idx="4541">
                  <c:v>-271.5579080625062</c:v>
                </c:pt>
                <c:pt idx="4542">
                  <c:v>-271.5176878969907</c:v>
                </c:pt>
                <c:pt idx="4543">
                  <c:v>-271.0830506244848</c:v>
                </c:pt>
                <c:pt idx="4544">
                  <c:v>-271.2867463014503</c:v>
                </c:pt>
                <c:pt idx="4545">
                  <c:v>-270.9200075879326</c:v>
                </c:pt>
                <c:pt idx="4546">
                  <c:v>-270.9200075879326</c:v>
                </c:pt>
                <c:pt idx="4547">
                  <c:v>-271.3360484398241</c:v>
                </c:pt>
                <c:pt idx="4548">
                  <c:v>-270.89665394344</c:v>
                </c:pt>
                <c:pt idx="4549">
                  <c:v>-271.305775196963</c:v>
                </c:pt>
              </c:numCache>
            </c:numRef>
          </c:yVal>
          <c:smooth val="1"/>
        </c:ser>
        <c:ser>
          <c:idx val="2"/>
          <c:order val="0"/>
          <c:tx>
            <c:v>0.85mm RRP 132/169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'Lion :Volumes:palknes:Public:00:HO08S14839A02U_5mm_s1:[HO08S14839A02U_5mm_s1.xlsx]Magnetiz'!$B$14:$B$4563</c:f>
              <c:numCache>
                <c:formatCode>General</c:formatCode>
                <c:ptCount val="4550"/>
                <c:pt idx="0">
                  <c:v>0.0289153</c:v>
                </c:pt>
                <c:pt idx="1">
                  <c:v>0.0290273</c:v>
                </c:pt>
                <c:pt idx="2">
                  <c:v>0.0290273</c:v>
                </c:pt>
                <c:pt idx="3">
                  <c:v>0.029113</c:v>
                </c:pt>
                <c:pt idx="4">
                  <c:v>0.029113</c:v>
                </c:pt>
                <c:pt idx="5">
                  <c:v>0.0291674</c:v>
                </c:pt>
                <c:pt idx="6">
                  <c:v>0.0291674</c:v>
                </c:pt>
                <c:pt idx="7">
                  <c:v>0.0301658</c:v>
                </c:pt>
                <c:pt idx="8">
                  <c:v>0.0301658</c:v>
                </c:pt>
                <c:pt idx="9">
                  <c:v>0.0305365</c:v>
                </c:pt>
                <c:pt idx="10">
                  <c:v>0.0307773</c:v>
                </c:pt>
                <c:pt idx="11">
                  <c:v>0.0307773</c:v>
                </c:pt>
                <c:pt idx="12">
                  <c:v>0.0323083</c:v>
                </c:pt>
                <c:pt idx="13">
                  <c:v>0.0323083</c:v>
                </c:pt>
                <c:pt idx="14">
                  <c:v>0.0353773</c:v>
                </c:pt>
                <c:pt idx="15">
                  <c:v>0.0353773</c:v>
                </c:pt>
                <c:pt idx="16">
                  <c:v>0.0412042</c:v>
                </c:pt>
                <c:pt idx="17">
                  <c:v>0.0412042</c:v>
                </c:pt>
                <c:pt idx="18">
                  <c:v>0.0476964</c:v>
                </c:pt>
                <c:pt idx="19">
                  <c:v>0.0476964</c:v>
                </c:pt>
                <c:pt idx="20">
                  <c:v>0.0544982</c:v>
                </c:pt>
                <c:pt idx="21">
                  <c:v>0.0590852</c:v>
                </c:pt>
                <c:pt idx="22">
                  <c:v>0.0590852</c:v>
                </c:pt>
                <c:pt idx="23">
                  <c:v>0.0660061</c:v>
                </c:pt>
                <c:pt idx="24">
                  <c:v>0.0660061</c:v>
                </c:pt>
                <c:pt idx="25">
                  <c:v>0.0728916</c:v>
                </c:pt>
                <c:pt idx="26">
                  <c:v>0.0728916</c:v>
                </c:pt>
                <c:pt idx="27">
                  <c:v>0.0797568</c:v>
                </c:pt>
                <c:pt idx="28">
                  <c:v>0.0797568</c:v>
                </c:pt>
                <c:pt idx="29">
                  <c:v>0.0866105</c:v>
                </c:pt>
                <c:pt idx="30">
                  <c:v>0.0866105</c:v>
                </c:pt>
                <c:pt idx="31">
                  <c:v>0.0911661</c:v>
                </c:pt>
                <c:pt idx="32">
                  <c:v>0.0911661</c:v>
                </c:pt>
                <c:pt idx="33">
                  <c:v>0.0979568</c:v>
                </c:pt>
                <c:pt idx="34">
                  <c:v>0.104746</c:v>
                </c:pt>
                <c:pt idx="35">
                  <c:v>0.104746</c:v>
                </c:pt>
                <c:pt idx="36">
                  <c:v>0.111571</c:v>
                </c:pt>
                <c:pt idx="37">
                  <c:v>0.111571</c:v>
                </c:pt>
                <c:pt idx="38">
                  <c:v>0.118439</c:v>
                </c:pt>
                <c:pt idx="39">
                  <c:v>0.118439</c:v>
                </c:pt>
                <c:pt idx="40">
                  <c:v>0.123025</c:v>
                </c:pt>
                <c:pt idx="41">
                  <c:v>0.123025</c:v>
                </c:pt>
                <c:pt idx="42">
                  <c:v>0.129892</c:v>
                </c:pt>
                <c:pt idx="43">
                  <c:v>0.129892</c:v>
                </c:pt>
                <c:pt idx="44">
                  <c:v>0.136757</c:v>
                </c:pt>
                <c:pt idx="45">
                  <c:v>0.143617</c:v>
                </c:pt>
                <c:pt idx="46">
                  <c:v>0.143617</c:v>
                </c:pt>
                <c:pt idx="47">
                  <c:v>0.150447</c:v>
                </c:pt>
                <c:pt idx="48">
                  <c:v>0.150447</c:v>
                </c:pt>
                <c:pt idx="49">
                  <c:v>0.154978</c:v>
                </c:pt>
                <c:pt idx="50">
                  <c:v>0.154978</c:v>
                </c:pt>
                <c:pt idx="51">
                  <c:v>0.161705</c:v>
                </c:pt>
                <c:pt idx="52">
                  <c:v>0.161705</c:v>
                </c:pt>
                <c:pt idx="53">
                  <c:v>0.168399</c:v>
                </c:pt>
                <c:pt idx="54">
                  <c:v>0.168399</c:v>
                </c:pt>
                <c:pt idx="55">
                  <c:v>0.175067</c:v>
                </c:pt>
                <c:pt idx="56">
                  <c:v>0.17949</c:v>
                </c:pt>
                <c:pt idx="57">
                  <c:v>0.17949</c:v>
                </c:pt>
                <c:pt idx="58">
                  <c:v>0.186134</c:v>
                </c:pt>
                <c:pt idx="59">
                  <c:v>0.186134</c:v>
                </c:pt>
                <c:pt idx="60">
                  <c:v>0.191035</c:v>
                </c:pt>
                <c:pt idx="61">
                  <c:v>0.191035</c:v>
                </c:pt>
                <c:pt idx="62">
                  <c:v>0.199064</c:v>
                </c:pt>
                <c:pt idx="63">
                  <c:v>0.199064</c:v>
                </c:pt>
                <c:pt idx="64">
                  <c:v>0.203889</c:v>
                </c:pt>
                <c:pt idx="65">
                  <c:v>0.203889</c:v>
                </c:pt>
                <c:pt idx="66">
                  <c:v>0.210833</c:v>
                </c:pt>
                <c:pt idx="67">
                  <c:v>0.217636</c:v>
                </c:pt>
                <c:pt idx="68">
                  <c:v>0.217636</c:v>
                </c:pt>
                <c:pt idx="69">
                  <c:v>0.224409</c:v>
                </c:pt>
                <c:pt idx="70">
                  <c:v>0.224409</c:v>
                </c:pt>
                <c:pt idx="71">
                  <c:v>0.231176</c:v>
                </c:pt>
                <c:pt idx="72">
                  <c:v>0.231176</c:v>
                </c:pt>
                <c:pt idx="73">
                  <c:v>0.235678</c:v>
                </c:pt>
                <c:pt idx="74">
                  <c:v>0.235678</c:v>
                </c:pt>
                <c:pt idx="75">
                  <c:v>0.242371</c:v>
                </c:pt>
                <c:pt idx="76">
                  <c:v>0.242371</c:v>
                </c:pt>
                <c:pt idx="77">
                  <c:v>0.24903</c:v>
                </c:pt>
                <c:pt idx="78">
                  <c:v>0.255657</c:v>
                </c:pt>
                <c:pt idx="79">
                  <c:v>0.255657</c:v>
                </c:pt>
                <c:pt idx="80">
                  <c:v>0.260129</c:v>
                </c:pt>
                <c:pt idx="81">
                  <c:v>0.260129</c:v>
                </c:pt>
                <c:pt idx="82">
                  <c:v>0.266735</c:v>
                </c:pt>
                <c:pt idx="83">
                  <c:v>0.266735</c:v>
                </c:pt>
                <c:pt idx="84">
                  <c:v>0.273329</c:v>
                </c:pt>
                <c:pt idx="85">
                  <c:v>0.273329</c:v>
                </c:pt>
                <c:pt idx="86">
                  <c:v>0.279977</c:v>
                </c:pt>
                <c:pt idx="87">
                  <c:v>0.279977</c:v>
                </c:pt>
                <c:pt idx="88">
                  <c:v>0.28666</c:v>
                </c:pt>
                <c:pt idx="89">
                  <c:v>0.29113</c:v>
                </c:pt>
                <c:pt idx="90">
                  <c:v>0.29113</c:v>
                </c:pt>
                <c:pt idx="91">
                  <c:v>0.297832</c:v>
                </c:pt>
                <c:pt idx="92">
                  <c:v>0.297832</c:v>
                </c:pt>
                <c:pt idx="93">
                  <c:v>0.304539</c:v>
                </c:pt>
                <c:pt idx="94">
                  <c:v>0.304539</c:v>
                </c:pt>
                <c:pt idx="95">
                  <c:v>0.311241</c:v>
                </c:pt>
                <c:pt idx="96">
                  <c:v>0.311241</c:v>
                </c:pt>
                <c:pt idx="97">
                  <c:v>0.315763</c:v>
                </c:pt>
                <c:pt idx="98">
                  <c:v>0.315763</c:v>
                </c:pt>
                <c:pt idx="99">
                  <c:v>0.322433</c:v>
                </c:pt>
                <c:pt idx="100">
                  <c:v>0.329066</c:v>
                </c:pt>
                <c:pt idx="101">
                  <c:v>0.329066</c:v>
                </c:pt>
                <c:pt idx="102">
                  <c:v>0.335675</c:v>
                </c:pt>
                <c:pt idx="103">
                  <c:v>0.335675</c:v>
                </c:pt>
                <c:pt idx="104">
                  <c:v>0.342258</c:v>
                </c:pt>
                <c:pt idx="105">
                  <c:v>0.342258</c:v>
                </c:pt>
                <c:pt idx="106">
                  <c:v>0.34665</c:v>
                </c:pt>
                <c:pt idx="107">
                  <c:v>0.34665</c:v>
                </c:pt>
                <c:pt idx="108">
                  <c:v>0.353217</c:v>
                </c:pt>
                <c:pt idx="109">
                  <c:v>0.353217</c:v>
                </c:pt>
                <c:pt idx="110">
                  <c:v>0.359787</c:v>
                </c:pt>
                <c:pt idx="111">
                  <c:v>0.366408</c:v>
                </c:pt>
                <c:pt idx="112">
                  <c:v>0.366408</c:v>
                </c:pt>
                <c:pt idx="113">
                  <c:v>0.370831</c:v>
                </c:pt>
                <c:pt idx="114">
                  <c:v>0.370831</c:v>
                </c:pt>
                <c:pt idx="115">
                  <c:v>0.377475</c:v>
                </c:pt>
                <c:pt idx="116">
                  <c:v>0.377475</c:v>
                </c:pt>
                <c:pt idx="117">
                  <c:v>0.384173</c:v>
                </c:pt>
                <c:pt idx="118">
                  <c:v>0.384173</c:v>
                </c:pt>
                <c:pt idx="119">
                  <c:v>0.390808</c:v>
                </c:pt>
                <c:pt idx="120">
                  <c:v>0.390808</c:v>
                </c:pt>
                <c:pt idx="121">
                  <c:v>0.395228</c:v>
                </c:pt>
                <c:pt idx="122">
                  <c:v>0.401846</c:v>
                </c:pt>
                <c:pt idx="123">
                  <c:v>0.401846</c:v>
                </c:pt>
                <c:pt idx="124">
                  <c:v>0.408434</c:v>
                </c:pt>
                <c:pt idx="125">
                  <c:v>0.408434</c:v>
                </c:pt>
                <c:pt idx="126">
                  <c:v>0.414998</c:v>
                </c:pt>
                <c:pt idx="127">
                  <c:v>0.414998</c:v>
                </c:pt>
                <c:pt idx="128">
                  <c:v>0.421531</c:v>
                </c:pt>
                <c:pt idx="129">
                  <c:v>0.421531</c:v>
                </c:pt>
                <c:pt idx="130">
                  <c:v>0.42351</c:v>
                </c:pt>
                <c:pt idx="131">
                  <c:v>0.42351</c:v>
                </c:pt>
                <c:pt idx="132">
                  <c:v>0.431814</c:v>
                </c:pt>
                <c:pt idx="133">
                  <c:v>0.438876</c:v>
                </c:pt>
                <c:pt idx="134">
                  <c:v>0.438876</c:v>
                </c:pt>
                <c:pt idx="135">
                  <c:v>0.445566</c:v>
                </c:pt>
                <c:pt idx="136">
                  <c:v>0.445566</c:v>
                </c:pt>
                <c:pt idx="137">
                  <c:v>0.449981</c:v>
                </c:pt>
                <c:pt idx="138">
                  <c:v>0.449981</c:v>
                </c:pt>
                <c:pt idx="139">
                  <c:v>0.456566</c:v>
                </c:pt>
                <c:pt idx="140">
                  <c:v>0.456566</c:v>
                </c:pt>
                <c:pt idx="141">
                  <c:v>0.463142</c:v>
                </c:pt>
                <c:pt idx="142">
                  <c:v>0.463142</c:v>
                </c:pt>
                <c:pt idx="143">
                  <c:v>0.469717</c:v>
                </c:pt>
                <c:pt idx="144">
                  <c:v>0.476754</c:v>
                </c:pt>
                <c:pt idx="145">
                  <c:v>0.476754</c:v>
                </c:pt>
                <c:pt idx="146">
                  <c:v>0.481449</c:v>
                </c:pt>
                <c:pt idx="147">
                  <c:v>0.481449</c:v>
                </c:pt>
                <c:pt idx="148">
                  <c:v>0.488437</c:v>
                </c:pt>
                <c:pt idx="149">
                  <c:v>0.488437</c:v>
                </c:pt>
                <c:pt idx="150">
                  <c:v>0.495383</c:v>
                </c:pt>
                <c:pt idx="151">
                  <c:v>0.495383</c:v>
                </c:pt>
                <c:pt idx="152">
                  <c:v>0.502299</c:v>
                </c:pt>
                <c:pt idx="153">
                  <c:v>0.502299</c:v>
                </c:pt>
                <c:pt idx="154">
                  <c:v>0.506894</c:v>
                </c:pt>
                <c:pt idx="155">
                  <c:v>0.513765</c:v>
                </c:pt>
                <c:pt idx="156">
                  <c:v>0.513765</c:v>
                </c:pt>
                <c:pt idx="157">
                  <c:v>0.520696</c:v>
                </c:pt>
                <c:pt idx="158">
                  <c:v>0.520696</c:v>
                </c:pt>
                <c:pt idx="159">
                  <c:v>0.527604</c:v>
                </c:pt>
                <c:pt idx="160">
                  <c:v>0.527604</c:v>
                </c:pt>
                <c:pt idx="161">
                  <c:v>0.534565</c:v>
                </c:pt>
                <c:pt idx="162">
                  <c:v>0.534565</c:v>
                </c:pt>
                <c:pt idx="163">
                  <c:v>0.539299</c:v>
                </c:pt>
                <c:pt idx="164">
                  <c:v>0.539299</c:v>
                </c:pt>
                <c:pt idx="165">
                  <c:v>0.546304</c:v>
                </c:pt>
                <c:pt idx="166">
                  <c:v>0.553324</c:v>
                </c:pt>
                <c:pt idx="167">
                  <c:v>0.553324</c:v>
                </c:pt>
                <c:pt idx="168">
                  <c:v>0.560324</c:v>
                </c:pt>
                <c:pt idx="169">
                  <c:v>0.560324</c:v>
                </c:pt>
                <c:pt idx="170">
                  <c:v>0.564985</c:v>
                </c:pt>
                <c:pt idx="171">
                  <c:v>0.564985</c:v>
                </c:pt>
                <c:pt idx="172">
                  <c:v>0.571944</c:v>
                </c:pt>
                <c:pt idx="173">
                  <c:v>0.571944</c:v>
                </c:pt>
                <c:pt idx="174">
                  <c:v>0.578854</c:v>
                </c:pt>
                <c:pt idx="175">
                  <c:v>0.578854</c:v>
                </c:pt>
                <c:pt idx="176">
                  <c:v>0.585784</c:v>
                </c:pt>
                <c:pt idx="177">
                  <c:v>0.59035</c:v>
                </c:pt>
                <c:pt idx="178">
                  <c:v>0.59035</c:v>
                </c:pt>
                <c:pt idx="179">
                  <c:v>0.59645</c:v>
                </c:pt>
                <c:pt idx="180">
                  <c:v>0.59645</c:v>
                </c:pt>
                <c:pt idx="181">
                  <c:v>0.6038</c:v>
                </c:pt>
                <c:pt idx="182">
                  <c:v>0.6038</c:v>
                </c:pt>
                <c:pt idx="183">
                  <c:v>0.61088</c:v>
                </c:pt>
                <c:pt idx="184">
                  <c:v>0.61088</c:v>
                </c:pt>
                <c:pt idx="185">
                  <c:v>0.617794</c:v>
                </c:pt>
                <c:pt idx="186">
                  <c:v>0.617794</c:v>
                </c:pt>
                <c:pt idx="187">
                  <c:v>0.622399</c:v>
                </c:pt>
                <c:pt idx="188">
                  <c:v>0.6293</c:v>
                </c:pt>
                <c:pt idx="189">
                  <c:v>0.6293</c:v>
                </c:pt>
                <c:pt idx="190">
                  <c:v>0.636286</c:v>
                </c:pt>
                <c:pt idx="191">
                  <c:v>0.636286</c:v>
                </c:pt>
                <c:pt idx="192">
                  <c:v>0.643202</c:v>
                </c:pt>
                <c:pt idx="193">
                  <c:v>0.643202</c:v>
                </c:pt>
                <c:pt idx="194">
                  <c:v>0.647806</c:v>
                </c:pt>
                <c:pt idx="195">
                  <c:v>0.647806</c:v>
                </c:pt>
                <c:pt idx="196">
                  <c:v>0.654699</c:v>
                </c:pt>
                <c:pt idx="197">
                  <c:v>0.654699</c:v>
                </c:pt>
                <c:pt idx="198">
                  <c:v>0.661558</c:v>
                </c:pt>
                <c:pt idx="199">
                  <c:v>0.668367</c:v>
                </c:pt>
                <c:pt idx="200">
                  <c:v>0.668367</c:v>
                </c:pt>
                <c:pt idx="201">
                  <c:v>0.672893</c:v>
                </c:pt>
                <c:pt idx="202">
                  <c:v>0.672893</c:v>
                </c:pt>
                <c:pt idx="203">
                  <c:v>0.679721</c:v>
                </c:pt>
                <c:pt idx="204">
                  <c:v>0.679721</c:v>
                </c:pt>
                <c:pt idx="205">
                  <c:v>0.685682</c:v>
                </c:pt>
                <c:pt idx="206">
                  <c:v>0.685682</c:v>
                </c:pt>
                <c:pt idx="207">
                  <c:v>0.693087</c:v>
                </c:pt>
                <c:pt idx="208">
                  <c:v>0.693087</c:v>
                </c:pt>
                <c:pt idx="209">
                  <c:v>0.700026</c:v>
                </c:pt>
                <c:pt idx="210">
                  <c:v>0.70458</c:v>
                </c:pt>
                <c:pt idx="211">
                  <c:v>0.70458</c:v>
                </c:pt>
                <c:pt idx="212">
                  <c:v>0.711378</c:v>
                </c:pt>
                <c:pt idx="213">
                  <c:v>0.711378</c:v>
                </c:pt>
                <c:pt idx="214">
                  <c:v>0.718196</c:v>
                </c:pt>
                <c:pt idx="215">
                  <c:v>0.718196</c:v>
                </c:pt>
                <c:pt idx="216">
                  <c:v>0.72503</c:v>
                </c:pt>
                <c:pt idx="217">
                  <c:v>0.72503</c:v>
                </c:pt>
                <c:pt idx="218">
                  <c:v>0.729581</c:v>
                </c:pt>
                <c:pt idx="219">
                  <c:v>0.729581</c:v>
                </c:pt>
                <c:pt idx="220">
                  <c:v>0.736424</c:v>
                </c:pt>
                <c:pt idx="221">
                  <c:v>0.743236</c:v>
                </c:pt>
                <c:pt idx="222">
                  <c:v>0.743236</c:v>
                </c:pt>
                <c:pt idx="223">
                  <c:v>0.750016</c:v>
                </c:pt>
                <c:pt idx="224">
                  <c:v>0.750016</c:v>
                </c:pt>
                <c:pt idx="225">
                  <c:v>0.75676</c:v>
                </c:pt>
                <c:pt idx="226">
                  <c:v>0.75676</c:v>
                </c:pt>
                <c:pt idx="227">
                  <c:v>0.761247</c:v>
                </c:pt>
                <c:pt idx="228">
                  <c:v>0.761247</c:v>
                </c:pt>
                <c:pt idx="229">
                  <c:v>0.767964</c:v>
                </c:pt>
                <c:pt idx="230">
                  <c:v>0.767964</c:v>
                </c:pt>
                <c:pt idx="231">
                  <c:v>0.774661</c:v>
                </c:pt>
                <c:pt idx="232">
                  <c:v>0.781366</c:v>
                </c:pt>
                <c:pt idx="233">
                  <c:v>0.781366</c:v>
                </c:pt>
                <c:pt idx="234">
                  <c:v>0.785872</c:v>
                </c:pt>
                <c:pt idx="235">
                  <c:v>0.785872</c:v>
                </c:pt>
                <c:pt idx="236">
                  <c:v>0.792649</c:v>
                </c:pt>
                <c:pt idx="237">
                  <c:v>0.792649</c:v>
                </c:pt>
                <c:pt idx="238">
                  <c:v>0.799494</c:v>
                </c:pt>
                <c:pt idx="239">
                  <c:v>0.799494</c:v>
                </c:pt>
                <c:pt idx="240">
                  <c:v>0.806287</c:v>
                </c:pt>
                <c:pt idx="241">
                  <c:v>0.806287</c:v>
                </c:pt>
                <c:pt idx="242">
                  <c:v>0.813065</c:v>
                </c:pt>
                <c:pt idx="243">
                  <c:v>0.817654</c:v>
                </c:pt>
                <c:pt idx="244">
                  <c:v>0.817654</c:v>
                </c:pt>
                <c:pt idx="245">
                  <c:v>0.824405</c:v>
                </c:pt>
                <c:pt idx="246">
                  <c:v>0.824405</c:v>
                </c:pt>
                <c:pt idx="247">
                  <c:v>0.831114</c:v>
                </c:pt>
                <c:pt idx="248">
                  <c:v>0.831114</c:v>
                </c:pt>
                <c:pt idx="249">
                  <c:v>0.837793</c:v>
                </c:pt>
                <c:pt idx="250">
                  <c:v>0.837793</c:v>
                </c:pt>
                <c:pt idx="251">
                  <c:v>0.84223</c:v>
                </c:pt>
                <c:pt idx="252">
                  <c:v>0.84223</c:v>
                </c:pt>
                <c:pt idx="253">
                  <c:v>0.848865</c:v>
                </c:pt>
                <c:pt idx="254">
                  <c:v>0.855488</c:v>
                </c:pt>
                <c:pt idx="255">
                  <c:v>0.855488</c:v>
                </c:pt>
                <c:pt idx="256">
                  <c:v>0.862099</c:v>
                </c:pt>
                <c:pt idx="257">
                  <c:v>0.862099</c:v>
                </c:pt>
                <c:pt idx="258">
                  <c:v>0.86876</c:v>
                </c:pt>
                <c:pt idx="259">
                  <c:v>0.86876</c:v>
                </c:pt>
                <c:pt idx="260">
                  <c:v>0.87329</c:v>
                </c:pt>
                <c:pt idx="261">
                  <c:v>0.87329</c:v>
                </c:pt>
                <c:pt idx="262">
                  <c:v>0.880005</c:v>
                </c:pt>
                <c:pt idx="263">
                  <c:v>0.880005</c:v>
                </c:pt>
                <c:pt idx="264">
                  <c:v>0.88671</c:v>
                </c:pt>
                <c:pt idx="265">
                  <c:v>0.893431</c:v>
                </c:pt>
                <c:pt idx="266">
                  <c:v>0.893431</c:v>
                </c:pt>
                <c:pt idx="267">
                  <c:v>0.897901</c:v>
                </c:pt>
                <c:pt idx="268">
                  <c:v>0.897901</c:v>
                </c:pt>
                <c:pt idx="269">
                  <c:v>0.904607</c:v>
                </c:pt>
                <c:pt idx="270">
                  <c:v>0.904607</c:v>
                </c:pt>
                <c:pt idx="271">
                  <c:v>0.911292</c:v>
                </c:pt>
                <c:pt idx="272">
                  <c:v>0.911292</c:v>
                </c:pt>
                <c:pt idx="273">
                  <c:v>0.917914</c:v>
                </c:pt>
                <c:pt idx="274">
                  <c:v>0.917914</c:v>
                </c:pt>
                <c:pt idx="275">
                  <c:v>0.922326</c:v>
                </c:pt>
                <c:pt idx="276">
                  <c:v>0.928925</c:v>
                </c:pt>
                <c:pt idx="277">
                  <c:v>0.928925</c:v>
                </c:pt>
                <c:pt idx="278">
                  <c:v>0.935492</c:v>
                </c:pt>
                <c:pt idx="279">
                  <c:v>0.935492</c:v>
                </c:pt>
                <c:pt idx="280">
                  <c:v>0.942059</c:v>
                </c:pt>
                <c:pt idx="281">
                  <c:v>0.942059</c:v>
                </c:pt>
                <c:pt idx="282">
                  <c:v>0.948638</c:v>
                </c:pt>
                <c:pt idx="283">
                  <c:v>0.948638</c:v>
                </c:pt>
                <c:pt idx="284">
                  <c:v>0.953129</c:v>
                </c:pt>
                <c:pt idx="285">
                  <c:v>0.953129</c:v>
                </c:pt>
                <c:pt idx="286">
                  <c:v>0.959799</c:v>
                </c:pt>
                <c:pt idx="287">
                  <c:v>0.966465</c:v>
                </c:pt>
                <c:pt idx="288">
                  <c:v>0.966465</c:v>
                </c:pt>
                <c:pt idx="289">
                  <c:v>0.97315</c:v>
                </c:pt>
                <c:pt idx="290">
                  <c:v>0.97315</c:v>
                </c:pt>
                <c:pt idx="291">
                  <c:v>0.977588</c:v>
                </c:pt>
                <c:pt idx="292">
                  <c:v>0.977588</c:v>
                </c:pt>
                <c:pt idx="293">
                  <c:v>0.984319</c:v>
                </c:pt>
                <c:pt idx="294">
                  <c:v>0.984319</c:v>
                </c:pt>
                <c:pt idx="295">
                  <c:v>0.990966</c:v>
                </c:pt>
                <c:pt idx="296">
                  <c:v>0.990966</c:v>
                </c:pt>
                <c:pt idx="297">
                  <c:v>0.997591</c:v>
                </c:pt>
                <c:pt idx="298">
                  <c:v>1.00417</c:v>
                </c:pt>
                <c:pt idx="299">
                  <c:v>1.00417</c:v>
                </c:pt>
                <c:pt idx="300">
                  <c:v>1.00862</c:v>
                </c:pt>
                <c:pt idx="301">
                  <c:v>1.00862</c:v>
                </c:pt>
                <c:pt idx="302">
                  <c:v>1.01518</c:v>
                </c:pt>
                <c:pt idx="303">
                  <c:v>1.01518</c:v>
                </c:pt>
                <c:pt idx="304">
                  <c:v>1.02173</c:v>
                </c:pt>
                <c:pt idx="305">
                  <c:v>1.02173</c:v>
                </c:pt>
                <c:pt idx="306">
                  <c:v>1.02826</c:v>
                </c:pt>
                <c:pt idx="307">
                  <c:v>1.02826</c:v>
                </c:pt>
                <c:pt idx="308">
                  <c:v>1.03265</c:v>
                </c:pt>
                <c:pt idx="309">
                  <c:v>1.03925</c:v>
                </c:pt>
                <c:pt idx="310">
                  <c:v>1.03925</c:v>
                </c:pt>
                <c:pt idx="311">
                  <c:v>1.04591</c:v>
                </c:pt>
                <c:pt idx="312">
                  <c:v>1.04591</c:v>
                </c:pt>
                <c:pt idx="313">
                  <c:v>1.05253</c:v>
                </c:pt>
                <c:pt idx="314">
                  <c:v>1.05253</c:v>
                </c:pt>
                <c:pt idx="315">
                  <c:v>1.05913</c:v>
                </c:pt>
                <c:pt idx="316">
                  <c:v>1.05913</c:v>
                </c:pt>
                <c:pt idx="317">
                  <c:v>1.06354</c:v>
                </c:pt>
                <c:pt idx="318">
                  <c:v>1.06354</c:v>
                </c:pt>
                <c:pt idx="319">
                  <c:v>1.07015</c:v>
                </c:pt>
                <c:pt idx="320">
                  <c:v>1.07015</c:v>
                </c:pt>
                <c:pt idx="321">
                  <c:v>1.07707</c:v>
                </c:pt>
                <c:pt idx="322">
                  <c:v>1.08397</c:v>
                </c:pt>
                <c:pt idx="323">
                  <c:v>1.08397</c:v>
                </c:pt>
                <c:pt idx="324">
                  <c:v>1.09087</c:v>
                </c:pt>
                <c:pt idx="325">
                  <c:v>1.09087</c:v>
                </c:pt>
                <c:pt idx="326">
                  <c:v>1.09545</c:v>
                </c:pt>
                <c:pt idx="327">
                  <c:v>1.09545</c:v>
                </c:pt>
                <c:pt idx="328">
                  <c:v>1.10231</c:v>
                </c:pt>
                <c:pt idx="329">
                  <c:v>1.10231</c:v>
                </c:pt>
                <c:pt idx="330">
                  <c:v>1.10915</c:v>
                </c:pt>
                <c:pt idx="331">
                  <c:v>1.10915</c:v>
                </c:pt>
                <c:pt idx="332">
                  <c:v>1.11602</c:v>
                </c:pt>
                <c:pt idx="333">
                  <c:v>1.12062</c:v>
                </c:pt>
                <c:pt idx="334">
                  <c:v>1.12062</c:v>
                </c:pt>
                <c:pt idx="335">
                  <c:v>1.12755</c:v>
                </c:pt>
                <c:pt idx="336">
                  <c:v>1.12755</c:v>
                </c:pt>
                <c:pt idx="337">
                  <c:v>1.13447</c:v>
                </c:pt>
                <c:pt idx="338">
                  <c:v>1.13447</c:v>
                </c:pt>
                <c:pt idx="339">
                  <c:v>1.14138</c:v>
                </c:pt>
                <c:pt idx="340">
                  <c:v>1.14138</c:v>
                </c:pt>
                <c:pt idx="341">
                  <c:v>1.14829</c:v>
                </c:pt>
                <c:pt idx="342">
                  <c:v>1.14829</c:v>
                </c:pt>
                <c:pt idx="343">
                  <c:v>1.15296</c:v>
                </c:pt>
                <c:pt idx="344">
                  <c:v>1.15984</c:v>
                </c:pt>
                <c:pt idx="345">
                  <c:v>1.15984</c:v>
                </c:pt>
                <c:pt idx="346">
                  <c:v>1.16672</c:v>
                </c:pt>
                <c:pt idx="347">
                  <c:v>1.16672</c:v>
                </c:pt>
                <c:pt idx="348">
                  <c:v>1.17356</c:v>
                </c:pt>
                <c:pt idx="349">
                  <c:v>1.17356</c:v>
                </c:pt>
                <c:pt idx="350">
                  <c:v>1.18039</c:v>
                </c:pt>
                <c:pt idx="351">
                  <c:v>1.18039</c:v>
                </c:pt>
                <c:pt idx="352">
                  <c:v>1.18493</c:v>
                </c:pt>
                <c:pt idx="353">
                  <c:v>1.18493</c:v>
                </c:pt>
                <c:pt idx="354">
                  <c:v>1.19175</c:v>
                </c:pt>
                <c:pt idx="355">
                  <c:v>1.19175</c:v>
                </c:pt>
                <c:pt idx="356">
                  <c:v>1.19856</c:v>
                </c:pt>
                <c:pt idx="357">
                  <c:v>1.2054</c:v>
                </c:pt>
                <c:pt idx="358">
                  <c:v>1.2054</c:v>
                </c:pt>
                <c:pt idx="359">
                  <c:v>1.21228</c:v>
                </c:pt>
                <c:pt idx="360">
                  <c:v>1.21228</c:v>
                </c:pt>
                <c:pt idx="361">
                  <c:v>1.21694</c:v>
                </c:pt>
                <c:pt idx="362">
                  <c:v>1.21694</c:v>
                </c:pt>
                <c:pt idx="363">
                  <c:v>1.22382</c:v>
                </c:pt>
                <c:pt idx="364">
                  <c:v>1.22382</c:v>
                </c:pt>
                <c:pt idx="365">
                  <c:v>1.23069</c:v>
                </c:pt>
                <c:pt idx="366">
                  <c:v>1.23069</c:v>
                </c:pt>
                <c:pt idx="367">
                  <c:v>1.23755</c:v>
                </c:pt>
                <c:pt idx="368">
                  <c:v>1.24213</c:v>
                </c:pt>
                <c:pt idx="369">
                  <c:v>1.24213</c:v>
                </c:pt>
                <c:pt idx="370">
                  <c:v>1.24896</c:v>
                </c:pt>
                <c:pt idx="371">
                  <c:v>1.24896</c:v>
                </c:pt>
                <c:pt idx="372">
                  <c:v>1.25577</c:v>
                </c:pt>
                <c:pt idx="373">
                  <c:v>1.25577</c:v>
                </c:pt>
                <c:pt idx="374">
                  <c:v>1.26258</c:v>
                </c:pt>
                <c:pt idx="375">
                  <c:v>1.26258</c:v>
                </c:pt>
                <c:pt idx="376">
                  <c:v>1.26936</c:v>
                </c:pt>
                <c:pt idx="377">
                  <c:v>1.26936</c:v>
                </c:pt>
                <c:pt idx="378">
                  <c:v>1.27386</c:v>
                </c:pt>
                <c:pt idx="379">
                  <c:v>1.28063</c:v>
                </c:pt>
                <c:pt idx="380">
                  <c:v>1.28063</c:v>
                </c:pt>
                <c:pt idx="381">
                  <c:v>1.2875</c:v>
                </c:pt>
                <c:pt idx="382">
                  <c:v>1.2875</c:v>
                </c:pt>
                <c:pt idx="383">
                  <c:v>1.29433</c:v>
                </c:pt>
                <c:pt idx="384">
                  <c:v>1.29433</c:v>
                </c:pt>
                <c:pt idx="385">
                  <c:v>1.30119</c:v>
                </c:pt>
                <c:pt idx="386">
                  <c:v>1.30119</c:v>
                </c:pt>
                <c:pt idx="387">
                  <c:v>1.30576</c:v>
                </c:pt>
                <c:pt idx="388">
                  <c:v>1.30576</c:v>
                </c:pt>
                <c:pt idx="389">
                  <c:v>1.31261</c:v>
                </c:pt>
                <c:pt idx="390">
                  <c:v>1.31261</c:v>
                </c:pt>
                <c:pt idx="391">
                  <c:v>1.31946</c:v>
                </c:pt>
                <c:pt idx="392">
                  <c:v>1.32632</c:v>
                </c:pt>
                <c:pt idx="393">
                  <c:v>1.32632</c:v>
                </c:pt>
                <c:pt idx="394">
                  <c:v>1.33087</c:v>
                </c:pt>
                <c:pt idx="395">
                  <c:v>1.33087</c:v>
                </c:pt>
                <c:pt idx="396">
                  <c:v>1.33768</c:v>
                </c:pt>
                <c:pt idx="397">
                  <c:v>1.33768</c:v>
                </c:pt>
                <c:pt idx="398">
                  <c:v>1.34448</c:v>
                </c:pt>
                <c:pt idx="399">
                  <c:v>1.34448</c:v>
                </c:pt>
                <c:pt idx="400">
                  <c:v>1.35127</c:v>
                </c:pt>
                <c:pt idx="401">
                  <c:v>1.35127</c:v>
                </c:pt>
                <c:pt idx="402">
                  <c:v>1.35804</c:v>
                </c:pt>
                <c:pt idx="403">
                  <c:v>1.36253</c:v>
                </c:pt>
                <c:pt idx="404">
                  <c:v>1.36253</c:v>
                </c:pt>
                <c:pt idx="405">
                  <c:v>1.36928</c:v>
                </c:pt>
                <c:pt idx="406">
                  <c:v>1.36928</c:v>
                </c:pt>
                <c:pt idx="407">
                  <c:v>1.37606</c:v>
                </c:pt>
                <c:pt idx="408">
                  <c:v>1.37606</c:v>
                </c:pt>
                <c:pt idx="409">
                  <c:v>1.38287</c:v>
                </c:pt>
                <c:pt idx="410">
                  <c:v>1.38287</c:v>
                </c:pt>
                <c:pt idx="411">
                  <c:v>1.38969</c:v>
                </c:pt>
                <c:pt idx="412">
                  <c:v>1.38969</c:v>
                </c:pt>
                <c:pt idx="413">
                  <c:v>1.39423</c:v>
                </c:pt>
                <c:pt idx="414">
                  <c:v>1.39423</c:v>
                </c:pt>
                <c:pt idx="415">
                  <c:v>1.40105</c:v>
                </c:pt>
                <c:pt idx="416">
                  <c:v>1.40785</c:v>
                </c:pt>
                <c:pt idx="417">
                  <c:v>1.40785</c:v>
                </c:pt>
                <c:pt idx="418">
                  <c:v>1.41464</c:v>
                </c:pt>
                <c:pt idx="419">
                  <c:v>1.41464</c:v>
                </c:pt>
                <c:pt idx="420">
                  <c:v>1.42143</c:v>
                </c:pt>
                <c:pt idx="421">
                  <c:v>1.42143</c:v>
                </c:pt>
                <c:pt idx="422">
                  <c:v>1.42596</c:v>
                </c:pt>
                <c:pt idx="423">
                  <c:v>1.42596</c:v>
                </c:pt>
                <c:pt idx="424">
                  <c:v>1.43273</c:v>
                </c:pt>
                <c:pt idx="425">
                  <c:v>1.43273</c:v>
                </c:pt>
                <c:pt idx="426">
                  <c:v>1.43947</c:v>
                </c:pt>
                <c:pt idx="427">
                  <c:v>1.44621</c:v>
                </c:pt>
                <c:pt idx="428">
                  <c:v>1.44621</c:v>
                </c:pt>
                <c:pt idx="429">
                  <c:v>1.4507</c:v>
                </c:pt>
                <c:pt idx="430">
                  <c:v>1.4507</c:v>
                </c:pt>
                <c:pt idx="431">
                  <c:v>1.45747</c:v>
                </c:pt>
                <c:pt idx="432">
                  <c:v>1.45747</c:v>
                </c:pt>
                <c:pt idx="433">
                  <c:v>1.46429</c:v>
                </c:pt>
                <c:pt idx="434">
                  <c:v>1.46429</c:v>
                </c:pt>
                <c:pt idx="435">
                  <c:v>1.4711</c:v>
                </c:pt>
                <c:pt idx="436">
                  <c:v>1.4711</c:v>
                </c:pt>
                <c:pt idx="437">
                  <c:v>1.47789</c:v>
                </c:pt>
                <c:pt idx="438">
                  <c:v>1.48243</c:v>
                </c:pt>
                <c:pt idx="439">
                  <c:v>1.48243</c:v>
                </c:pt>
                <c:pt idx="440">
                  <c:v>1.48923</c:v>
                </c:pt>
                <c:pt idx="441">
                  <c:v>1.48923</c:v>
                </c:pt>
                <c:pt idx="442">
                  <c:v>1.49602</c:v>
                </c:pt>
                <c:pt idx="443">
                  <c:v>1.49602</c:v>
                </c:pt>
                <c:pt idx="444">
                  <c:v>1.50279</c:v>
                </c:pt>
                <c:pt idx="445">
                  <c:v>1.50279</c:v>
                </c:pt>
                <c:pt idx="446">
                  <c:v>1.5073</c:v>
                </c:pt>
                <c:pt idx="447">
                  <c:v>1.5073</c:v>
                </c:pt>
                <c:pt idx="448">
                  <c:v>1.5141</c:v>
                </c:pt>
                <c:pt idx="449">
                  <c:v>1.52083</c:v>
                </c:pt>
                <c:pt idx="450">
                  <c:v>1.52083</c:v>
                </c:pt>
                <c:pt idx="451">
                  <c:v>1.52756</c:v>
                </c:pt>
                <c:pt idx="452">
                  <c:v>1.52756</c:v>
                </c:pt>
                <c:pt idx="453">
                  <c:v>1.53427</c:v>
                </c:pt>
                <c:pt idx="454">
                  <c:v>1.53427</c:v>
                </c:pt>
                <c:pt idx="455">
                  <c:v>1.53875</c:v>
                </c:pt>
                <c:pt idx="456">
                  <c:v>1.53875</c:v>
                </c:pt>
                <c:pt idx="457">
                  <c:v>1.5455</c:v>
                </c:pt>
                <c:pt idx="458">
                  <c:v>1.5455</c:v>
                </c:pt>
                <c:pt idx="459">
                  <c:v>1.55229</c:v>
                </c:pt>
                <c:pt idx="460">
                  <c:v>1.55229</c:v>
                </c:pt>
                <c:pt idx="461">
                  <c:v>1.55908</c:v>
                </c:pt>
                <c:pt idx="462">
                  <c:v>1.56587</c:v>
                </c:pt>
                <c:pt idx="463">
                  <c:v>1.56587</c:v>
                </c:pt>
                <c:pt idx="464">
                  <c:v>1.5704</c:v>
                </c:pt>
                <c:pt idx="465">
                  <c:v>1.5704</c:v>
                </c:pt>
                <c:pt idx="466">
                  <c:v>1.57716</c:v>
                </c:pt>
                <c:pt idx="467">
                  <c:v>1.57716</c:v>
                </c:pt>
                <c:pt idx="468">
                  <c:v>1.58392</c:v>
                </c:pt>
                <c:pt idx="469">
                  <c:v>1.58392</c:v>
                </c:pt>
                <c:pt idx="470">
                  <c:v>1.59067</c:v>
                </c:pt>
                <c:pt idx="471">
                  <c:v>1.59067</c:v>
                </c:pt>
                <c:pt idx="472">
                  <c:v>1.59741</c:v>
                </c:pt>
                <c:pt idx="473">
                  <c:v>1.60189</c:v>
                </c:pt>
                <c:pt idx="474">
                  <c:v>1.60189</c:v>
                </c:pt>
                <c:pt idx="475">
                  <c:v>1.60859</c:v>
                </c:pt>
                <c:pt idx="476">
                  <c:v>1.60859</c:v>
                </c:pt>
                <c:pt idx="477">
                  <c:v>1.61529</c:v>
                </c:pt>
                <c:pt idx="478">
                  <c:v>1.61529</c:v>
                </c:pt>
                <c:pt idx="479">
                  <c:v>1.62201</c:v>
                </c:pt>
                <c:pt idx="480">
                  <c:v>1.62201</c:v>
                </c:pt>
                <c:pt idx="481">
                  <c:v>1.62651</c:v>
                </c:pt>
                <c:pt idx="482">
                  <c:v>1.62651</c:v>
                </c:pt>
                <c:pt idx="483">
                  <c:v>1.63329</c:v>
                </c:pt>
                <c:pt idx="484">
                  <c:v>1.64008</c:v>
                </c:pt>
                <c:pt idx="485">
                  <c:v>1.64008</c:v>
                </c:pt>
                <c:pt idx="486">
                  <c:v>1.64688</c:v>
                </c:pt>
                <c:pt idx="487">
                  <c:v>1.64688</c:v>
                </c:pt>
                <c:pt idx="488">
                  <c:v>1.65366</c:v>
                </c:pt>
                <c:pt idx="489">
                  <c:v>1.65366</c:v>
                </c:pt>
                <c:pt idx="490">
                  <c:v>1.65828</c:v>
                </c:pt>
                <c:pt idx="491">
                  <c:v>1.65828</c:v>
                </c:pt>
                <c:pt idx="492">
                  <c:v>1.66504</c:v>
                </c:pt>
                <c:pt idx="493">
                  <c:v>1.66504</c:v>
                </c:pt>
                <c:pt idx="494">
                  <c:v>1.6718</c:v>
                </c:pt>
                <c:pt idx="495">
                  <c:v>1.67855</c:v>
                </c:pt>
                <c:pt idx="496">
                  <c:v>1.67855</c:v>
                </c:pt>
                <c:pt idx="497">
                  <c:v>1.68304</c:v>
                </c:pt>
                <c:pt idx="498">
                  <c:v>1.68304</c:v>
                </c:pt>
                <c:pt idx="499">
                  <c:v>1.68975</c:v>
                </c:pt>
                <c:pt idx="500">
                  <c:v>1.68975</c:v>
                </c:pt>
                <c:pt idx="501">
                  <c:v>1.69646</c:v>
                </c:pt>
                <c:pt idx="502">
                  <c:v>1.69646</c:v>
                </c:pt>
                <c:pt idx="503">
                  <c:v>1.70318</c:v>
                </c:pt>
                <c:pt idx="504">
                  <c:v>1.70318</c:v>
                </c:pt>
                <c:pt idx="505">
                  <c:v>1.7077</c:v>
                </c:pt>
                <c:pt idx="506">
                  <c:v>1.7145</c:v>
                </c:pt>
                <c:pt idx="507">
                  <c:v>1.7145</c:v>
                </c:pt>
                <c:pt idx="508">
                  <c:v>1.72132</c:v>
                </c:pt>
                <c:pt idx="509">
                  <c:v>1.72132</c:v>
                </c:pt>
                <c:pt idx="510">
                  <c:v>1.72814</c:v>
                </c:pt>
                <c:pt idx="511">
                  <c:v>1.72814</c:v>
                </c:pt>
                <c:pt idx="512">
                  <c:v>1.73498</c:v>
                </c:pt>
                <c:pt idx="513">
                  <c:v>1.73498</c:v>
                </c:pt>
                <c:pt idx="514">
                  <c:v>1.73952</c:v>
                </c:pt>
                <c:pt idx="515">
                  <c:v>1.73952</c:v>
                </c:pt>
                <c:pt idx="516">
                  <c:v>1.74633</c:v>
                </c:pt>
                <c:pt idx="517">
                  <c:v>1.75313</c:v>
                </c:pt>
                <c:pt idx="518">
                  <c:v>1.75313</c:v>
                </c:pt>
                <c:pt idx="519">
                  <c:v>1.75991</c:v>
                </c:pt>
                <c:pt idx="520">
                  <c:v>1.75991</c:v>
                </c:pt>
                <c:pt idx="521">
                  <c:v>1.76442</c:v>
                </c:pt>
                <c:pt idx="522">
                  <c:v>1.76442</c:v>
                </c:pt>
                <c:pt idx="523">
                  <c:v>1.77119</c:v>
                </c:pt>
                <c:pt idx="524">
                  <c:v>1.77119</c:v>
                </c:pt>
                <c:pt idx="525">
                  <c:v>1.77794</c:v>
                </c:pt>
                <c:pt idx="526">
                  <c:v>1.77794</c:v>
                </c:pt>
                <c:pt idx="527">
                  <c:v>1.78467</c:v>
                </c:pt>
                <c:pt idx="528">
                  <c:v>1.79143</c:v>
                </c:pt>
                <c:pt idx="529">
                  <c:v>1.79143</c:v>
                </c:pt>
                <c:pt idx="530">
                  <c:v>1.79596</c:v>
                </c:pt>
                <c:pt idx="531">
                  <c:v>1.79596</c:v>
                </c:pt>
                <c:pt idx="532">
                  <c:v>1.80277</c:v>
                </c:pt>
                <c:pt idx="533">
                  <c:v>1.80277</c:v>
                </c:pt>
                <c:pt idx="534">
                  <c:v>1.80961</c:v>
                </c:pt>
                <c:pt idx="535">
                  <c:v>1.80961</c:v>
                </c:pt>
                <c:pt idx="536">
                  <c:v>1.81642</c:v>
                </c:pt>
                <c:pt idx="537">
                  <c:v>1.81642</c:v>
                </c:pt>
                <c:pt idx="538">
                  <c:v>1.82096</c:v>
                </c:pt>
                <c:pt idx="539">
                  <c:v>1.82778</c:v>
                </c:pt>
                <c:pt idx="540">
                  <c:v>1.82778</c:v>
                </c:pt>
                <c:pt idx="541">
                  <c:v>1.83458</c:v>
                </c:pt>
                <c:pt idx="542">
                  <c:v>1.83458</c:v>
                </c:pt>
                <c:pt idx="543">
                  <c:v>1.84136</c:v>
                </c:pt>
                <c:pt idx="544">
                  <c:v>1.84136</c:v>
                </c:pt>
                <c:pt idx="545">
                  <c:v>1.84813</c:v>
                </c:pt>
                <c:pt idx="546">
                  <c:v>1.84813</c:v>
                </c:pt>
                <c:pt idx="547">
                  <c:v>1.85265</c:v>
                </c:pt>
                <c:pt idx="548">
                  <c:v>1.85265</c:v>
                </c:pt>
                <c:pt idx="549">
                  <c:v>1.85939</c:v>
                </c:pt>
                <c:pt idx="550">
                  <c:v>1.86613</c:v>
                </c:pt>
                <c:pt idx="551">
                  <c:v>1.86613</c:v>
                </c:pt>
                <c:pt idx="552">
                  <c:v>1.87286</c:v>
                </c:pt>
                <c:pt idx="553">
                  <c:v>1.87286</c:v>
                </c:pt>
                <c:pt idx="554">
                  <c:v>1.87737</c:v>
                </c:pt>
                <c:pt idx="555">
                  <c:v>1.87737</c:v>
                </c:pt>
                <c:pt idx="556">
                  <c:v>1.88418</c:v>
                </c:pt>
                <c:pt idx="557">
                  <c:v>1.88418</c:v>
                </c:pt>
                <c:pt idx="558">
                  <c:v>1.89099</c:v>
                </c:pt>
                <c:pt idx="559">
                  <c:v>1.89099</c:v>
                </c:pt>
                <c:pt idx="560">
                  <c:v>1.8978</c:v>
                </c:pt>
                <c:pt idx="561">
                  <c:v>1.90464</c:v>
                </c:pt>
                <c:pt idx="562">
                  <c:v>1.90464</c:v>
                </c:pt>
                <c:pt idx="563">
                  <c:v>1.90918</c:v>
                </c:pt>
                <c:pt idx="564">
                  <c:v>1.90918</c:v>
                </c:pt>
                <c:pt idx="565">
                  <c:v>1.91599</c:v>
                </c:pt>
                <c:pt idx="566">
                  <c:v>1.91599</c:v>
                </c:pt>
                <c:pt idx="567">
                  <c:v>1.9228</c:v>
                </c:pt>
                <c:pt idx="568">
                  <c:v>1.9228</c:v>
                </c:pt>
                <c:pt idx="569">
                  <c:v>1.92959</c:v>
                </c:pt>
                <c:pt idx="570">
                  <c:v>1.92959</c:v>
                </c:pt>
                <c:pt idx="571">
                  <c:v>1.93409</c:v>
                </c:pt>
                <c:pt idx="572">
                  <c:v>1.94091</c:v>
                </c:pt>
                <c:pt idx="573">
                  <c:v>1.94091</c:v>
                </c:pt>
                <c:pt idx="574">
                  <c:v>1.94765</c:v>
                </c:pt>
                <c:pt idx="575">
                  <c:v>1.94765</c:v>
                </c:pt>
                <c:pt idx="576">
                  <c:v>1.95445</c:v>
                </c:pt>
                <c:pt idx="577">
                  <c:v>1.95445</c:v>
                </c:pt>
                <c:pt idx="578">
                  <c:v>1.9612</c:v>
                </c:pt>
                <c:pt idx="579">
                  <c:v>1.9612</c:v>
                </c:pt>
                <c:pt idx="580">
                  <c:v>1.96572</c:v>
                </c:pt>
                <c:pt idx="581">
                  <c:v>1.96572</c:v>
                </c:pt>
                <c:pt idx="582">
                  <c:v>1.9725</c:v>
                </c:pt>
                <c:pt idx="583">
                  <c:v>1.9725</c:v>
                </c:pt>
                <c:pt idx="584">
                  <c:v>1.97928</c:v>
                </c:pt>
                <c:pt idx="585">
                  <c:v>1.98614</c:v>
                </c:pt>
                <c:pt idx="586">
                  <c:v>1.98614</c:v>
                </c:pt>
                <c:pt idx="587">
                  <c:v>1.99291</c:v>
                </c:pt>
                <c:pt idx="588">
                  <c:v>1.99291</c:v>
                </c:pt>
                <c:pt idx="589">
                  <c:v>1.99744</c:v>
                </c:pt>
                <c:pt idx="590">
                  <c:v>1.99744</c:v>
                </c:pt>
                <c:pt idx="591">
                  <c:v>2.00423</c:v>
                </c:pt>
                <c:pt idx="592">
                  <c:v>2.00423</c:v>
                </c:pt>
                <c:pt idx="593">
                  <c:v>2.01103</c:v>
                </c:pt>
                <c:pt idx="594">
                  <c:v>2.01103</c:v>
                </c:pt>
                <c:pt idx="595">
                  <c:v>2.01781</c:v>
                </c:pt>
                <c:pt idx="596">
                  <c:v>2.02234</c:v>
                </c:pt>
                <c:pt idx="597">
                  <c:v>2.02234</c:v>
                </c:pt>
                <c:pt idx="598">
                  <c:v>2.02918</c:v>
                </c:pt>
                <c:pt idx="599">
                  <c:v>2.02918</c:v>
                </c:pt>
                <c:pt idx="600">
                  <c:v>2.03594</c:v>
                </c:pt>
                <c:pt idx="601">
                  <c:v>2.03594</c:v>
                </c:pt>
                <c:pt idx="602">
                  <c:v>2.0427</c:v>
                </c:pt>
                <c:pt idx="603">
                  <c:v>2.0427</c:v>
                </c:pt>
                <c:pt idx="604">
                  <c:v>2.04948</c:v>
                </c:pt>
                <c:pt idx="605">
                  <c:v>2.04948</c:v>
                </c:pt>
                <c:pt idx="606">
                  <c:v>2.05402</c:v>
                </c:pt>
                <c:pt idx="607">
                  <c:v>2.06082</c:v>
                </c:pt>
                <c:pt idx="608">
                  <c:v>2.06082</c:v>
                </c:pt>
                <c:pt idx="609">
                  <c:v>2.0677</c:v>
                </c:pt>
                <c:pt idx="610">
                  <c:v>2.0677</c:v>
                </c:pt>
                <c:pt idx="611">
                  <c:v>2.0745</c:v>
                </c:pt>
                <c:pt idx="612">
                  <c:v>2.0745</c:v>
                </c:pt>
                <c:pt idx="613">
                  <c:v>2.08131</c:v>
                </c:pt>
                <c:pt idx="614">
                  <c:v>2.08131</c:v>
                </c:pt>
                <c:pt idx="615">
                  <c:v>2.08585</c:v>
                </c:pt>
                <c:pt idx="616">
                  <c:v>2.08585</c:v>
                </c:pt>
                <c:pt idx="617">
                  <c:v>2.092649999999989</c:v>
                </c:pt>
                <c:pt idx="618">
                  <c:v>2.092649999999989</c:v>
                </c:pt>
                <c:pt idx="619">
                  <c:v>2.09943</c:v>
                </c:pt>
                <c:pt idx="620">
                  <c:v>2.10621</c:v>
                </c:pt>
                <c:pt idx="621">
                  <c:v>2.10621</c:v>
                </c:pt>
                <c:pt idx="622">
                  <c:v>2.11297</c:v>
                </c:pt>
                <c:pt idx="623">
                  <c:v>2.11297</c:v>
                </c:pt>
                <c:pt idx="624">
                  <c:v>2.11747</c:v>
                </c:pt>
                <c:pt idx="625">
                  <c:v>2.11747</c:v>
                </c:pt>
                <c:pt idx="626">
                  <c:v>2.12422</c:v>
                </c:pt>
                <c:pt idx="627">
                  <c:v>2.12422</c:v>
                </c:pt>
                <c:pt idx="628">
                  <c:v>2.13099</c:v>
                </c:pt>
                <c:pt idx="629">
                  <c:v>2.13099</c:v>
                </c:pt>
                <c:pt idx="630">
                  <c:v>2.13782</c:v>
                </c:pt>
                <c:pt idx="631">
                  <c:v>2.14237</c:v>
                </c:pt>
                <c:pt idx="632">
                  <c:v>2.14237</c:v>
                </c:pt>
                <c:pt idx="633">
                  <c:v>2.14921</c:v>
                </c:pt>
                <c:pt idx="634">
                  <c:v>2.14921</c:v>
                </c:pt>
                <c:pt idx="635">
                  <c:v>2.156039999999999</c:v>
                </c:pt>
                <c:pt idx="636">
                  <c:v>2.156039999999999</c:v>
                </c:pt>
                <c:pt idx="637">
                  <c:v>2.16287</c:v>
                </c:pt>
                <c:pt idx="638">
                  <c:v>2.16287</c:v>
                </c:pt>
                <c:pt idx="639">
                  <c:v>2.16742</c:v>
                </c:pt>
                <c:pt idx="640">
                  <c:v>2.16742</c:v>
                </c:pt>
                <c:pt idx="641">
                  <c:v>2.1743</c:v>
                </c:pt>
                <c:pt idx="642">
                  <c:v>2.18109</c:v>
                </c:pt>
                <c:pt idx="643">
                  <c:v>2.18109</c:v>
                </c:pt>
                <c:pt idx="644">
                  <c:v>2.18784</c:v>
                </c:pt>
                <c:pt idx="645">
                  <c:v>2.18784</c:v>
                </c:pt>
                <c:pt idx="646">
                  <c:v>2.19458</c:v>
                </c:pt>
                <c:pt idx="647">
                  <c:v>2.19458</c:v>
                </c:pt>
                <c:pt idx="648">
                  <c:v>2.19908</c:v>
                </c:pt>
                <c:pt idx="649">
                  <c:v>2.19908</c:v>
                </c:pt>
                <c:pt idx="650">
                  <c:v>2.2058</c:v>
                </c:pt>
                <c:pt idx="651">
                  <c:v>2.2058</c:v>
                </c:pt>
                <c:pt idx="652">
                  <c:v>2.21257</c:v>
                </c:pt>
                <c:pt idx="653">
                  <c:v>2.21937</c:v>
                </c:pt>
                <c:pt idx="654">
                  <c:v>2.21937</c:v>
                </c:pt>
                <c:pt idx="655">
                  <c:v>2.22621</c:v>
                </c:pt>
                <c:pt idx="656">
                  <c:v>2.22621</c:v>
                </c:pt>
                <c:pt idx="657">
                  <c:v>2.23085</c:v>
                </c:pt>
                <c:pt idx="658">
                  <c:v>2.23085</c:v>
                </c:pt>
                <c:pt idx="659">
                  <c:v>2.23769</c:v>
                </c:pt>
                <c:pt idx="660">
                  <c:v>2.23769</c:v>
                </c:pt>
                <c:pt idx="661">
                  <c:v>2.24453</c:v>
                </c:pt>
                <c:pt idx="662">
                  <c:v>2.24453</c:v>
                </c:pt>
                <c:pt idx="663">
                  <c:v>2.25136</c:v>
                </c:pt>
                <c:pt idx="664">
                  <c:v>2.25592</c:v>
                </c:pt>
                <c:pt idx="665">
                  <c:v>2.25592</c:v>
                </c:pt>
                <c:pt idx="666">
                  <c:v>2.26273</c:v>
                </c:pt>
                <c:pt idx="667">
                  <c:v>2.26273</c:v>
                </c:pt>
                <c:pt idx="668">
                  <c:v>2.2695</c:v>
                </c:pt>
                <c:pt idx="669">
                  <c:v>2.2695</c:v>
                </c:pt>
                <c:pt idx="670">
                  <c:v>2.27626</c:v>
                </c:pt>
                <c:pt idx="671">
                  <c:v>2.27626</c:v>
                </c:pt>
                <c:pt idx="672">
                  <c:v>2.28076</c:v>
                </c:pt>
                <c:pt idx="673">
                  <c:v>2.28076</c:v>
                </c:pt>
                <c:pt idx="674">
                  <c:v>2.2875</c:v>
                </c:pt>
                <c:pt idx="675">
                  <c:v>2.29424</c:v>
                </c:pt>
                <c:pt idx="676">
                  <c:v>2.29424</c:v>
                </c:pt>
                <c:pt idx="677">
                  <c:v>2.30102</c:v>
                </c:pt>
                <c:pt idx="678">
                  <c:v>2.30102</c:v>
                </c:pt>
                <c:pt idx="679">
                  <c:v>2.30792</c:v>
                </c:pt>
                <c:pt idx="680">
                  <c:v>2.30792</c:v>
                </c:pt>
                <c:pt idx="681">
                  <c:v>2.312479999999989</c:v>
                </c:pt>
                <c:pt idx="682">
                  <c:v>2.312479999999989</c:v>
                </c:pt>
                <c:pt idx="683">
                  <c:v>2.31933</c:v>
                </c:pt>
                <c:pt idx="684">
                  <c:v>2.31933</c:v>
                </c:pt>
                <c:pt idx="685">
                  <c:v>2.32618</c:v>
                </c:pt>
                <c:pt idx="686">
                  <c:v>2.33303</c:v>
                </c:pt>
                <c:pt idx="687">
                  <c:v>2.33303</c:v>
                </c:pt>
                <c:pt idx="688">
                  <c:v>2.33759</c:v>
                </c:pt>
                <c:pt idx="689">
                  <c:v>2.33759</c:v>
                </c:pt>
                <c:pt idx="690">
                  <c:v>2.34442</c:v>
                </c:pt>
                <c:pt idx="691">
                  <c:v>2.34442</c:v>
                </c:pt>
                <c:pt idx="692">
                  <c:v>2.35123</c:v>
                </c:pt>
                <c:pt idx="693">
                  <c:v>2.35123</c:v>
                </c:pt>
                <c:pt idx="694">
                  <c:v>2.35803</c:v>
                </c:pt>
                <c:pt idx="695">
                  <c:v>2.35803</c:v>
                </c:pt>
                <c:pt idx="696">
                  <c:v>2.36482</c:v>
                </c:pt>
                <c:pt idx="697">
                  <c:v>2.36934</c:v>
                </c:pt>
                <c:pt idx="698">
                  <c:v>2.36934</c:v>
                </c:pt>
                <c:pt idx="699">
                  <c:v>2.37612</c:v>
                </c:pt>
                <c:pt idx="700">
                  <c:v>2.37612</c:v>
                </c:pt>
                <c:pt idx="701">
                  <c:v>2.38291</c:v>
                </c:pt>
                <c:pt idx="702">
                  <c:v>2.38291</c:v>
                </c:pt>
                <c:pt idx="703">
                  <c:v>2.38974</c:v>
                </c:pt>
                <c:pt idx="704">
                  <c:v>2.38974</c:v>
                </c:pt>
                <c:pt idx="705">
                  <c:v>2.39432</c:v>
                </c:pt>
                <c:pt idx="706">
                  <c:v>2.39432</c:v>
                </c:pt>
                <c:pt idx="707">
                  <c:v>2.40118</c:v>
                </c:pt>
                <c:pt idx="708">
                  <c:v>2.40797</c:v>
                </c:pt>
                <c:pt idx="709">
                  <c:v>2.40797</c:v>
                </c:pt>
                <c:pt idx="710">
                  <c:v>2.41477</c:v>
                </c:pt>
                <c:pt idx="711">
                  <c:v>2.41477</c:v>
                </c:pt>
                <c:pt idx="712">
                  <c:v>2.42158</c:v>
                </c:pt>
                <c:pt idx="713">
                  <c:v>2.42158</c:v>
                </c:pt>
                <c:pt idx="714">
                  <c:v>2.4261</c:v>
                </c:pt>
                <c:pt idx="715">
                  <c:v>2.4261</c:v>
                </c:pt>
                <c:pt idx="716">
                  <c:v>2.432859999999989</c:v>
                </c:pt>
                <c:pt idx="717">
                  <c:v>2.432859999999989</c:v>
                </c:pt>
                <c:pt idx="718">
                  <c:v>2.43959</c:v>
                </c:pt>
                <c:pt idx="719">
                  <c:v>2.44631</c:v>
                </c:pt>
                <c:pt idx="720">
                  <c:v>2.44631</c:v>
                </c:pt>
                <c:pt idx="721">
                  <c:v>2.45079</c:v>
                </c:pt>
                <c:pt idx="722">
                  <c:v>2.45079</c:v>
                </c:pt>
                <c:pt idx="723">
                  <c:v>2.45749</c:v>
                </c:pt>
                <c:pt idx="724">
                  <c:v>2.45749</c:v>
                </c:pt>
                <c:pt idx="725">
                  <c:v>2.4642</c:v>
                </c:pt>
                <c:pt idx="726">
                  <c:v>2.4642</c:v>
                </c:pt>
                <c:pt idx="727">
                  <c:v>2.47097</c:v>
                </c:pt>
                <c:pt idx="728">
                  <c:v>2.47097</c:v>
                </c:pt>
                <c:pt idx="729">
                  <c:v>2.47776</c:v>
                </c:pt>
                <c:pt idx="730">
                  <c:v>2.48229</c:v>
                </c:pt>
                <c:pt idx="731">
                  <c:v>2.48229</c:v>
                </c:pt>
                <c:pt idx="732">
                  <c:v>2.48913</c:v>
                </c:pt>
                <c:pt idx="733">
                  <c:v>2.48913</c:v>
                </c:pt>
                <c:pt idx="734">
                  <c:v>2.49595</c:v>
                </c:pt>
                <c:pt idx="735">
                  <c:v>2.49595</c:v>
                </c:pt>
                <c:pt idx="736">
                  <c:v>2.50278</c:v>
                </c:pt>
                <c:pt idx="737">
                  <c:v>2.50278</c:v>
                </c:pt>
                <c:pt idx="738">
                  <c:v>2.50732</c:v>
                </c:pt>
                <c:pt idx="739">
                  <c:v>2.50732</c:v>
                </c:pt>
                <c:pt idx="740">
                  <c:v>2.5141</c:v>
                </c:pt>
                <c:pt idx="741">
                  <c:v>2.52093</c:v>
                </c:pt>
                <c:pt idx="742">
                  <c:v>2.52093</c:v>
                </c:pt>
                <c:pt idx="743">
                  <c:v>2.52769</c:v>
                </c:pt>
                <c:pt idx="744">
                  <c:v>2.52769</c:v>
                </c:pt>
                <c:pt idx="745">
                  <c:v>2.53442</c:v>
                </c:pt>
                <c:pt idx="746">
                  <c:v>2.53442</c:v>
                </c:pt>
                <c:pt idx="747">
                  <c:v>2.5389</c:v>
                </c:pt>
                <c:pt idx="748">
                  <c:v>2.5389</c:v>
                </c:pt>
                <c:pt idx="749">
                  <c:v>2.54561</c:v>
                </c:pt>
                <c:pt idx="750">
                  <c:v>2.54561</c:v>
                </c:pt>
                <c:pt idx="751">
                  <c:v>2.55235</c:v>
                </c:pt>
                <c:pt idx="752">
                  <c:v>2.55921</c:v>
                </c:pt>
                <c:pt idx="753">
                  <c:v>2.55921</c:v>
                </c:pt>
                <c:pt idx="754">
                  <c:v>2.56376</c:v>
                </c:pt>
                <c:pt idx="755">
                  <c:v>2.56376</c:v>
                </c:pt>
                <c:pt idx="756">
                  <c:v>2.57058</c:v>
                </c:pt>
                <c:pt idx="757">
                  <c:v>2.57058</c:v>
                </c:pt>
                <c:pt idx="758">
                  <c:v>2.57741</c:v>
                </c:pt>
                <c:pt idx="759">
                  <c:v>2.57741</c:v>
                </c:pt>
                <c:pt idx="760">
                  <c:v>2.58423</c:v>
                </c:pt>
                <c:pt idx="761">
                  <c:v>2.58423</c:v>
                </c:pt>
                <c:pt idx="762">
                  <c:v>2.58878</c:v>
                </c:pt>
                <c:pt idx="763">
                  <c:v>2.59566</c:v>
                </c:pt>
                <c:pt idx="764">
                  <c:v>2.59566</c:v>
                </c:pt>
                <c:pt idx="765">
                  <c:v>2.60244</c:v>
                </c:pt>
                <c:pt idx="766">
                  <c:v>2.60244</c:v>
                </c:pt>
                <c:pt idx="767">
                  <c:v>2.6092</c:v>
                </c:pt>
                <c:pt idx="768">
                  <c:v>2.6092</c:v>
                </c:pt>
                <c:pt idx="769">
                  <c:v>2.61594</c:v>
                </c:pt>
                <c:pt idx="770">
                  <c:v>2.61594</c:v>
                </c:pt>
                <c:pt idx="771">
                  <c:v>2.62044</c:v>
                </c:pt>
                <c:pt idx="772">
                  <c:v>2.62044</c:v>
                </c:pt>
                <c:pt idx="773">
                  <c:v>2.62716</c:v>
                </c:pt>
                <c:pt idx="774">
                  <c:v>2.6339</c:v>
                </c:pt>
                <c:pt idx="775">
                  <c:v>2.6339</c:v>
                </c:pt>
                <c:pt idx="776">
                  <c:v>2.64069</c:v>
                </c:pt>
                <c:pt idx="777">
                  <c:v>2.64069</c:v>
                </c:pt>
                <c:pt idx="778">
                  <c:v>2.64524</c:v>
                </c:pt>
                <c:pt idx="779">
                  <c:v>2.64524</c:v>
                </c:pt>
                <c:pt idx="780">
                  <c:v>2.65207</c:v>
                </c:pt>
                <c:pt idx="781">
                  <c:v>2.65207</c:v>
                </c:pt>
                <c:pt idx="782">
                  <c:v>2.65891</c:v>
                </c:pt>
                <c:pt idx="783">
                  <c:v>2.65891</c:v>
                </c:pt>
                <c:pt idx="784">
                  <c:v>2.66576</c:v>
                </c:pt>
                <c:pt idx="785">
                  <c:v>2.67262</c:v>
                </c:pt>
                <c:pt idx="786">
                  <c:v>2.67262</c:v>
                </c:pt>
                <c:pt idx="787">
                  <c:v>2.67717</c:v>
                </c:pt>
                <c:pt idx="788">
                  <c:v>2.67717</c:v>
                </c:pt>
                <c:pt idx="789">
                  <c:v>2.68399</c:v>
                </c:pt>
                <c:pt idx="790">
                  <c:v>2.68399</c:v>
                </c:pt>
                <c:pt idx="791">
                  <c:v>2.6908</c:v>
                </c:pt>
                <c:pt idx="792">
                  <c:v>2.6908</c:v>
                </c:pt>
                <c:pt idx="793">
                  <c:v>2.69759</c:v>
                </c:pt>
                <c:pt idx="794">
                  <c:v>2.69759</c:v>
                </c:pt>
                <c:pt idx="795">
                  <c:v>2.70211</c:v>
                </c:pt>
                <c:pt idx="796">
                  <c:v>2.70888</c:v>
                </c:pt>
                <c:pt idx="797">
                  <c:v>2.70888</c:v>
                </c:pt>
                <c:pt idx="798">
                  <c:v>2.71563</c:v>
                </c:pt>
                <c:pt idx="799">
                  <c:v>2.71563</c:v>
                </c:pt>
                <c:pt idx="800">
                  <c:v>2.72239</c:v>
                </c:pt>
                <c:pt idx="801">
                  <c:v>2.72239</c:v>
                </c:pt>
                <c:pt idx="802">
                  <c:v>2.72923</c:v>
                </c:pt>
                <c:pt idx="803">
                  <c:v>2.72923</c:v>
                </c:pt>
                <c:pt idx="804">
                  <c:v>2.73377</c:v>
                </c:pt>
                <c:pt idx="805">
                  <c:v>2.73377</c:v>
                </c:pt>
                <c:pt idx="806">
                  <c:v>2.74064</c:v>
                </c:pt>
                <c:pt idx="807">
                  <c:v>2.74751</c:v>
                </c:pt>
                <c:pt idx="808">
                  <c:v>2.74751</c:v>
                </c:pt>
                <c:pt idx="809">
                  <c:v>2.75436</c:v>
                </c:pt>
                <c:pt idx="810">
                  <c:v>2.75436</c:v>
                </c:pt>
                <c:pt idx="811">
                  <c:v>2.75894</c:v>
                </c:pt>
                <c:pt idx="812">
                  <c:v>2.75894</c:v>
                </c:pt>
                <c:pt idx="813">
                  <c:v>2.76581</c:v>
                </c:pt>
                <c:pt idx="814">
                  <c:v>2.76581</c:v>
                </c:pt>
                <c:pt idx="815">
                  <c:v>2.77266</c:v>
                </c:pt>
                <c:pt idx="816">
                  <c:v>2.77266</c:v>
                </c:pt>
                <c:pt idx="817">
                  <c:v>2.77949</c:v>
                </c:pt>
                <c:pt idx="818">
                  <c:v>2.78629</c:v>
                </c:pt>
                <c:pt idx="819">
                  <c:v>2.78629</c:v>
                </c:pt>
                <c:pt idx="820">
                  <c:v>2.79082</c:v>
                </c:pt>
                <c:pt idx="821">
                  <c:v>2.79082</c:v>
                </c:pt>
                <c:pt idx="822">
                  <c:v>2.79762</c:v>
                </c:pt>
                <c:pt idx="823">
                  <c:v>2.79762</c:v>
                </c:pt>
                <c:pt idx="824">
                  <c:v>2.80442</c:v>
                </c:pt>
                <c:pt idx="825">
                  <c:v>2.80442</c:v>
                </c:pt>
                <c:pt idx="826">
                  <c:v>2.811269999999989</c:v>
                </c:pt>
                <c:pt idx="827">
                  <c:v>2.811269999999989</c:v>
                </c:pt>
                <c:pt idx="828">
                  <c:v>2.815839999999997</c:v>
                </c:pt>
                <c:pt idx="829">
                  <c:v>2.82272</c:v>
                </c:pt>
                <c:pt idx="830">
                  <c:v>2.82272</c:v>
                </c:pt>
                <c:pt idx="831">
                  <c:v>2.82958</c:v>
                </c:pt>
                <c:pt idx="832">
                  <c:v>2.82958</c:v>
                </c:pt>
                <c:pt idx="833">
                  <c:v>2.836449999999989</c:v>
                </c:pt>
                <c:pt idx="834">
                  <c:v>2.836449999999989</c:v>
                </c:pt>
                <c:pt idx="835">
                  <c:v>2.84333</c:v>
                </c:pt>
                <c:pt idx="836">
                  <c:v>2.84333</c:v>
                </c:pt>
                <c:pt idx="837">
                  <c:v>2.8479</c:v>
                </c:pt>
                <c:pt idx="838">
                  <c:v>2.8479</c:v>
                </c:pt>
                <c:pt idx="839">
                  <c:v>2.85477</c:v>
                </c:pt>
                <c:pt idx="840">
                  <c:v>2.86166</c:v>
                </c:pt>
                <c:pt idx="841">
                  <c:v>2.86166</c:v>
                </c:pt>
                <c:pt idx="842">
                  <c:v>2.86848</c:v>
                </c:pt>
                <c:pt idx="843">
                  <c:v>2.86848</c:v>
                </c:pt>
                <c:pt idx="844">
                  <c:v>2.87301</c:v>
                </c:pt>
                <c:pt idx="845">
                  <c:v>2.87301</c:v>
                </c:pt>
                <c:pt idx="846">
                  <c:v>2.87982</c:v>
                </c:pt>
                <c:pt idx="847">
                  <c:v>2.87982</c:v>
                </c:pt>
                <c:pt idx="848">
                  <c:v>2.88669</c:v>
                </c:pt>
                <c:pt idx="849">
                  <c:v>2.88669</c:v>
                </c:pt>
                <c:pt idx="850">
                  <c:v>2.89353</c:v>
                </c:pt>
                <c:pt idx="851">
                  <c:v>2.90042</c:v>
                </c:pt>
                <c:pt idx="852">
                  <c:v>2.90042</c:v>
                </c:pt>
                <c:pt idx="853">
                  <c:v>2.90509</c:v>
                </c:pt>
                <c:pt idx="854">
                  <c:v>2.90509</c:v>
                </c:pt>
                <c:pt idx="855">
                  <c:v>2.911999999999999</c:v>
                </c:pt>
                <c:pt idx="856">
                  <c:v>2.911999999999999</c:v>
                </c:pt>
                <c:pt idx="857">
                  <c:v>2.91891</c:v>
                </c:pt>
                <c:pt idx="858">
                  <c:v>2.91891</c:v>
                </c:pt>
                <c:pt idx="859">
                  <c:v>2.92582</c:v>
                </c:pt>
                <c:pt idx="860">
                  <c:v>2.92582</c:v>
                </c:pt>
                <c:pt idx="861">
                  <c:v>2.93043</c:v>
                </c:pt>
                <c:pt idx="862">
                  <c:v>2.93731</c:v>
                </c:pt>
                <c:pt idx="863">
                  <c:v>2.93731</c:v>
                </c:pt>
                <c:pt idx="864">
                  <c:v>2.94424</c:v>
                </c:pt>
                <c:pt idx="865">
                  <c:v>2.94424</c:v>
                </c:pt>
                <c:pt idx="866">
                  <c:v>2.95107</c:v>
                </c:pt>
                <c:pt idx="867">
                  <c:v>2.95107</c:v>
                </c:pt>
                <c:pt idx="868">
                  <c:v>2.95562</c:v>
                </c:pt>
                <c:pt idx="869">
                  <c:v>2.95562</c:v>
                </c:pt>
                <c:pt idx="870">
                  <c:v>2.96243</c:v>
                </c:pt>
                <c:pt idx="871">
                  <c:v>2.96243</c:v>
                </c:pt>
                <c:pt idx="872">
                  <c:v>2.96924</c:v>
                </c:pt>
                <c:pt idx="873">
                  <c:v>2.97609</c:v>
                </c:pt>
                <c:pt idx="874">
                  <c:v>2.97609</c:v>
                </c:pt>
                <c:pt idx="875">
                  <c:v>2.98298</c:v>
                </c:pt>
                <c:pt idx="876">
                  <c:v>2.98298</c:v>
                </c:pt>
                <c:pt idx="877">
                  <c:v>2.9876</c:v>
                </c:pt>
                <c:pt idx="878">
                  <c:v>2.9876</c:v>
                </c:pt>
                <c:pt idx="879">
                  <c:v>2.99453</c:v>
                </c:pt>
                <c:pt idx="880">
                  <c:v>2.99453</c:v>
                </c:pt>
                <c:pt idx="881">
                  <c:v>3.00143</c:v>
                </c:pt>
                <c:pt idx="882">
                  <c:v>3.00143</c:v>
                </c:pt>
                <c:pt idx="883">
                  <c:v>3.0082</c:v>
                </c:pt>
                <c:pt idx="884">
                  <c:v>3.01271</c:v>
                </c:pt>
                <c:pt idx="885">
                  <c:v>3.01271</c:v>
                </c:pt>
                <c:pt idx="886">
                  <c:v>3.01949</c:v>
                </c:pt>
                <c:pt idx="887">
                  <c:v>3.01949</c:v>
                </c:pt>
                <c:pt idx="888">
                  <c:v>3.02622</c:v>
                </c:pt>
                <c:pt idx="889">
                  <c:v>3.02622</c:v>
                </c:pt>
                <c:pt idx="890">
                  <c:v>3.03293</c:v>
                </c:pt>
                <c:pt idx="891">
                  <c:v>3.03293</c:v>
                </c:pt>
                <c:pt idx="892">
                  <c:v>3.03963</c:v>
                </c:pt>
                <c:pt idx="893">
                  <c:v>3.03963</c:v>
                </c:pt>
                <c:pt idx="894">
                  <c:v>3.04409</c:v>
                </c:pt>
                <c:pt idx="895">
                  <c:v>3.05078</c:v>
                </c:pt>
                <c:pt idx="896">
                  <c:v>3.05078</c:v>
                </c:pt>
                <c:pt idx="897">
                  <c:v>3.05747</c:v>
                </c:pt>
                <c:pt idx="898">
                  <c:v>3.05747</c:v>
                </c:pt>
                <c:pt idx="899">
                  <c:v>3.06419</c:v>
                </c:pt>
                <c:pt idx="900">
                  <c:v>3.06419</c:v>
                </c:pt>
                <c:pt idx="901">
                  <c:v>3.07095</c:v>
                </c:pt>
                <c:pt idx="902">
                  <c:v>3.07095</c:v>
                </c:pt>
                <c:pt idx="903">
                  <c:v>3.07547</c:v>
                </c:pt>
                <c:pt idx="904">
                  <c:v>3.07547</c:v>
                </c:pt>
                <c:pt idx="905">
                  <c:v>3.08226</c:v>
                </c:pt>
                <c:pt idx="906">
                  <c:v>3.08226</c:v>
                </c:pt>
                <c:pt idx="907">
                  <c:v>3.08904</c:v>
                </c:pt>
                <c:pt idx="908">
                  <c:v>3.09583</c:v>
                </c:pt>
                <c:pt idx="909">
                  <c:v>3.09583</c:v>
                </c:pt>
                <c:pt idx="910">
                  <c:v>3.10261</c:v>
                </c:pt>
                <c:pt idx="911">
                  <c:v>3.10261</c:v>
                </c:pt>
                <c:pt idx="912">
                  <c:v>3.10711</c:v>
                </c:pt>
                <c:pt idx="913">
                  <c:v>3.10711</c:v>
                </c:pt>
                <c:pt idx="914">
                  <c:v>3.11385</c:v>
                </c:pt>
                <c:pt idx="915">
                  <c:v>3.11385</c:v>
                </c:pt>
                <c:pt idx="916">
                  <c:v>3.12057</c:v>
                </c:pt>
                <c:pt idx="917">
                  <c:v>3.12057</c:v>
                </c:pt>
                <c:pt idx="918">
                  <c:v>3.12731</c:v>
                </c:pt>
                <c:pt idx="919">
                  <c:v>3.13178</c:v>
                </c:pt>
                <c:pt idx="920">
                  <c:v>3.13178</c:v>
                </c:pt>
                <c:pt idx="921">
                  <c:v>3.13848</c:v>
                </c:pt>
                <c:pt idx="922">
                  <c:v>3.13848</c:v>
                </c:pt>
                <c:pt idx="923">
                  <c:v>3.1452</c:v>
                </c:pt>
                <c:pt idx="924">
                  <c:v>3.1452</c:v>
                </c:pt>
                <c:pt idx="925">
                  <c:v>3.15198</c:v>
                </c:pt>
                <c:pt idx="926">
                  <c:v>3.15198</c:v>
                </c:pt>
                <c:pt idx="927">
                  <c:v>3.15879</c:v>
                </c:pt>
                <c:pt idx="928">
                  <c:v>3.15879</c:v>
                </c:pt>
                <c:pt idx="929">
                  <c:v>3.16333</c:v>
                </c:pt>
                <c:pt idx="930">
                  <c:v>3.17013</c:v>
                </c:pt>
                <c:pt idx="931">
                  <c:v>3.17013</c:v>
                </c:pt>
                <c:pt idx="932">
                  <c:v>3.17694</c:v>
                </c:pt>
                <c:pt idx="933">
                  <c:v>3.17694</c:v>
                </c:pt>
                <c:pt idx="934">
                  <c:v>3.18375</c:v>
                </c:pt>
                <c:pt idx="935">
                  <c:v>3.18375</c:v>
                </c:pt>
                <c:pt idx="936">
                  <c:v>3.18828</c:v>
                </c:pt>
                <c:pt idx="937">
                  <c:v>3.18828</c:v>
                </c:pt>
                <c:pt idx="938">
                  <c:v>3.19507</c:v>
                </c:pt>
                <c:pt idx="939">
                  <c:v>3.19507</c:v>
                </c:pt>
                <c:pt idx="940">
                  <c:v>3.20183</c:v>
                </c:pt>
                <c:pt idx="941">
                  <c:v>3.20858</c:v>
                </c:pt>
                <c:pt idx="942">
                  <c:v>3.20858</c:v>
                </c:pt>
                <c:pt idx="943">
                  <c:v>3.21531</c:v>
                </c:pt>
                <c:pt idx="944">
                  <c:v>3.21531</c:v>
                </c:pt>
                <c:pt idx="945">
                  <c:v>3.21979</c:v>
                </c:pt>
                <c:pt idx="946">
                  <c:v>3.21979</c:v>
                </c:pt>
                <c:pt idx="947">
                  <c:v>3.22653</c:v>
                </c:pt>
                <c:pt idx="948">
                  <c:v>3.22653</c:v>
                </c:pt>
                <c:pt idx="949">
                  <c:v>3.23331</c:v>
                </c:pt>
                <c:pt idx="950">
                  <c:v>3.23331</c:v>
                </c:pt>
                <c:pt idx="951">
                  <c:v>3.24013</c:v>
                </c:pt>
                <c:pt idx="952">
                  <c:v>3.24467</c:v>
                </c:pt>
                <c:pt idx="953">
                  <c:v>3.24467</c:v>
                </c:pt>
                <c:pt idx="954">
                  <c:v>3.25152</c:v>
                </c:pt>
                <c:pt idx="955">
                  <c:v>3.25152</c:v>
                </c:pt>
                <c:pt idx="956">
                  <c:v>3.25835</c:v>
                </c:pt>
                <c:pt idx="957">
                  <c:v>3.25835</c:v>
                </c:pt>
                <c:pt idx="958">
                  <c:v>3.26518</c:v>
                </c:pt>
                <c:pt idx="959">
                  <c:v>3.26518</c:v>
                </c:pt>
                <c:pt idx="960">
                  <c:v>3.27201</c:v>
                </c:pt>
                <c:pt idx="961">
                  <c:v>3.27201</c:v>
                </c:pt>
                <c:pt idx="962">
                  <c:v>3.27655</c:v>
                </c:pt>
                <c:pt idx="963">
                  <c:v>3.28335</c:v>
                </c:pt>
                <c:pt idx="964">
                  <c:v>3.28335</c:v>
                </c:pt>
                <c:pt idx="965">
                  <c:v>3.29012</c:v>
                </c:pt>
                <c:pt idx="966">
                  <c:v>3.29012</c:v>
                </c:pt>
                <c:pt idx="967">
                  <c:v>3.29688</c:v>
                </c:pt>
                <c:pt idx="968">
                  <c:v>3.29688</c:v>
                </c:pt>
                <c:pt idx="969">
                  <c:v>3.30363</c:v>
                </c:pt>
                <c:pt idx="970">
                  <c:v>3.30363</c:v>
                </c:pt>
                <c:pt idx="971">
                  <c:v>3.30813</c:v>
                </c:pt>
                <c:pt idx="972">
                  <c:v>3.30813</c:v>
                </c:pt>
                <c:pt idx="973">
                  <c:v>3.31492</c:v>
                </c:pt>
                <c:pt idx="974">
                  <c:v>3.31492</c:v>
                </c:pt>
                <c:pt idx="975">
                  <c:v>3.32183</c:v>
                </c:pt>
                <c:pt idx="976">
                  <c:v>3.32868</c:v>
                </c:pt>
                <c:pt idx="977">
                  <c:v>3.32868</c:v>
                </c:pt>
                <c:pt idx="978">
                  <c:v>3.33553</c:v>
                </c:pt>
                <c:pt idx="979">
                  <c:v>3.33553</c:v>
                </c:pt>
                <c:pt idx="980">
                  <c:v>3.34011</c:v>
                </c:pt>
                <c:pt idx="981">
                  <c:v>3.34011</c:v>
                </c:pt>
                <c:pt idx="982">
                  <c:v>3.34697</c:v>
                </c:pt>
                <c:pt idx="983">
                  <c:v>3.34697</c:v>
                </c:pt>
                <c:pt idx="984">
                  <c:v>3.353839999999999</c:v>
                </c:pt>
                <c:pt idx="985">
                  <c:v>3.353839999999999</c:v>
                </c:pt>
                <c:pt idx="986">
                  <c:v>3.36069</c:v>
                </c:pt>
                <c:pt idx="987">
                  <c:v>3.36525</c:v>
                </c:pt>
                <c:pt idx="988">
                  <c:v>3.36525</c:v>
                </c:pt>
                <c:pt idx="989">
                  <c:v>3.372079999999989</c:v>
                </c:pt>
                <c:pt idx="990">
                  <c:v>3.372079999999989</c:v>
                </c:pt>
                <c:pt idx="991">
                  <c:v>3.37887</c:v>
                </c:pt>
                <c:pt idx="992">
                  <c:v>3.37887</c:v>
                </c:pt>
                <c:pt idx="993">
                  <c:v>3.38566</c:v>
                </c:pt>
                <c:pt idx="994">
                  <c:v>3.38566</c:v>
                </c:pt>
                <c:pt idx="995">
                  <c:v>3.392449999999989</c:v>
                </c:pt>
                <c:pt idx="996">
                  <c:v>3.392449999999989</c:v>
                </c:pt>
                <c:pt idx="997">
                  <c:v>3.39699</c:v>
                </c:pt>
                <c:pt idx="998">
                  <c:v>3.40382</c:v>
                </c:pt>
                <c:pt idx="999">
                  <c:v>3.40382</c:v>
                </c:pt>
                <c:pt idx="1000">
                  <c:v>3.4107</c:v>
                </c:pt>
                <c:pt idx="1001">
                  <c:v>3.4107</c:v>
                </c:pt>
                <c:pt idx="1002">
                  <c:v>3.41759</c:v>
                </c:pt>
                <c:pt idx="1003">
                  <c:v>3.41759</c:v>
                </c:pt>
                <c:pt idx="1004">
                  <c:v>3.42219</c:v>
                </c:pt>
                <c:pt idx="1005">
                  <c:v>3.42219</c:v>
                </c:pt>
                <c:pt idx="1006">
                  <c:v>3.42908</c:v>
                </c:pt>
                <c:pt idx="1007">
                  <c:v>3.42908</c:v>
                </c:pt>
                <c:pt idx="1008">
                  <c:v>3.43598</c:v>
                </c:pt>
                <c:pt idx="1009">
                  <c:v>3.44288</c:v>
                </c:pt>
                <c:pt idx="1010">
                  <c:v>3.44288</c:v>
                </c:pt>
                <c:pt idx="1011">
                  <c:v>3.44975</c:v>
                </c:pt>
                <c:pt idx="1012">
                  <c:v>3.44975</c:v>
                </c:pt>
                <c:pt idx="1013">
                  <c:v>3.45432</c:v>
                </c:pt>
                <c:pt idx="1014">
                  <c:v>3.45432</c:v>
                </c:pt>
                <c:pt idx="1015">
                  <c:v>3.46117</c:v>
                </c:pt>
                <c:pt idx="1016">
                  <c:v>3.46117</c:v>
                </c:pt>
                <c:pt idx="1017">
                  <c:v>3.46801</c:v>
                </c:pt>
                <c:pt idx="1018">
                  <c:v>3.46801</c:v>
                </c:pt>
                <c:pt idx="1019">
                  <c:v>3.474839999999999</c:v>
                </c:pt>
                <c:pt idx="1020">
                  <c:v>3.47939</c:v>
                </c:pt>
                <c:pt idx="1021">
                  <c:v>3.47939</c:v>
                </c:pt>
                <c:pt idx="1022">
                  <c:v>3.48624</c:v>
                </c:pt>
                <c:pt idx="1023">
                  <c:v>3.48624</c:v>
                </c:pt>
                <c:pt idx="1024">
                  <c:v>3.49315</c:v>
                </c:pt>
                <c:pt idx="1025">
                  <c:v>3.49315</c:v>
                </c:pt>
                <c:pt idx="1026">
                  <c:v>3.50008</c:v>
                </c:pt>
                <c:pt idx="1027">
                  <c:v>3.50008</c:v>
                </c:pt>
                <c:pt idx="1028">
                  <c:v>3.507</c:v>
                </c:pt>
                <c:pt idx="1029">
                  <c:v>3.507</c:v>
                </c:pt>
                <c:pt idx="1030">
                  <c:v>3.51163</c:v>
                </c:pt>
                <c:pt idx="1031">
                  <c:v>3.51854</c:v>
                </c:pt>
                <c:pt idx="1032">
                  <c:v>3.51854</c:v>
                </c:pt>
                <c:pt idx="1033">
                  <c:v>3.52548</c:v>
                </c:pt>
                <c:pt idx="1034">
                  <c:v>3.52548</c:v>
                </c:pt>
                <c:pt idx="1035">
                  <c:v>3.53237</c:v>
                </c:pt>
                <c:pt idx="1036">
                  <c:v>3.53237</c:v>
                </c:pt>
                <c:pt idx="1037">
                  <c:v>3.53697</c:v>
                </c:pt>
                <c:pt idx="1038">
                  <c:v>3.53697</c:v>
                </c:pt>
                <c:pt idx="1039">
                  <c:v>3.54386</c:v>
                </c:pt>
                <c:pt idx="1040">
                  <c:v>3.54386</c:v>
                </c:pt>
                <c:pt idx="1041">
                  <c:v>3.55071</c:v>
                </c:pt>
                <c:pt idx="1042">
                  <c:v>3.55758</c:v>
                </c:pt>
                <c:pt idx="1043">
                  <c:v>3.55758</c:v>
                </c:pt>
                <c:pt idx="1044">
                  <c:v>3.56442</c:v>
                </c:pt>
                <c:pt idx="1045">
                  <c:v>3.56442</c:v>
                </c:pt>
                <c:pt idx="1046">
                  <c:v>3.56901</c:v>
                </c:pt>
                <c:pt idx="1047">
                  <c:v>3.56901</c:v>
                </c:pt>
                <c:pt idx="1048">
                  <c:v>3.57591</c:v>
                </c:pt>
                <c:pt idx="1049">
                  <c:v>3.57591</c:v>
                </c:pt>
                <c:pt idx="1050">
                  <c:v>3.58285</c:v>
                </c:pt>
                <c:pt idx="1051">
                  <c:v>3.58285</c:v>
                </c:pt>
                <c:pt idx="1052">
                  <c:v>3.58978</c:v>
                </c:pt>
                <c:pt idx="1053">
                  <c:v>3.59442</c:v>
                </c:pt>
                <c:pt idx="1054">
                  <c:v>3.59442</c:v>
                </c:pt>
                <c:pt idx="1055">
                  <c:v>3.60132</c:v>
                </c:pt>
                <c:pt idx="1056">
                  <c:v>3.60132</c:v>
                </c:pt>
                <c:pt idx="1057">
                  <c:v>3.60806</c:v>
                </c:pt>
                <c:pt idx="1058">
                  <c:v>3.60806</c:v>
                </c:pt>
                <c:pt idx="1059">
                  <c:v>3.6148</c:v>
                </c:pt>
                <c:pt idx="1060">
                  <c:v>3.6148</c:v>
                </c:pt>
                <c:pt idx="1061">
                  <c:v>3.62152</c:v>
                </c:pt>
                <c:pt idx="1062">
                  <c:v>3.62152</c:v>
                </c:pt>
                <c:pt idx="1063">
                  <c:v>3.62607</c:v>
                </c:pt>
                <c:pt idx="1064">
                  <c:v>3.63278</c:v>
                </c:pt>
                <c:pt idx="1065">
                  <c:v>3.63278</c:v>
                </c:pt>
                <c:pt idx="1066">
                  <c:v>3.63948</c:v>
                </c:pt>
                <c:pt idx="1067">
                  <c:v>3.63948</c:v>
                </c:pt>
                <c:pt idx="1068">
                  <c:v>3.64616</c:v>
                </c:pt>
                <c:pt idx="1069">
                  <c:v>3.64616</c:v>
                </c:pt>
                <c:pt idx="1070">
                  <c:v>3.65064</c:v>
                </c:pt>
                <c:pt idx="1071">
                  <c:v>3.65064</c:v>
                </c:pt>
                <c:pt idx="1072">
                  <c:v>3.65737</c:v>
                </c:pt>
                <c:pt idx="1073">
                  <c:v>3.65737</c:v>
                </c:pt>
                <c:pt idx="1074">
                  <c:v>3.66421</c:v>
                </c:pt>
                <c:pt idx="1075">
                  <c:v>3.67099</c:v>
                </c:pt>
                <c:pt idx="1076">
                  <c:v>3.67099</c:v>
                </c:pt>
                <c:pt idx="1077">
                  <c:v>3.67552</c:v>
                </c:pt>
                <c:pt idx="1078">
                  <c:v>3.67552</c:v>
                </c:pt>
                <c:pt idx="1079">
                  <c:v>3.6823</c:v>
                </c:pt>
                <c:pt idx="1080">
                  <c:v>3.6823</c:v>
                </c:pt>
                <c:pt idx="1081">
                  <c:v>3.68909</c:v>
                </c:pt>
                <c:pt idx="1082">
                  <c:v>3.68909</c:v>
                </c:pt>
                <c:pt idx="1083">
                  <c:v>3.69587</c:v>
                </c:pt>
                <c:pt idx="1084">
                  <c:v>3.69587</c:v>
                </c:pt>
                <c:pt idx="1085">
                  <c:v>3.70264</c:v>
                </c:pt>
                <c:pt idx="1086">
                  <c:v>3.70713</c:v>
                </c:pt>
                <c:pt idx="1087">
                  <c:v>3.70713</c:v>
                </c:pt>
                <c:pt idx="1088">
                  <c:v>3.71387</c:v>
                </c:pt>
                <c:pt idx="1089">
                  <c:v>3.71387</c:v>
                </c:pt>
                <c:pt idx="1090">
                  <c:v>3.7206</c:v>
                </c:pt>
                <c:pt idx="1091">
                  <c:v>3.7206</c:v>
                </c:pt>
                <c:pt idx="1092">
                  <c:v>3.72732</c:v>
                </c:pt>
                <c:pt idx="1093">
                  <c:v>3.72732</c:v>
                </c:pt>
                <c:pt idx="1094">
                  <c:v>3.73179</c:v>
                </c:pt>
                <c:pt idx="1095">
                  <c:v>3.73179</c:v>
                </c:pt>
                <c:pt idx="1096">
                  <c:v>3.73852</c:v>
                </c:pt>
                <c:pt idx="1097">
                  <c:v>3.74532</c:v>
                </c:pt>
                <c:pt idx="1098">
                  <c:v>3.74532</c:v>
                </c:pt>
                <c:pt idx="1099">
                  <c:v>3.75214</c:v>
                </c:pt>
                <c:pt idx="1100">
                  <c:v>3.75214</c:v>
                </c:pt>
                <c:pt idx="1101">
                  <c:v>3.75896</c:v>
                </c:pt>
                <c:pt idx="1102">
                  <c:v>3.75896</c:v>
                </c:pt>
                <c:pt idx="1103">
                  <c:v>3.76352</c:v>
                </c:pt>
                <c:pt idx="1104">
                  <c:v>3.76352</c:v>
                </c:pt>
                <c:pt idx="1105">
                  <c:v>3.77035</c:v>
                </c:pt>
                <c:pt idx="1106">
                  <c:v>3.77035</c:v>
                </c:pt>
                <c:pt idx="1107">
                  <c:v>3.77718</c:v>
                </c:pt>
                <c:pt idx="1108">
                  <c:v>3.784</c:v>
                </c:pt>
                <c:pt idx="1109">
                  <c:v>3.784</c:v>
                </c:pt>
                <c:pt idx="1110">
                  <c:v>3.78853</c:v>
                </c:pt>
                <c:pt idx="1111">
                  <c:v>3.78853</c:v>
                </c:pt>
                <c:pt idx="1112">
                  <c:v>3.7953</c:v>
                </c:pt>
                <c:pt idx="1113">
                  <c:v>3.7953</c:v>
                </c:pt>
                <c:pt idx="1114">
                  <c:v>3.80206</c:v>
                </c:pt>
                <c:pt idx="1115">
                  <c:v>3.80206</c:v>
                </c:pt>
                <c:pt idx="1116">
                  <c:v>3.8088</c:v>
                </c:pt>
                <c:pt idx="1117">
                  <c:v>3.8088</c:v>
                </c:pt>
                <c:pt idx="1118">
                  <c:v>3.815539999999999</c:v>
                </c:pt>
                <c:pt idx="1119">
                  <c:v>3.82004</c:v>
                </c:pt>
                <c:pt idx="1120">
                  <c:v>3.82004</c:v>
                </c:pt>
                <c:pt idx="1121">
                  <c:v>3.826849999999989</c:v>
                </c:pt>
                <c:pt idx="1122">
                  <c:v>3.826849999999989</c:v>
                </c:pt>
                <c:pt idx="1123">
                  <c:v>3.8337</c:v>
                </c:pt>
                <c:pt idx="1124">
                  <c:v>3.8337</c:v>
                </c:pt>
                <c:pt idx="1125">
                  <c:v>3.84056</c:v>
                </c:pt>
                <c:pt idx="1126">
                  <c:v>3.84056</c:v>
                </c:pt>
                <c:pt idx="1127">
                  <c:v>3.84513</c:v>
                </c:pt>
                <c:pt idx="1128">
                  <c:v>3.84513</c:v>
                </c:pt>
                <c:pt idx="1129">
                  <c:v>3.852009999999989</c:v>
                </c:pt>
                <c:pt idx="1130">
                  <c:v>3.85888</c:v>
                </c:pt>
                <c:pt idx="1131">
                  <c:v>3.85888</c:v>
                </c:pt>
                <c:pt idx="1132">
                  <c:v>3.86572</c:v>
                </c:pt>
                <c:pt idx="1133">
                  <c:v>3.86572</c:v>
                </c:pt>
                <c:pt idx="1134">
                  <c:v>3.874</c:v>
                </c:pt>
                <c:pt idx="1135">
                  <c:v>3.874</c:v>
                </c:pt>
                <c:pt idx="1136">
                  <c:v>3.87702</c:v>
                </c:pt>
                <c:pt idx="1137">
                  <c:v>3.87702</c:v>
                </c:pt>
                <c:pt idx="1138">
                  <c:v>3.87888</c:v>
                </c:pt>
                <c:pt idx="1139">
                  <c:v>3.87888</c:v>
                </c:pt>
                <c:pt idx="1140">
                  <c:v>3.87951</c:v>
                </c:pt>
                <c:pt idx="1141">
                  <c:v>3.87972</c:v>
                </c:pt>
                <c:pt idx="1142">
                  <c:v>3.87972</c:v>
                </c:pt>
                <c:pt idx="1143">
                  <c:v>3.87977</c:v>
                </c:pt>
                <c:pt idx="1144">
                  <c:v>3.87977</c:v>
                </c:pt>
                <c:pt idx="1145">
                  <c:v>3.879799999999999</c:v>
                </c:pt>
                <c:pt idx="1146">
                  <c:v>3.879799999999999</c:v>
                </c:pt>
                <c:pt idx="1147">
                  <c:v>3.879809999999989</c:v>
                </c:pt>
                <c:pt idx="1148">
                  <c:v>3.879809999999989</c:v>
                </c:pt>
                <c:pt idx="1149">
                  <c:v>3.879809999999989</c:v>
                </c:pt>
                <c:pt idx="1150">
                  <c:v>3.879809999999989</c:v>
                </c:pt>
                <c:pt idx="1151">
                  <c:v>3.879799999999999</c:v>
                </c:pt>
                <c:pt idx="1152">
                  <c:v>3.87959</c:v>
                </c:pt>
                <c:pt idx="1153">
                  <c:v>3.87959</c:v>
                </c:pt>
                <c:pt idx="1154">
                  <c:v>3.87693</c:v>
                </c:pt>
                <c:pt idx="1155">
                  <c:v>3.87693</c:v>
                </c:pt>
                <c:pt idx="1156">
                  <c:v>3.871879999999989</c:v>
                </c:pt>
                <c:pt idx="1157">
                  <c:v>3.871879999999989</c:v>
                </c:pt>
                <c:pt idx="1158">
                  <c:v>3.86566</c:v>
                </c:pt>
                <c:pt idx="1159">
                  <c:v>3.86566</c:v>
                </c:pt>
                <c:pt idx="1160">
                  <c:v>3.86122</c:v>
                </c:pt>
                <c:pt idx="1161">
                  <c:v>3.86122</c:v>
                </c:pt>
                <c:pt idx="1162">
                  <c:v>3.85442</c:v>
                </c:pt>
                <c:pt idx="1163">
                  <c:v>3.84753</c:v>
                </c:pt>
                <c:pt idx="1164">
                  <c:v>3.84753</c:v>
                </c:pt>
                <c:pt idx="1165">
                  <c:v>3.84064</c:v>
                </c:pt>
                <c:pt idx="1166">
                  <c:v>3.84064</c:v>
                </c:pt>
                <c:pt idx="1167">
                  <c:v>3.83373</c:v>
                </c:pt>
                <c:pt idx="1168">
                  <c:v>3.83373</c:v>
                </c:pt>
                <c:pt idx="1169">
                  <c:v>3.82914</c:v>
                </c:pt>
                <c:pt idx="1170">
                  <c:v>3.82914</c:v>
                </c:pt>
                <c:pt idx="1171">
                  <c:v>3.82231</c:v>
                </c:pt>
                <c:pt idx="1172">
                  <c:v>3.82231</c:v>
                </c:pt>
                <c:pt idx="1173">
                  <c:v>3.81551</c:v>
                </c:pt>
                <c:pt idx="1174">
                  <c:v>3.80874</c:v>
                </c:pt>
                <c:pt idx="1175">
                  <c:v>3.80874</c:v>
                </c:pt>
                <c:pt idx="1176">
                  <c:v>3.80423</c:v>
                </c:pt>
                <c:pt idx="1177">
                  <c:v>3.80423</c:v>
                </c:pt>
                <c:pt idx="1178">
                  <c:v>3.79747</c:v>
                </c:pt>
                <c:pt idx="1179">
                  <c:v>3.79747</c:v>
                </c:pt>
                <c:pt idx="1180">
                  <c:v>3.79069</c:v>
                </c:pt>
                <c:pt idx="1181">
                  <c:v>3.79069</c:v>
                </c:pt>
                <c:pt idx="1182">
                  <c:v>3.78387</c:v>
                </c:pt>
                <c:pt idx="1183">
                  <c:v>3.78387</c:v>
                </c:pt>
                <c:pt idx="1184">
                  <c:v>3.77705</c:v>
                </c:pt>
                <c:pt idx="1185">
                  <c:v>3.77249</c:v>
                </c:pt>
                <c:pt idx="1186">
                  <c:v>3.77249</c:v>
                </c:pt>
                <c:pt idx="1187">
                  <c:v>3.76565</c:v>
                </c:pt>
                <c:pt idx="1188">
                  <c:v>3.76565</c:v>
                </c:pt>
                <c:pt idx="1189">
                  <c:v>3.75881</c:v>
                </c:pt>
                <c:pt idx="1190">
                  <c:v>3.75881</c:v>
                </c:pt>
                <c:pt idx="1191">
                  <c:v>3.75195</c:v>
                </c:pt>
                <c:pt idx="1192">
                  <c:v>3.75195</c:v>
                </c:pt>
                <c:pt idx="1193">
                  <c:v>3.74737</c:v>
                </c:pt>
                <c:pt idx="1194">
                  <c:v>3.74737</c:v>
                </c:pt>
                <c:pt idx="1195">
                  <c:v>3.74059</c:v>
                </c:pt>
                <c:pt idx="1196">
                  <c:v>3.73384</c:v>
                </c:pt>
                <c:pt idx="1197">
                  <c:v>3.73384</c:v>
                </c:pt>
                <c:pt idx="1198">
                  <c:v>3.7271</c:v>
                </c:pt>
                <c:pt idx="1199">
                  <c:v>3.7271</c:v>
                </c:pt>
                <c:pt idx="1200">
                  <c:v>3.72036</c:v>
                </c:pt>
                <c:pt idx="1201">
                  <c:v>3.72036</c:v>
                </c:pt>
                <c:pt idx="1202">
                  <c:v>3.71588</c:v>
                </c:pt>
                <c:pt idx="1203">
                  <c:v>3.71588</c:v>
                </c:pt>
                <c:pt idx="1204">
                  <c:v>3.70913</c:v>
                </c:pt>
                <c:pt idx="1205">
                  <c:v>3.70913</c:v>
                </c:pt>
                <c:pt idx="1206">
                  <c:v>3.70237</c:v>
                </c:pt>
                <c:pt idx="1207">
                  <c:v>3.6956</c:v>
                </c:pt>
                <c:pt idx="1208">
                  <c:v>3.6956</c:v>
                </c:pt>
                <c:pt idx="1209">
                  <c:v>3.69106</c:v>
                </c:pt>
                <c:pt idx="1210">
                  <c:v>3.69106</c:v>
                </c:pt>
                <c:pt idx="1211">
                  <c:v>3.68427</c:v>
                </c:pt>
                <c:pt idx="1212">
                  <c:v>3.68427</c:v>
                </c:pt>
                <c:pt idx="1213">
                  <c:v>3.67748</c:v>
                </c:pt>
                <c:pt idx="1214">
                  <c:v>3.67748</c:v>
                </c:pt>
                <c:pt idx="1215">
                  <c:v>3.67069</c:v>
                </c:pt>
                <c:pt idx="1216">
                  <c:v>3.67069</c:v>
                </c:pt>
                <c:pt idx="1217">
                  <c:v>3.66388</c:v>
                </c:pt>
                <c:pt idx="1218">
                  <c:v>3.65936</c:v>
                </c:pt>
                <c:pt idx="1219">
                  <c:v>3.65936</c:v>
                </c:pt>
                <c:pt idx="1220">
                  <c:v>3.65262</c:v>
                </c:pt>
                <c:pt idx="1221">
                  <c:v>3.65262</c:v>
                </c:pt>
                <c:pt idx="1222">
                  <c:v>3.64591</c:v>
                </c:pt>
                <c:pt idx="1223">
                  <c:v>3.64591</c:v>
                </c:pt>
                <c:pt idx="1224">
                  <c:v>3.63921</c:v>
                </c:pt>
                <c:pt idx="1225">
                  <c:v>3.63921</c:v>
                </c:pt>
                <c:pt idx="1226">
                  <c:v>3.63474</c:v>
                </c:pt>
                <c:pt idx="1227">
                  <c:v>3.63474</c:v>
                </c:pt>
                <c:pt idx="1228">
                  <c:v>3.62802</c:v>
                </c:pt>
                <c:pt idx="1229">
                  <c:v>3.62131</c:v>
                </c:pt>
                <c:pt idx="1230">
                  <c:v>3.62131</c:v>
                </c:pt>
                <c:pt idx="1231">
                  <c:v>3.61456</c:v>
                </c:pt>
                <c:pt idx="1232">
                  <c:v>3.61456</c:v>
                </c:pt>
                <c:pt idx="1233">
                  <c:v>3.60782</c:v>
                </c:pt>
                <c:pt idx="1234">
                  <c:v>3.60782</c:v>
                </c:pt>
                <c:pt idx="1235">
                  <c:v>3.60331</c:v>
                </c:pt>
                <c:pt idx="1236">
                  <c:v>3.60331</c:v>
                </c:pt>
                <c:pt idx="1237">
                  <c:v>3.59647</c:v>
                </c:pt>
                <c:pt idx="1238">
                  <c:v>3.59647</c:v>
                </c:pt>
                <c:pt idx="1239">
                  <c:v>3.58952</c:v>
                </c:pt>
                <c:pt idx="1240">
                  <c:v>3.58256</c:v>
                </c:pt>
                <c:pt idx="1241">
                  <c:v>3.58256</c:v>
                </c:pt>
                <c:pt idx="1242">
                  <c:v>3.57792</c:v>
                </c:pt>
                <c:pt idx="1243">
                  <c:v>3.57792</c:v>
                </c:pt>
                <c:pt idx="1244">
                  <c:v>3.571</c:v>
                </c:pt>
                <c:pt idx="1245">
                  <c:v>3.571</c:v>
                </c:pt>
                <c:pt idx="1246">
                  <c:v>3.56413</c:v>
                </c:pt>
                <c:pt idx="1247">
                  <c:v>3.56413</c:v>
                </c:pt>
                <c:pt idx="1248">
                  <c:v>3.55726</c:v>
                </c:pt>
                <c:pt idx="1249">
                  <c:v>3.55726</c:v>
                </c:pt>
                <c:pt idx="1250">
                  <c:v>3.5504</c:v>
                </c:pt>
                <c:pt idx="1251">
                  <c:v>3.54583</c:v>
                </c:pt>
                <c:pt idx="1252">
                  <c:v>3.54583</c:v>
                </c:pt>
                <c:pt idx="1253">
                  <c:v>3.53893</c:v>
                </c:pt>
                <c:pt idx="1254">
                  <c:v>3.53893</c:v>
                </c:pt>
                <c:pt idx="1255">
                  <c:v>3.532039999999999</c:v>
                </c:pt>
                <c:pt idx="1256">
                  <c:v>3.532039999999999</c:v>
                </c:pt>
                <c:pt idx="1257">
                  <c:v>3.52513</c:v>
                </c:pt>
                <c:pt idx="1258">
                  <c:v>3.52513</c:v>
                </c:pt>
                <c:pt idx="1259">
                  <c:v>3.52051</c:v>
                </c:pt>
                <c:pt idx="1260">
                  <c:v>3.52051</c:v>
                </c:pt>
                <c:pt idx="1261">
                  <c:v>3.51358</c:v>
                </c:pt>
                <c:pt idx="1262">
                  <c:v>3.50666</c:v>
                </c:pt>
                <c:pt idx="1263">
                  <c:v>3.50666</c:v>
                </c:pt>
                <c:pt idx="1264">
                  <c:v>3.49972</c:v>
                </c:pt>
                <c:pt idx="1265">
                  <c:v>3.49972</c:v>
                </c:pt>
                <c:pt idx="1266">
                  <c:v>3.49278</c:v>
                </c:pt>
                <c:pt idx="1267">
                  <c:v>3.49278</c:v>
                </c:pt>
                <c:pt idx="1268">
                  <c:v>3.48812</c:v>
                </c:pt>
                <c:pt idx="1269">
                  <c:v>3.48812</c:v>
                </c:pt>
                <c:pt idx="1270">
                  <c:v>3.48124</c:v>
                </c:pt>
                <c:pt idx="1271">
                  <c:v>3.48124</c:v>
                </c:pt>
                <c:pt idx="1272">
                  <c:v>3.47439</c:v>
                </c:pt>
                <c:pt idx="1273">
                  <c:v>3.46755</c:v>
                </c:pt>
                <c:pt idx="1274">
                  <c:v>3.46755</c:v>
                </c:pt>
                <c:pt idx="1275">
                  <c:v>3.46298</c:v>
                </c:pt>
                <c:pt idx="1276">
                  <c:v>3.46298</c:v>
                </c:pt>
                <c:pt idx="1277">
                  <c:v>3.45615</c:v>
                </c:pt>
                <c:pt idx="1278">
                  <c:v>3.45615</c:v>
                </c:pt>
                <c:pt idx="1279">
                  <c:v>3.44922</c:v>
                </c:pt>
                <c:pt idx="1280">
                  <c:v>3.44922</c:v>
                </c:pt>
                <c:pt idx="1281">
                  <c:v>3.44233</c:v>
                </c:pt>
                <c:pt idx="1282">
                  <c:v>3.44233</c:v>
                </c:pt>
                <c:pt idx="1283">
                  <c:v>3.43774</c:v>
                </c:pt>
                <c:pt idx="1284">
                  <c:v>3.43082</c:v>
                </c:pt>
                <c:pt idx="1285">
                  <c:v>3.43082</c:v>
                </c:pt>
                <c:pt idx="1286">
                  <c:v>3.42392</c:v>
                </c:pt>
                <c:pt idx="1287">
                  <c:v>3.42392</c:v>
                </c:pt>
                <c:pt idx="1288">
                  <c:v>3.41702</c:v>
                </c:pt>
                <c:pt idx="1289">
                  <c:v>3.41702</c:v>
                </c:pt>
                <c:pt idx="1290">
                  <c:v>3.4101</c:v>
                </c:pt>
                <c:pt idx="1291">
                  <c:v>3.4101</c:v>
                </c:pt>
                <c:pt idx="1292">
                  <c:v>3.40551</c:v>
                </c:pt>
                <c:pt idx="1293">
                  <c:v>3.40551</c:v>
                </c:pt>
                <c:pt idx="1294">
                  <c:v>3.398659999999996</c:v>
                </c:pt>
                <c:pt idx="1295">
                  <c:v>3.391849999999989</c:v>
                </c:pt>
                <c:pt idx="1296">
                  <c:v>3.391849999999989</c:v>
                </c:pt>
                <c:pt idx="1297">
                  <c:v>3.38505</c:v>
                </c:pt>
                <c:pt idx="1298">
                  <c:v>3.38505</c:v>
                </c:pt>
                <c:pt idx="1299">
                  <c:v>3.38051</c:v>
                </c:pt>
                <c:pt idx="1300">
                  <c:v>3.38051</c:v>
                </c:pt>
                <c:pt idx="1301">
                  <c:v>3.37371</c:v>
                </c:pt>
                <c:pt idx="1302">
                  <c:v>3.37371</c:v>
                </c:pt>
                <c:pt idx="1303">
                  <c:v>3.36688</c:v>
                </c:pt>
                <c:pt idx="1304">
                  <c:v>3.36688</c:v>
                </c:pt>
                <c:pt idx="1305">
                  <c:v>3.36005</c:v>
                </c:pt>
                <c:pt idx="1306">
                  <c:v>3.35319</c:v>
                </c:pt>
                <c:pt idx="1307">
                  <c:v>3.35319</c:v>
                </c:pt>
                <c:pt idx="1308">
                  <c:v>3.34861</c:v>
                </c:pt>
                <c:pt idx="1309">
                  <c:v>3.34861</c:v>
                </c:pt>
                <c:pt idx="1310">
                  <c:v>3.34176</c:v>
                </c:pt>
                <c:pt idx="1311">
                  <c:v>3.34176</c:v>
                </c:pt>
                <c:pt idx="1312">
                  <c:v>3.33488</c:v>
                </c:pt>
                <c:pt idx="1313">
                  <c:v>3.33488</c:v>
                </c:pt>
                <c:pt idx="1314">
                  <c:v>3.32801</c:v>
                </c:pt>
                <c:pt idx="1315">
                  <c:v>3.32801</c:v>
                </c:pt>
                <c:pt idx="1316">
                  <c:v>3.32342</c:v>
                </c:pt>
                <c:pt idx="1317">
                  <c:v>3.31657</c:v>
                </c:pt>
                <c:pt idx="1318">
                  <c:v>3.31657</c:v>
                </c:pt>
                <c:pt idx="1319">
                  <c:v>3.30977</c:v>
                </c:pt>
                <c:pt idx="1320">
                  <c:v>3.30977</c:v>
                </c:pt>
                <c:pt idx="1321">
                  <c:v>3.303</c:v>
                </c:pt>
                <c:pt idx="1322">
                  <c:v>3.303</c:v>
                </c:pt>
                <c:pt idx="1323">
                  <c:v>3.29623</c:v>
                </c:pt>
                <c:pt idx="1324">
                  <c:v>3.29623</c:v>
                </c:pt>
                <c:pt idx="1325">
                  <c:v>3.29172</c:v>
                </c:pt>
                <c:pt idx="1326">
                  <c:v>3.29172</c:v>
                </c:pt>
                <c:pt idx="1327">
                  <c:v>3.28494</c:v>
                </c:pt>
                <c:pt idx="1328">
                  <c:v>3.27815</c:v>
                </c:pt>
                <c:pt idx="1329">
                  <c:v>3.27815</c:v>
                </c:pt>
                <c:pt idx="1330">
                  <c:v>3.27133</c:v>
                </c:pt>
                <c:pt idx="1331">
                  <c:v>3.27133</c:v>
                </c:pt>
                <c:pt idx="1332">
                  <c:v>3.26677</c:v>
                </c:pt>
                <c:pt idx="1333">
                  <c:v>3.26677</c:v>
                </c:pt>
                <c:pt idx="1334">
                  <c:v>3.25993</c:v>
                </c:pt>
                <c:pt idx="1335">
                  <c:v>3.25993</c:v>
                </c:pt>
                <c:pt idx="1336">
                  <c:v>3.25309</c:v>
                </c:pt>
                <c:pt idx="1337">
                  <c:v>3.25309</c:v>
                </c:pt>
                <c:pt idx="1338">
                  <c:v>3.24626</c:v>
                </c:pt>
                <c:pt idx="1339">
                  <c:v>3.2394</c:v>
                </c:pt>
                <c:pt idx="1340">
                  <c:v>3.2394</c:v>
                </c:pt>
                <c:pt idx="1341">
                  <c:v>3.23486</c:v>
                </c:pt>
                <c:pt idx="1342">
                  <c:v>3.23486</c:v>
                </c:pt>
                <c:pt idx="1343">
                  <c:v>3.22807</c:v>
                </c:pt>
                <c:pt idx="1344">
                  <c:v>3.22807</c:v>
                </c:pt>
                <c:pt idx="1345">
                  <c:v>3.2213</c:v>
                </c:pt>
                <c:pt idx="1346">
                  <c:v>3.2213</c:v>
                </c:pt>
                <c:pt idx="1347">
                  <c:v>3.21457</c:v>
                </c:pt>
                <c:pt idx="1348">
                  <c:v>3.21457</c:v>
                </c:pt>
                <c:pt idx="1349">
                  <c:v>3.21007</c:v>
                </c:pt>
                <c:pt idx="1350">
                  <c:v>3.20333</c:v>
                </c:pt>
                <c:pt idx="1351">
                  <c:v>3.20333</c:v>
                </c:pt>
                <c:pt idx="1352">
                  <c:v>3.19656</c:v>
                </c:pt>
                <c:pt idx="1353">
                  <c:v>3.19656</c:v>
                </c:pt>
                <c:pt idx="1354">
                  <c:v>3.18978</c:v>
                </c:pt>
                <c:pt idx="1355">
                  <c:v>3.18978</c:v>
                </c:pt>
                <c:pt idx="1356">
                  <c:v>3.18298</c:v>
                </c:pt>
                <c:pt idx="1357">
                  <c:v>3.18298</c:v>
                </c:pt>
                <c:pt idx="1358">
                  <c:v>3.17845</c:v>
                </c:pt>
                <c:pt idx="1359">
                  <c:v>3.17845</c:v>
                </c:pt>
                <c:pt idx="1360">
                  <c:v>3.17164</c:v>
                </c:pt>
                <c:pt idx="1361">
                  <c:v>3.16483</c:v>
                </c:pt>
                <c:pt idx="1362">
                  <c:v>3.16483</c:v>
                </c:pt>
                <c:pt idx="1363">
                  <c:v>3.15799</c:v>
                </c:pt>
                <c:pt idx="1364">
                  <c:v>3.15799</c:v>
                </c:pt>
                <c:pt idx="1365">
                  <c:v>3.15346</c:v>
                </c:pt>
                <c:pt idx="1366">
                  <c:v>3.15346</c:v>
                </c:pt>
                <c:pt idx="1367">
                  <c:v>3.14667</c:v>
                </c:pt>
                <c:pt idx="1368">
                  <c:v>3.14667</c:v>
                </c:pt>
                <c:pt idx="1369">
                  <c:v>3.13985</c:v>
                </c:pt>
                <c:pt idx="1370">
                  <c:v>3.13985</c:v>
                </c:pt>
                <c:pt idx="1371">
                  <c:v>3.13312</c:v>
                </c:pt>
                <c:pt idx="1372">
                  <c:v>3.12639</c:v>
                </c:pt>
                <c:pt idx="1373">
                  <c:v>3.12639</c:v>
                </c:pt>
                <c:pt idx="1374">
                  <c:v>3.12191</c:v>
                </c:pt>
                <c:pt idx="1375">
                  <c:v>3.12191</c:v>
                </c:pt>
                <c:pt idx="1376">
                  <c:v>3.11517</c:v>
                </c:pt>
                <c:pt idx="1377">
                  <c:v>3.11517</c:v>
                </c:pt>
                <c:pt idx="1378">
                  <c:v>3.10843</c:v>
                </c:pt>
                <c:pt idx="1379">
                  <c:v>3.10843</c:v>
                </c:pt>
                <c:pt idx="1380">
                  <c:v>3.10167</c:v>
                </c:pt>
                <c:pt idx="1381">
                  <c:v>3.10167</c:v>
                </c:pt>
                <c:pt idx="1382">
                  <c:v>3.09714</c:v>
                </c:pt>
                <c:pt idx="1383">
                  <c:v>3.09036</c:v>
                </c:pt>
                <c:pt idx="1384">
                  <c:v>3.09036</c:v>
                </c:pt>
                <c:pt idx="1385">
                  <c:v>3.0835</c:v>
                </c:pt>
                <c:pt idx="1386">
                  <c:v>3.0835</c:v>
                </c:pt>
                <c:pt idx="1387">
                  <c:v>3.07671</c:v>
                </c:pt>
                <c:pt idx="1388">
                  <c:v>3.07671</c:v>
                </c:pt>
                <c:pt idx="1389">
                  <c:v>3.07218</c:v>
                </c:pt>
                <c:pt idx="1390">
                  <c:v>3.07218</c:v>
                </c:pt>
                <c:pt idx="1391">
                  <c:v>3.06541</c:v>
                </c:pt>
                <c:pt idx="1392">
                  <c:v>3.06541</c:v>
                </c:pt>
                <c:pt idx="1393">
                  <c:v>3.05868</c:v>
                </c:pt>
                <c:pt idx="1394">
                  <c:v>3.05196</c:v>
                </c:pt>
                <c:pt idx="1395">
                  <c:v>3.05196</c:v>
                </c:pt>
                <c:pt idx="1396">
                  <c:v>3.04527</c:v>
                </c:pt>
                <c:pt idx="1397">
                  <c:v>3.04527</c:v>
                </c:pt>
                <c:pt idx="1398">
                  <c:v>3.04081</c:v>
                </c:pt>
                <c:pt idx="1399">
                  <c:v>3.04081</c:v>
                </c:pt>
                <c:pt idx="1400">
                  <c:v>3.03411</c:v>
                </c:pt>
                <c:pt idx="1401">
                  <c:v>3.03411</c:v>
                </c:pt>
                <c:pt idx="1402">
                  <c:v>3.0274</c:v>
                </c:pt>
                <c:pt idx="1403">
                  <c:v>3.0274</c:v>
                </c:pt>
                <c:pt idx="1404">
                  <c:v>3.02066</c:v>
                </c:pt>
                <c:pt idx="1405">
                  <c:v>3.01616</c:v>
                </c:pt>
                <c:pt idx="1406">
                  <c:v>3.01616</c:v>
                </c:pt>
                <c:pt idx="1407">
                  <c:v>3.00939</c:v>
                </c:pt>
                <c:pt idx="1408">
                  <c:v>3.00939</c:v>
                </c:pt>
                <c:pt idx="1409">
                  <c:v>3.00261</c:v>
                </c:pt>
                <c:pt idx="1410">
                  <c:v>3.00261</c:v>
                </c:pt>
                <c:pt idx="1411">
                  <c:v>2.99574</c:v>
                </c:pt>
                <c:pt idx="1412">
                  <c:v>2.99574</c:v>
                </c:pt>
                <c:pt idx="1413">
                  <c:v>2.98878</c:v>
                </c:pt>
                <c:pt idx="1414">
                  <c:v>2.98878</c:v>
                </c:pt>
                <c:pt idx="1415">
                  <c:v>2.98415</c:v>
                </c:pt>
                <c:pt idx="1416">
                  <c:v>2.97724</c:v>
                </c:pt>
                <c:pt idx="1417">
                  <c:v>2.97724</c:v>
                </c:pt>
                <c:pt idx="1418">
                  <c:v>2.97041</c:v>
                </c:pt>
                <c:pt idx="1419">
                  <c:v>2.97041</c:v>
                </c:pt>
                <c:pt idx="1420">
                  <c:v>2.96359</c:v>
                </c:pt>
                <c:pt idx="1421">
                  <c:v>2.96359</c:v>
                </c:pt>
                <c:pt idx="1422">
                  <c:v>2.959039999999999</c:v>
                </c:pt>
                <c:pt idx="1423">
                  <c:v>2.959039999999999</c:v>
                </c:pt>
                <c:pt idx="1424">
                  <c:v>2.95221</c:v>
                </c:pt>
                <c:pt idx="1425">
                  <c:v>2.95221</c:v>
                </c:pt>
                <c:pt idx="1426">
                  <c:v>2.94539</c:v>
                </c:pt>
                <c:pt idx="1427">
                  <c:v>2.93854</c:v>
                </c:pt>
                <c:pt idx="1428">
                  <c:v>2.93854</c:v>
                </c:pt>
                <c:pt idx="1429">
                  <c:v>2.931639999999998</c:v>
                </c:pt>
                <c:pt idx="1430">
                  <c:v>2.931639999999998</c:v>
                </c:pt>
                <c:pt idx="1431">
                  <c:v>2.92704</c:v>
                </c:pt>
                <c:pt idx="1432">
                  <c:v>2.92704</c:v>
                </c:pt>
                <c:pt idx="1433">
                  <c:v>2.92014</c:v>
                </c:pt>
                <c:pt idx="1434">
                  <c:v>2.92014</c:v>
                </c:pt>
                <c:pt idx="1435">
                  <c:v>2.91322</c:v>
                </c:pt>
                <c:pt idx="1436">
                  <c:v>2.91322</c:v>
                </c:pt>
                <c:pt idx="1437">
                  <c:v>2.90631</c:v>
                </c:pt>
                <c:pt idx="1438">
                  <c:v>2.90169</c:v>
                </c:pt>
                <c:pt idx="1439">
                  <c:v>2.90169</c:v>
                </c:pt>
                <c:pt idx="1440">
                  <c:v>2.89479</c:v>
                </c:pt>
                <c:pt idx="1441">
                  <c:v>2.89479</c:v>
                </c:pt>
                <c:pt idx="1442">
                  <c:v>2.88795</c:v>
                </c:pt>
                <c:pt idx="1443">
                  <c:v>2.88795</c:v>
                </c:pt>
                <c:pt idx="1444">
                  <c:v>2.88112</c:v>
                </c:pt>
                <c:pt idx="1445">
                  <c:v>2.88112</c:v>
                </c:pt>
                <c:pt idx="1446">
                  <c:v>2.87432</c:v>
                </c:pt>
                <c:pt idx="1447">
                  <c:v>2.87432</c:v>
                </c:pt>
                <c:pt idx="1448">
                  <c:v>2.86977</c:v>
                </c:pt>
                <c:pt idx="1449">
                  <c:v>2.86296</c:v>
                </c:pt>
                <c:pt idx="1450">
                  <c:v>2.86296</c:v>
                </c:pt>
                <c:pt idx="1451">
                  <c:v>2.85613</c:v>
                </c:pt>
                <c:pt idx="1452">
                  <c:v>2.85613</c:v>
                </c:pt>
                <c:pt idx="1453">
                  <c:v>2.84927</c:v>
                </c:pt>
                <c:pt idx="1454">
                  <c:v>2.84927</c:v>
                </c:pt>
                <c:pt idx="1455">
                  <c:v>2.84469</c:v>
                </c:pt>
                <c:pt idx="1456">
                  <c:v>2.84469</c:v>
                </c:pt>
                <c:pt idx="1457">
                  <c:v>2.83781</c:v>
                </c:pt>
                <c:pt idx="1458">
                  <c:v>2.83781</c:v>
                </c:pt>
                <c:pt idx="1459">
                  <c:v>2.83093</c:v>
                </c:pt>
                <c:pt idx="1460">
                  <c:v>2.82405</c:v>
                </c:pt>
                <c:pt idx="1461">
                  <c:v>2.82405</c:v>
                </c:pt>
                <c:pt idx="1462">
                  <c:v>2.81716</c:v>
                </c:pt>
                <c:pt idx="1463">
                  <c:v>2.81716</c:v>
                </c:pt>
                <c:pt idx="1464">
                  <c:v>2.81258</c:v>
                </c:pt>
                <c:pt idx="1465">
                  <c:v>2.81258</c:v>
                </c:pt>
                <c:pt idx="1466">
                  <c:v>2.80572</c:v>
                </c:pt>
                <c:pt idx="1467">
                  <c:v>2.80572</c:v>
                </c:pt>
                <c:pt idx="1468">
                  <c:v>2.79891</c:v>
                </c:pt>
                <c:pt idx="1469">
                  <c:v>2.79891</c:v>
                </c:pt>
                <c:pt idx="1470">
                  <c:v>2.79209</c:v>
                </c:pt>
                <c:pt idx="1471">
                  <c:v>2.78756</c:v>
                </c:pt>
                <c:pt idx="1472">
                  <c:v>2.78756</c:v>
                </c:pt>
                <c:pt idx="1473">
                  <c:v>2.78075</c:v>
                </c:pt>
                <c:pt idx="1474">
                  <c:v>2.78075</c:v>
                </c:pt>
                <c:pt idx="1475">
                  <c:v>2.77393</c:v>
                </c:pt>
                <c:pt idx="1476">
                  <c:v>2.77393</c:v>
                </c:pt>
                <c:pt idx="1477">
                  <c:v>2.76707</c:v>
                </c:pt>
                <c:pt idx="1478">
                  <c:v>2.76707</c:v>
                </c:pt>
                <c:pt idx="1479">
                  <c:v>2.76021</c:v>
                </c:pt>
                <c:pt idx="1480">
                  <c:v>2.76021</c:v>
                </c:pt>
                <c:pt idx="1481">
                  <c:v>2.75563</c:v>
                </c:pt>
                <c:pt idx="1482">
                  <c:v>2.74877</c:v>
                </c:pt>
                <c:pt idx="1483">
                  <c:v>2.74877</c:v>
                </c:pt>
                <c:pt idx="1484">
                  <c:v>2.74188</c:v>
                </c:pt>
                <c:pt idx="1485">
                  <c:v>2.74188</c:v>
                </c:pt>
                <c:pt idx="1486">
                  <c:v>2.73502</c:v>
                </c:pt>
                <c:pt idx="1487">
                  <c:v>2.73502</c:v>
                </c:pt>
                <c:pt idx="1488">
                  <c:v>2.73043</c:v>
                </c:pt>
                <c:pt idx="1489">
                  <c:v>2.73043</c:v>
                </c:pt>
                <c:pt idx="1490">
                  <c:v>2.72362</c:v>
                </c:pt>
                <c:pt idx="1491">
                  <c:v>2.72362</c:v>
                </c:pt>
                <c:pt idx="1492">
                  <c:v>2.71676</c:v>
                </c:pt>
                <c:pt idx="1493">
                  <c:v>2.70999</c:v>
                </c:pt>
                <c:pt idx="1494">
                  <c:v>2.70999</c:v>
                </c:pt>
                <c:pt idx="1495">
                  <c:v>2.70321</c:v>
                </c:pt>
                <c:pt idx="1496">
                  <c:v>2.70321</c:v>
                </c:pt>
                <c:pt idx="1497">
                  <c:v>2.6987</c:v>
                </c:pt>
                <c:pt idx="1498">
                  <c:v>2.6987</c:v>
                </c:pt>
                <c:pt idx="1499">
                  <c:v>2.69192</c:v>
                </c:pt>
                <c:pt idx="1500">
                  <c:v>2.69192</c:v>
                </c:pt>
                <c:pt idx="1501">
                  <c:v>2.68512</c:v>
                </c:pt>
                <c:pt idx="1502">
                  <c:v>2.68512</c:v>
                </c:pt>
                <c:pt idx="1503">
                  <c:v>2.67829</c:v>
                </c:pt>
                <c:pt idx="1504">
                  <c:v>2.67374</c:v>
                </c:pt>
                <c:pt idx="1505">
                  <c:v>2.67374</c:v>
                </c:pt>
                <c:pt idx="1506">
                  <c:v>2.66691</c:v>
                </c:pt>
                <c:pt idx="1507">
                  <c:v>2.66691</c:v>
                </c:pt>
                <c:pt idx="1508">
                  <c:v>2.65998</c:v>
                </c:pt>
                <c:pt idx="1509">
                  <c:v>2.65998</c:v>
                </c:pt>
                <c:pt idx="1510">
                  <c:v>2.65314</c:v>
                </c:pt>
                <c:pt idx="1511">
                  <c:v>2.65314</c:v>
                </c:pt>
                <c:pt idx="1512">
                  <c:v>2.64856</c:v>
                </c:pt>
                <c:pt idx="1513">
                  <c:v>2.64856</c:v>
                </c:pt>
                <c:pt idx="1514">
                  <c:v>2.64171</c:v>
                </c:pt>
                <c:pt idx="1515">
                  <c:v>2.63492</c:v>
                </c:pt>
                <c:pt idx="1516">
                  <c:v>2.63492</c:v>
                </c:pt>
                <c:pt idx="1517">
                  <c:v>2.62817</c:v>
                </c:pt>
                <c:pt idx="1518">
                  <c:v>2.62817</c:v>
                </c:pt>
                <c:pt idx="1519">
                  <c:v>2.62142</c:v>
                </c:pt>
                <c:pt idx="1520">
                  <c:v>2.62142</c:v>
                </c:pt>
                <c:pt idx="1521">
                  <c:v>2.61693</c:v>
                </c:pt>
                <c:pt idx="1522">
                  <c:v>2.61693</c:v>
                </c:pt>
                <c:pt idx="1523">
                  <c:v>2.61018</c:v>
                </c:pt>
                <c:pt idx="1524">
                  <c:v>2.61018</c:v>
                </c:pt>
                <c:pt idx="1525">
                  <c:v>2.60342</c:v>
                </c:pt>
                <c:pt idx="1526">
                  <c:v>2.59658</c:v>
                </c:pt>
                <c:pt idx="1527">
                  <c:v>2.59658</c:v>
                </c:pt>
                <c:pt idx="1528">
                  <c:v>2.592039999999999</c:v>
                </c:pt>
                <c:pt idx="1529">
                  <c:v>2.592039999999999</c:v>
                </c:pt>
                <c:pt idx="1530">
                  <c:v>2.58522</c:v>
                </c:pt>
                <c:pt idx="1531">
                  <c:v>2.58522</c:v>
                </c:pt>
                <c:pt idx="1532">
                  <c:v>2.5784</c:v>
                </c:pt>
                <c:pt idx="1533">
                  <c:v>2.5784</c:v>
                </c:pt>
                <c:pt idx="1534">
                  <c:v>2.57157</c:v>
                </c:pt>
                <c:pt idx="1535">
                  <c:v>2.57157</c:v>
                </c:pt>
                <c:pt idx="1536">
                  <c:v>2.56473</c:v>
                </c:pt>
                <c:pt idx="1537">
                  <c:v>2.56018</c:v>
                </c:pt>
                <c:pt idx="1538">
                  <c:v>2.56018</c:v>
                </c:pt>
                <c:pt idx="1539">
                  <c:v>2.55337</c:v>
                </c:pt>
                <c:pt idx="1540">
                  <c:v>2.55337</c:v>
                </c:pt>
                <c:pt idx="1541">
                  <c:v>2.54663</c:v>
                </c:pt>
                <c:pt idx="1542">
                  <c:v>2.54663</c:v>
                </c:pt>
                <c:pt idx="1543">
                  <c:v>2.53989</c:v>
                </c:pt>
                <c:pt idx="1544">
                  <c:v>2.53989</c:v>
                </c:pt>
                <c:pt idx="1545">
                  <c:v>2.5354</c:v>
                </c:pt>
                <c:pt idx="1546">
                  <c:v>2.5354</c:v>
                </c:pt>
                <c:pt idx="1547">
                  <c:v>2.52865</c:v>
                </c:pt>
                <c:pt idx="1548">
                  <c:v>2.52191</c:v>
                </c:pt>
                <c:pt idx="1549">
                  <c:v>2.52191</c:v>
                </c:pt>
                <c:pt idx="1550">
                  <c:v>2.51517</c:v>
                </c:pt>
                <c:pt idx="1551">
                  <c:v>2.51517</c:v>
                </c:pt>
                <c:pt idx="1552">
                  <c:v>2.50838</c:v>
                </c:pt>
                <c:pt idx="1553">
                  <c:v>2.50838</c:v>
                </c:pt>
                <c:pt idx="1554">
                  <c:v>2.50384</c:v>
                </c:pt>
                <c:pt idx="1555">
                  <c:v>2.50384</c:v>
                </c:pt>
                <c:pt idx="1556">
                  <c:v>2.49703</c:v>
                </c:pt>
                <c:pt idx="1557">
                  <c:v>2.49703</c:v>
                </c:pt>
                <c:pt idx="1558">
                  <c:v>2.49019</c:v>
                </c:pt>
                <c:pt idx="1559">
                  <c:v>2.48335</c:v>
                </c:pt>
                <c:pt idx="1560">
                  <c:v>2.48335</c:v>
                </c:pt>
                <c:pt idx="1561">
                  <c:v>2.47879</c:v>
                </c:pt>
                <c:pt idx="1562">
                  <c:v>2.47879</c:v>
                </c:pt>
                <c:pt idx="1563">
                  <c:v>2.47198</c:v>
                </c:pt>
                <c:pt idx="1564">
                  <c:v>2.47198</c:v>
                </c:pt>
                <c:pt idx="1565">
                  <c:v>2.46521</c:v>
                </c:pt>
                <c:pt idx="1566">
                  <c:v>2.46521</c:v>
                </c:pt>
                <c:pt idx="1567">
                  <c:v>2.45847</c:v>
                </c:pt>
                <c:pt idx="1568">
                  <c:v>2.45847</c:v>
                </c:pt>
                <c:pt idx="1569">
                  <c:v>2.45177</c:v>
                </c:pt>
                <c:pt idx="1570">
                  <c:v>2.44729</c:v>
                </c:pt>
                <c:pt idx="1571">
                  <c:v>2.44729</c:v>
                </c:pt>
                <c:pt idx="1572">
                  <c:v>2.44057</c:v>
                </c:pt>
                <c:pt idx="1573">
                  <c:v>2.44057</c:v>
                </c:pt>
                <c:pt idx="1574">
                  <c:v>2.43383</c:v>
                </c:pt>
                <c:pt idx="1575">
                  <c:v>2.43383</c:v>
                </c:pt>
                <c:pt idx="1576">
                  <c:v>2.42706</c:v>
                </c:pt>
                <c:pt idx="1577">
                  <c:v>2.42706</c:v>
                </c:pt>
                <c:pt idx="1578">
                  <c:v>2.42255</c:v>
                </c:pt>
                <c:pt idx="1579">
                  <c:v>2.42255</c:v>
                </c:pt>
                <c:pt idx="1580">
                  <c:v>2.41575</c:v>
                </c:pt>
                <c:pt idx="1581">
                  <c:v>2.40896</c:v>
                </c:pt>
                <c:pt idx="1582">
                  <c:v>2.40896</c:v>
                </c:pt>
                <c:pt idx="1583">
                  <c:v>2.40216</c:v>
                </c:pt>
                <c:pt idx="1584">
                  <c:v>2.40216</c:v>
                </c:pt>
                <c:pt idx="1585">
                  <c:v>2.3953</c:v>
                </c:pt>
                <c:pt idx="1586">
                  <c:v>2.3953</c:v>
                </c:pt>
                <c:pt idx="1587">
                  <c:v>2.39071</c:v>
                </c:pt>
                <c:pt idx="1588">
                  <c:v>2.39071</c:v>
                </c:pt>
                <c:pt idx="1589">
                  <c:v>2.38387</c:v>
                </c:pt>
                <c:pt idx="1590">
                  <c:v>2.38387</c:v>
                </c:pt>
                <c:pt idx="1591">
                  <c:v>2.37708</c:v>
                </c:pt>
                <c:pt idx="1592">
                  <c:v>2.3703</c:v>
                </c:pt>
                <c:pt idx="1593">
                  <c:v>2.3703</c:v>
                </c:pt>
                <c:pt idx="1594">
                  <c:v>2.36578</c:v>
                </c:pt>
                <c:pt idx="1595">
                  <c:v>2.36578</c:v>
                </c:pt>
                <c:pt idx="1596">
                  <c:v>2.358999999999999</c:v>
                </c:pt>
                <c:pt idx="1597">
                  <c:v>2.358999999999999</c:v>
                </c:pt>
                <c:pt idx="1598">
                  <c:v>2.35212</c:v>
                </c:pt>
                <c:pt idx="1599">
                  <c:v>2.35212</c:v>
                </c:pt>
                <c:pt idx="1600">
                  <c:v>2.3453</c:v>
                </c:pt>
                <c:pt idx="1601">
                  <c:v>2.3453</c:v>
                </c:pt>
                <c:pt idx="1602">
                  <c:v>2.33848</c:v>
                </c:pt>
                <c:pt idx="1603">
                  <c:v>2.33848</c:v>
                </c:pt>
                <c:pt idx="1604">
                  <c:v>2.33163</c:v>
                </c:pt>
                <c:pt idx="1605">
                  <c:v>2.32707</c:v>
                </c:pt>
                <c:pt idx="1606">
                  <c:v>2.32707</c:v>
                </c:pt>
                <c:pt idx="1607">
                  <c:v>2.32021</c:v>
                </c:pt>
                <c:pt idx="1608">
                  <c:v>2.32021</c:v>
                </c:pt>
                <c:pt idx="1609">
                  <c:v>2.31335</c:v>
                </c:pt>
                <c:pt idx="1610">
                  <c:v>2.31335</c:v>
                </c:pt>
                <c:pt idx="1611">
                  <c:v>2.30649</c:v>
                </c:pt>
                <c:pt idx="1612">
                  <c:v>2.30649</c:v>
                </c:pt>
                <c:pt idx="1613">
                  <c:v>2.30193</c:v>
                </c:pt>
                <c:pt idx="1614">
                  <c:v>2.30193</c:v>
                </c:pt>
                <c:pt idx="1615">
                  <c:v>2.29514</c:v>
                </c:pt>
                <c:pt idx="1616">
                  <c:v>2.28837</c:v>
                </c:pt>
                <c:pt idx="1617">
                  <c:v>2.28837</c:v>
                </c:pt>
                <c:pt idx="1618">
                  <c:v>2.28163</c:v>
                </c:pt>
                <c:pt idx="1619">
                  <c:v>2.28163</c:v>
                </c:pt>
                <c:pt idx="1620">
                  <c:v>2.27488</c:v>
                </c:pt>
                <c:pt idx="1621">
                  <c:v>2.27488</c:v>
                </c:pt>
                <c:pt idx="1622">
                  <c:v>2.2703</c:v>
                </c:pt>
                <c:pt idx="1623">
                  <c:v>2.2703</c:v>
                </c:pt>
                <c:pt idx="1624">
                  <c:v>2.26352</c:v>
                </c:pt>
                <c:pt idx="1625">
                  <c:v>2.26352</c:v>
                </c:pt>
                <c:pt idx="1626">
                  <c:v>2.25672</c:v>
                </c:pt>
                <c:pt idx="1627">
                  <c:v>2.24989</c:v>
                </c:pt>
                <c:pt idx="1628">
                  <c:v>2.24989</c:v>
                </c:pt>
                <c:pt idx="1629">
                  <c:v>2.24533</c:v>
                </c:pt>
                <c:pt idx="1630">
                  <c:v>2.24533</c:v>
                </c:pt>
                <c:pt idx="1631">
                  <c:v>2.23849</c:v>
                </c:pt>
                <c:pt idx="1632">
                  <c:v>2.23849</c:v>
                </c:pt>
                <c:pt idx="1633">
                  <c:v>2.23164</c:v>
                </c:pt>
                <c:pt idx="1634">
                  <c:v>2.23164</c:v>
                </c:pt>
                <c:pt idx="1635">
                  <c:v>2.22477</c:v>
                </c:pt>
                <c:pt idx="1636">
                  <c:v>2.22477</c:v>
                </c:pt>
                <c:pt idx="1637">
                  <c:v>2.22021</c:v>
                </c:pt>
                <c:pt idx="1638">
                  <c:v>2.21333</c:v>
                </c:pt>
                <c:pt idx="1639">
                  <c:v>2.21333</c:v>
                </c:pt>
                <c:pt idx="1640">
                  <c:v>2.20656</c:v>
                </c:pt>
                <c:pt idx="1641">
                  <c:v>2.20656</c:v>
                </c:pt>
                <c:pt idx="1642">
                  <c:v>2.19981</c:v>
                </c:pt>
                <c:pt idx="1643">
                  <c:v>2.19981</c:v>
                </c:pt>
                <c:pt idx="1644">
                  <c:v>2.19308</c:v>
                </c:pt>
                <c:pt idx="1645">
                  <c:v>2.19308</c:v>
                </c:pt>
                <c:pt idx="1646">
                  <c:v>2.18857</c:v>
                </c:pt>
                <c:pt idx="1647">
                  <c:v>2.18857</c:v>
                </c:pt>
                <c:pt idx="1648">
                  <c:v>2.18182</c:v>
                </c:pt>
                <c:pt idx="1649">
                  <c:v>2.17504</c:v>
                </c:pt>
                <c:pt idx="1650">
                  <c:v>2.17504</c:v>
                </c:pt>
                <c:pt idx="1651">
                  <c:v>2.16823</c:v>
                </c:pt>
                <c:pt idx="1652">
                  <c:v>2.16823</c:v>
                </c:pt>
                <c:pt idx="1653">
                  <c:v>2.16368</c:v>
                </c:pt>
                <c:pt idx="1654">
                  <c:v>2.16368</c:v>
                </c:pt>
                <c:pt idx="1655">
                  <c:v>2.156839999999999</c:v>
                </c:pt>
                <c:pt idx="1656">
                  <c:v>2.156839999999999</c:v>
                </c:pt>
                <c:pt idx="1657">
                  <c:v>2.15</c:v>
                </c:pt>
                <c:pt idx="1658">
                  <c:v>2.15</c:v>
                </c:pt>
                <c:pt idx="1659">
                  <c:v>2.14315</c:v>
                </c:pt>
                <c:pt idx="1660">
                  <c:v>2.1363</c:v>
                </c:pt>
                <c:pt idx="1661">
                  <c:v>2.1363</c:v>
                </c:pt>
                <c:pt idx="1662">
                  <c:v>2.13175</c:v>
                </c:pt>
                <c:pt idx="1663">
                  <c:v>2.13175</c:v>
                </c:pt>
                <c:pt idx="1664">
                  <c:v>2.12496</c:v>
                </c:pt>
                <c:pt idx="1665">
                  <c:v>2.12496</c:v>
                </c:pt>
                <c:pt idx="1666">
                  <c:v>2.11819</c:v>
                </c:pt>
                <c:pt idx="1667">
                  <c:v>2.11819</c:v>
                </c:pt>
                <c:pt idx="1668">
                  <c:v>2.11142</c:v>
                </c:pt>
                <c:pt idx="1669">
                  <c:v>2.11142</c:v>
                </c:pt>
                <c:pt idx="1670">
                  <c:v>2.10692</c:v>
                </c:pt>
                <c:pt idx="1671">
                  <c:v>2.10015</c:v>
                </c:pt>
                <c:pt idx="1672">
                  <c:v>2.10015</c:v>
                </c:pt>
                <c:pt idx="1673">
                  <c:v>2.09337</c:v>
                </c:pt>
                <c:pt idx="1674">
                  <c:v>2.09337</c:v>
                </c:pt>
                <c:pt idx="1675">
                  <c:v>2.08656</c:v>
                </c:pt>
                <c:pt idx="1676">
                  <c:v>2.08656</c:v>
                </c:pt>
                <c:pt idx="1677">
                  <c:v>2.07976</c:v>
                </c:pt>
                <c:pt idx="1678">
                  <c:v>2.07976</c:v>
                </c:pt>
                <c:pt idx="1679">
                  <c:v>2.07522</c:v>
                </c:pt>
                <c:pt idx="1680">
                  <c:v>2.07522</c:v>
                </c:pt>
                <c:pt idx="1681">
                  <c:v>2.06841</c:v>
                </c:pt>
                <c:pt idx="1682">
                  <c:v>2.0616</c:v>
                </c:pt>
                <c:pt idx="1683">
                  <c:v>2.0616</c:v>
                </c:pt>
                <c:pt idx="1684">
                  <c:v>2.05478</c:v>
                </c:pt>
                <c:pt idx="1685">
                  <c:v>2.05478</c:v>
                </c:pt>
                <c:pt idx="1686">
                  <c:v>2.04797</c:v>
                </c:pt>
                <c:pt idx="1687">
                  <c:v>2.04797</c:v>
                </c:pt>
                <c:pt idx="1688">
                  <c:v>2.04345</c:v>
                </c:pt>
                <c:pt idx="1689">
                  <c:v>2.04345</c:v>
                </c:pt>
                <c:pt idx="1690">
                  <c:v>2.03669</c:v>
                </c:pt>
                <c:pt idx="1691">
                  <c:v>2.03669</c:v>
                </c:pt>
                <c:pt idx="1692">
                  <c:v>2.02992</c:v>
                </c:pt>
                <c:pt idx="1693">
                  <c:v>2.02315</c:v>
                </c:pt>
                <c:pt idx="1694">
                  <c:v>2.02315</c:v>
                </c:pt>
                <c:pt idx="1695">
                  <c:v>2.01635</c:v>
                </c:pt>
                <c:pt idx="1696">
                  <c:v>2.01635</c:v>
                </c:pt>
                <c:pt idx="1697">
                  <c:v>2.011839999999999</c:v>
                </c:pt>
                <c:pt idx="1698">
                  <c:v>2.011839999999999</c:v>
                </c:pt>
                <c:pt idx="1699">
                  <c:v>2.00503</c:v>
                </c:pt>
                <c:pt idx="1700">
                  <c:v>2.00503</c:v>
                </c:pt>
                <c:pt idx="1701">
                  <c:v>1.99825</c:v>
                </c:pt>
                <c:pt idx="1702">
                  <c:v>1.99825</c:v>
                </c:pt>
                <c:pt idx="1703">
                  <c:v>1.99146</c:v>
                </c:pt>
                <c:pt idx="1704">
                  <c:v>1.99146</c:v>
                </c:pt>
                <c:pt idx="1705">
                  <c:v>1.98692</c:v>
                </c:pt>
                <c:pt idx="1706">
                  <c:v>1.98013</c:v>
                </c:pt>
                <c:pt idx="1707">
                  <c:v>1.98013</c:v>
                </c:pt>
                <c:pt idx="1708">
                  <c:v>1.97333</c:v>
                </c:pt>
                <c:pt idx="1709">
                  <c:v>1.97333</c:v>
                </c:pt>
                <c:pt idx="1710">
                  <c:v>1.96653</c:v>
                </c:pt>
                <c:pt idx="1711">
                  <c:v>1.96653</c:v>
                </c:pt>
                <c:pt idx="1712">
                  <c:v>1.95977</c:v>
                </c:pt>
                <c:pt idx="1713">
                  <c:v>1.95977</c:v>
                </c:pt>
                <c:pt idx="1714">
                  <c:v>1.95527</c:v>
                </c:pt>
                <c:pt idx="1715">
                  <c:v>1.95527</c:v>
                </c:pt>
                <c:pt idx="1716">
                  <c:v>1.94852</c:v>
                </c:pt>
                <c:pt idx="1717">
                  <c:v>1.94178</c:v>
                </c:pt>
                <c:pt idx="1718">
                  <c:v>1.94178</c:v>
                </c:pt>
                <c:pt idx="1719">
                  <c:v>1.93503</c:v>
                </c:pt>
                <c:pt idx="1720">
                  <c:v>1.93503</c:v>
                </c:pt>
                <c:pt idx="1721">
                  <c:v>1.93051</c:v>
                </c:pt>
                <c:pt idx="1722">
                  <c:v>1.93051</c:v>
                </c:pt>
                <c:pt idx="1723">
                  <c:v>1.92375</c:v>
                </c:pt>
                <c:pt idx="1724">
                  <c:v>1.92375</c:v>
                </c:pt>
                <c:pt idx="1725">
                  <c:v>1.91695</c:v>
                </c:pt>
                <c:pt idx="1726">
                  <c:v>1.91695</c:v>
                </c:pt>
                <c:pt idx="1727">
                  <c:v>1.91014</c:v>
                </c:pt>
                <c:pt idx="1728">
                  <c:v>1.90334</c:v>
                </c:pt>
                <c:pt idx="1729">
                  <c:v>1.90334</c:v>
                </c:pt>
                <c:pt idx="1730">
                  <c:v>1.89879</c:v>
                </c:pt>
                <c:pt idx="1731">
                  <c:v>1.89879</c:v>
                </c:pt>
                <c:pt idx="1732">
                  <c:v>1.89195</c:v>
                </c:pt>
                <c:pt idx="1733">
                  <c:v>1.89195</c:v>
                </c:pt>
                <c:pt idx="1734">
                  <c:v>1.88512</c:v>
                </c:pt>
                <c:pt idx="1735">
                  <c:v>1.88512</c:v>
                </c:pt>
                <c:pt idx="1736">
                  <c:v>1.87831</c:v>
                </c:pt>
                <c:pt idx="1737">
                  <c:v>1.87831</c:v>
                </c:pt>
                <c:pt idx="1738">
                  <c:v>1.8738</c:v>
                </c:pt>
                <c:pt idx="1739">
                  <c:v>1.86704</c:v>
                </c:pt>
                <c:pt idx="1740">
                  <c:v>1.86704</c:v>
                </c:pt>
                <c:pt idx="1741">
                  <c:v>1.8603</c:v>
                </c:pt>
                <c:pt idx="1742">
                  <c:v>1.8603</c:v>
                </c:pt>
                <c:pt idx="1743">
                  <c:v>1.85355</c:v>
                </c:pt>
                <c:pt idx="1744">
                  <c:v>1.85355</c:v>
                </c:pt>
                <c:pt idx="1745">
                  <c:v>1.84679</c:v>
                </c:pt>
                <c:pt idx="1746">
                  <c:v>1.84679</c:v>
                </c:pt>
                <c:pt idx="1747">
                  <c:v>1.84229</c:v>
                </c:pt>
                <c:pt idx="1748">
                  <c:v>1.84229</c:v>
                </c:pt>
                <c:pt idx="1749">
                  <c:v>1.83549</c:v>
                </c:pt>
                <c:pt idx="1750">
                  <c:v>1.82869</c:v>
                </c:pt>
                <c:pt idx="1751">
                  <c:v>1.82869</c:v>
                </c:pt>
                <c:pt idx="1752">
                  <c:v>1.82189</c:v>
                </c:pt>
                <c:pt idx="1753">
                  <c:v>1.82189</c:v>
                </c:pt>
                <c:pt idx="1754">
                  <c:v>1.81735</c:v>
                </c:pt>
                <c:pt idx="1755">
                  <c:v>1.81735</c:v>
                </c:pt>
                <c:pt idx="1756">
                  <c:v>1.81053</c:v>
                </c:pt>
                <c:pt idx="1757">
                  <c:v>1.81053</c:v>
                </c:pt>
                <c:pt idx="1758">
                  <c:v>1.80371</c:v>
                </c:pt>
                <c:pt idx="1759">
                  <c:v>1.80371</c:v>
                </c:pt>
                <c:pt idx="1760">
                  <c:v>1.79681</c:v>
                </c:pt>
                <c:pt idx="1761">
                  <c:v>1.79003</c:v>
                </c:pt>
                <c:pt idx="1762">
                  <c:v>1.79003</c:v>
                </c:pt>
                <c:pt idx="1763">
                  <c:v>1.78553</c:v>
                </c:pt>
                <c:pt idx="1764">
                  <c:v>1.78553</c:v>
                </c:pt>
                <c:pt idx="1765">
                  <c:v>1.7788</c:v>
                </c:pt>
                <c:pt idx="1766">
                  <c:v>1.7788</c:v>
                </c:pt>
                <c:pt idx="1767">
                  <c:v>1.77205</c:v>
                </c:pt>
                <c:pt idx="1768">
                  <c:v>1.77205</c:v>
                </c:pt>
                <c:pt idx="1769">
                  <c:v>1.76531</c:v>
                </c:pt>
                <c:pt idx="1770">
                  <c:v>1.76531</c:v>
                </c:pt>
                <c:pt idx="1771">
                  <c:v>1.76079</c:v>
                </c:pt>
                <c:pt idx="1772">
                  <c:v>1.75401</c:v>
                </c:pt>
                <c:pt idx="1773">
                  <c:v>1.75401</c:v>
                </c:pt>
                <c:pt idx="1774">
                  <c:v>1.74721</c:v>
                </c:pt>
                <c:pt idx="1775">
                  <c:v>1.74721</c:v>
                </c:pt>
                <c:pt idx="1776">
                  <c:v>1.74038</c:v>
                </c:pt>
                <c:pt idx="1777">
                  <c:v>1.74038</c:v>
                </c:pt>
                <c:pt idx="1778">
                  <c:v>1.73358</c:v>
                </c:pt>
                <c:pt idx="1779">
                  <c:v>1.73358</c:v>
                </c:pt>
                <c:pt idx="1780">
                  <c:v>1.72896</c:v>
                </c:pt>
                <c:pt idx="1781">
                  <c:v>1.72896</c:v>
                </c:pt>
                <c:pt idx="1782">
                  <c:v>1.72213</c:v>
                </c:pt>
                <c:pt idx="1783">
                  <c:v>1.71529</c:v>
                </c:pt>
                <c:pt idx="1784">
                  <c:v>1.71529</c:v>
                </c:pt>
                <c:pt idx="1785">
                  <c:v>1.7085</c:v>
                </c:pt>
                <c:pt idx="1786">
                  <c:v>1.7085</c:v>
                </c:pt>
                <c:pt idx="1787">
                  <c:v>1.70397</c:v>
                </c:pt>
                <c:pt idx="1788">
                  <c:v>1.70397</c:v>
                </c:pt>
                <c:pt idx="1789">
                  <c:v>1.69724</c:v>
                </c:pt>
                <c:pt idx="1790">
                  <c:v>1.69724</c:v>
                </c:pt>
                <c:pt idx="1791">
                  <c:v>1.69052</c:v>
                </c:pt>
                <c:pt idx="1792">
                  <c:v>1.69052</c:v>
                </c:pt>
                <c:pt idx="1793">
                  <c:v>1.68381</c:v>
                </c:pt>
                <c:pt idx="1794">
                  <c:v>1.67933</c:v>
                </c:pt>
                <c:pt idx="1795">
                  <c:v>1.67933</c:v>
                </c:pt>
                <c:pt idx="1796">
                  <c:v>1.67252</c:v>
                </c:pt>
                <c:pt idx="1797">
                  <c:v>1.67252</c:v>
                </c:pt>
                <c:pt idx="1798">
                  <c:v>1.66577</c:v>
                </c:pt>
                <c:pt idx="1799">
                  <c:v>1.66577</c:v>
                </c:pt>
                <c:pt idx="1800">
                  <c:v>1.65899</c:v>
                </c:pt>
                <c:pt idx="1801">
                  <c:v>1.65899</c:v>
                </c:pt>
                <c:pt idx="1802">
                  <c:v>1.65221</c:v>
                </c:pt>
                <c:pt idx="1803">
                  <c:v>1.65221</c:v>
                </c:pt>
                <c:pt idx="1804">
                  <c:v>1.64769</c:v>
                </c:pt>
                <c:pt idx="1805">
                  <c:v>1.6409</c:v>
                </c:pt>
                <c:pt idx="1806">
                  <c:v>1.6409</c:v>
                </c:pt>
                <c:pt idx="1807">
                  <c:v>1.6341</c:v>
                </c:pt>
                <c:pt idx="1808">
                  <c:v>1.6341</c:v>
                </c:pt>
                <c:pt idx="1809">
                  <c:v>1.6273</c:v>
                </c:pt>
                <c:pt idx="1810">
                  <c:v>1.6273</c:v>
                </c:pt>
                <c:pt idx="1811">
                  <c:v>1.62279</c:v>
                </c:pt>
                <c:pt idx="1812">
                  <c:v>1.62279</c:v>
                </c:pt>
                <c:pt idx="1813">
                  <c:v>1.61606</c:v>
                </c:pt>
                <c:pt idx="1814">
                  <c:v>1.61606</c:v>
                </c:pt>
                <c:pt idx="1815">
                  <c:v>1.60936</c:v>
                </c:pt>
                <c:pt idx="1816">
                  <c:v>1.60259</c:v>
                </c:pt>
                <c:pt idx="1817">
                  <c:v>1.60259</c:v>
                </c:pt>
                <c:pt idx="1818">
                  <c:v>1.59588</c:v>
                </c:pt>
                <c:pt idx="1819">
                  <c:v>1.59588</c:v>
                </c:pt>
                <c:pt idx="1820">
                  <c:v>1.59138</c:v>
                </c:pt>
                <c:pt idx="1821">
                  <c:v>1.59138</c:v>
                </c:pt>
                <c:pt idx="1822">
                  <c:v>1.58465</c:v>
                </c:pt>
                <c:pt idx="1823">
                  <c:v>1.58465</c:v>
                </c:pt>
                <c:pt idx="1824">
                  <c:v>1.57788</c:v>
                </c:pt>
                <c:pt idx="1825">
                  <c:v>1.57788</c:v>
                </c:pt>
                <c:pt idx="1826">
                  <c:v>1.57111</c:v>
                </c:pt>
                <c:pt idx="1827">
                  <c:v>1.5666</c:v>
                </c:pt>
                <c:pt idx="1828">
                  <c:v>1.5666</c:v>
                </c:pt>
                <c:pt idx="1829">
                  <c:v>1.55982</c:v>
                </c:pt>
                <c:pt idx="1830">
                  <c:v>1.55982</c:v>
                </c:pt>
                <c:pt idx="1831">
                  <c:v>1.55296</c:v>
                </c:pt>
                <c:pt idx="1832">
                  <c:v>1.55296</c:v>
                </c:pt>
                <c:pt idx="1833">
                  <c:v>1.54617</c:v>
                </c:pt>
                <c:pt idx="1834">
                  <c:v>1.54617</c:v>
                </c:pt>
                <c:pt idx="1835">
                  <c:v>1.53941</c:v>
                </c:pt>
                <c:pt idx="1836">
                  <c:v>1.53941</c:v>
                </c:pt>
                <c:pt idx="1837">
                  <c:v>1.53485</c:v>
                </c:pt>
                <c:pt idx="1838">
                  <c:v>1.52813</c:v>
                </c:pt>
                <c:pt idx="1839">
                  <c:v>1.52813</c:v>
                </c:pt>
                <c:pt idx="1840">
                  <c:v>1.52141</c:v>
                </c:pt>
                <c:pt idx="1841">
                  <c:v>1.52141</c:v>
                </c:pt>
                <c:pt idx="1842">
                  <c:v>1.51468</c:v>
                </c:pt>
                <c:pt idx="1843">
                  <c:v>1.51468</c:v>
                </c:pt>
                <c:pt idx="1844">
                  <c:v>1.51019</c:v>
                </c:pt>
                <c:pt idx="1845">
                  <c:v>1.51019</c:v>
                </c:pt>
                <c:pt idx="1846">
                  <c:v>1.50344</c:v>
                </c:pt>
                <c:pt idx="1847">
                  <c:v>1.50344</c:v>
                </c:pt>
                <c:pt idx="1848">
                  <c:v>1.4966</c:v>
                </c:pt>
                <c:pt idx="1849">
                  <c:v>1.48973</c:v>
                </c:pt>
                <c:pt idx="1850">
                  <c:v>1.48973</c:v>
                </c:pt>
                <c:pt idx="1851">
                  <c:v>1.4852</c:v>
                </c:pt>
                <c:pt idx="1852">
                  <c:v>1.4852</c:v>
                </c:pt>
                <c:pt idx="1853">
                  <c:v>1.47842</c:v>
                </c:pt>
                <c:pt idx="1854">
                  <c:v>1.47842</c:v>
                </c:pt>
                <c:pt idx="1855">
                  <c:v>1.4716</c:v>
                </c:pt>
                <c:pt idx="1856">
                  <c:v>1.4716</c:v>
                </c:pt>
                <c:pt idx="1857">
                  <c:v>1.46479</c:v>
                </c:pt>
                <c:pt idx="1858">
                  <c:v>1.46479</c:v>
                </c:pt>
                <c:pt idx="1859">
                  <c:v>1.45799</c:v>
                </c:pt>
                <c:pt idx="1860">
                  <c:v>1.45347</c:v>
                </c:pt>
                <c:pt idx="1861">
                  <c:v>1.45347</c:v>
                </c:pt>
                <c:pt idx="1862">
                  <c:v>1.44672</c:v>
                </c:pt>
                <c:pt idx="1863">
                  <c:v>1.44672</c:v>
                </c:pt>
                <c:pt idx="1864">
                  <c:v>1.43997</c:v>
                </c:pt>
                <c:pt idx="1865">
                  <c:v>1.43997</c:v>
                </c:pt>
                <c:pt idx="1866">
                  <c:v>1.43323</c:v>
                </c:pt>
                <c:pt idx="1867">
                  <c:v>1.43323</c:v>
                </c:pt>
                <c:pt idx="1868">
                  <c:v>1.4287</c:v>
                </c:pt>
                <c:pt idx="1869">
                  <c:v>1.4287</c:v>
                </c:pt>
                <c:pt idx="1870">
                  <c:v>1.42193</c:v>
                </c:pt>
                <c:pt idx="1871">
                  <c:v>1.41513</c:v>
                </c:pt>
                <c:pt idx="1872">
                  <c:v>1.41513</c:v>
                </c:pt>
                <c:pt idx="1873">
                  <c:v>1.40834</c:v>
                </c:pt>
                <c:pt idx="1874">
                  <c:v>1.40834</c:v>
                </c:pt>
                <c:pt idx="1875">
                  <c:v>1.40153</c:v>
                </c:pt>
                <c:pt idx="1876">
                  <c:v>1.40153</c:v>
                </c:pt>
                <c:pt idx="1877">
                  <c:v>1.39693</c:v>
                </c:pt>
                <c:pt idx="1878">
                  <c:v>1.39693</c:v>
                </c:pt>
                <c:pt idx="1879">
                  <c:v>1.39004</c:v>
                </c:pt>
                <c:pt idx="1880">
                  <c:v>1.39004</c:v>
                </c:pt>
                <c:pt idx="1881">
                  <c:v>1.38321</c:v>
                </c:pt>
                <c:pt idx="1882">
                  <c:v>1.3764</c:v>
                </c:pt>
                <c:pt idx="1883">
                  <c:v>1.3764</c:v>
                </c:pt>
                <c:pt idx="1884">
                  <c:v>1.37186</c:v>
                </c:pt>
                <c:pt idx="1885">
                  <c:v>1.37186</c:v>
                </c:pt>
                <c:pt idx="1886">
                  <c:v>1.3651</c:v>
                </c:pt>
                <c:pt idx="1887">
                  <c:v>1.3651</c:v>
                </c:pt>
                <c:pt idx="1888">
                  <c:v>1.35834</c:v>
                </c:pt>
                <c:pt idx="1889">
                  <c:v>1.35834</c:v>
                </c:pt>
                <c:pt idx="1890">
                  <c:v>1.35158</c:v>
                </c:pt>
                <c:pt idx="1891">
                  <c:v>1.35158</c:v>
                </c:pt>
                <c:pt idx="1892">
                  <c:v>1.34707</c:v>
                </c:pt>
                <c:pt idx="1893">
                  <c:v>1.34021</c:v>
                </c:pt>
                <c:pt idx="1894">
                  <c:v>1.34021</c:v>
                </c:pt>
                <c:pt idx="1895">
                  <c:v>1.33333</c:v>
                </c:pt>
                <c:pt idx="1896">
                  <c:v>1.33333</c:v>
                </c:pt>
                <c:pt idx="1897">
                  <c:v>1.32652</c:v>
                </c:pt>
                <c:pt idx="1898">
                  <c:v>1.32652</c:v>
                </c:pt>
                <c:pt idx="1899">
                  <c:v>1.31967</c:v>
                </c:pt>
                <c:pt idx="1900">
                  <c:v>1.31967</c:v>
                </c:pt>
                <c:pt idx="1901">
                  <c:v>1.31504</c:v>
                </c:pt>
                <c:pt idx="1902">
                  <c:v>1.31504</c:v>
                </c:pt>
                <c:pt idx="1903">
                  <c:v>1.30811</c:v>
                </c:pt>
                <c:pt idx="1904">
                  <c:v>1.30125</c:v>
                </c:pt>
                <c:pt idx="1905">
                  <c:v>1.30125</c:v>
                </c:pt>
                <c:pt idx="1906">
                  <c:v>1.29436</c:v>
                </c:pt>
                <c:pt idx="1907">
                  <c:v>1.29436</c:v>
                </c:pt>
                <c:pt idx="1908">
                  <c:v>1.2898</c:v>
                </c:pt>
                <c:pt idx="1909">
                  <c:v>1.2898</c:v>
                </c:pt>
                <c:pt idx="1910">
                  <c:v>1.28298</c:v>
                </c:pt>
                <c:pt idx="1911">
                  <c:v>1.28298</c:v>
                </c:pt>
                <c:pt idx="1912">
                  <c:v>1.2762</c:v>
                </c:pt>
                <c:pt idx="1913">
                  <c:v>1.2762</c:v>
                </c:pt>
                <c:pt idx="1914">
                  <c:v>1.26943</c:v>
                </c:pt>
                <c:pt idx="1915">
                  <c:v>1.26491</c:v>
                </c:pt>
                <c:pt idx="1916">
                  <c:v>1.26491</c:v>
                </c:pt>
                <c:pt idx="1917">
                  <c:v>1.25806</c:v>
                </c:pt>
                <c:pt idx="1918">
                  <c:v>1.25806</c:v>
                </c:pt>
                <c:pt idx="1919">
                  <c:v>1.25125</c:v>
                </c:pt>
                <c:pt idx="1920">
                  <c:v>1.25125</c:v>
                </c:pt>
                <c:pt idx="1921">
                  <c:v>1.24444</c:v>
                </c:pt>
                <c:pt idx="1922">
                  <c:v>1.24444</c:v>
                </c:pt>
                <c:pt idx="1923">
                  <c:v>1.2375</c:v>
                </c:pt>
                <c:pt idx="1924">
                  <c:v>1.2375</c:v>
                </c:pt>
                <c:pt idx="1925">
                  <c:v>1.23285</c:v>
                </c:pt>
                <c:pt idx="1926">
                  <c:v>1.22598</c:v>
                </c:pt>
                <c:pt idx="1927">
                  <c:v>1.22598</c:v>
                </c:pt>
                <c:pt idx="1928">
                  <c:v>1.2191</c:v>
                </c:pt>
                <c:pt idx="1929">
                  <c:v>1.2191</c:v>
                </c:pt>
                <c:pt idx="1930">
                  <c:v>1.21222</c:v>
                </c:pt>
                <c:pt idx="1931">
                  <c:v>1.21222</c:v>
                </c:pt>
                <c:pt idx="1932">
                  <c:v>1.20762</c:v>
                </c:pt>
                <c:pt idx="1933">
                  <c:v>1.20762</c:v>
                </c:pt>
                <c:pt idx="1934">
                  <c:v>1.20076</c:v>
                </c:pt>
                <c:pt idx="1935">
                  <c:v>1.20076</c:v>
                </c:pt>
                <c:pt idx="1936">
                  <c:v>1.19393</c:v>
                </c:pt>
                <c:pt idx="1937">
                  <c:v>1.18705</c:v>
                </c:pt>
                <c:pt idx="1938">
                  <c:v>1.18705</c:v>
                </c:pt>
                <c:pt idx="1939">
                  <c:v>1.18251</c:v>
                </c:pt>
                <c:pt idx="1940">
                  <c:v>1.18251</c:v>
                </c:pt>
                <c:pt idx="1941">
                  <c:v>1.17561</c:v>
                </c:pt>
                <c:pt idx="1942">
                  <c:v>1.17561</c:v>
                </c:pt>
                <c:pt idx="1943">
                  <c:v>1.16879</c:v>
                </c:pt>
                <c:pt idx="1944">
                  <c:v>1.16879</c:v>
                </c:pt>
                <c:pt idx="1945">
                  <c:v>1.16191</c:v>
                </c:pt>
                <c:pt idx="1946">
                  <c:v>1.16191</c:v>
                </c:pt>
                <c:pt idx="1947">
                  <c:v>1.15503</c:v>
                </c:pt>
                <c:pt idx="1948">
                  <c:v>1.15043</c:v>
                </c:pt>
                <c:pt idx="1949">
                  <c:v>1.15043</c:v>
                </c:pt>
                <c:pt idx="1950">
                  <c:v>1.14352</c:v>
                </c:pt>
                <c:pt idx="1951">
                  <c:v>1.14352</c:v>
                </c:pt>
                <c:pt idx="1952">
                  <c:v>1.13659</c:v>
                </c:pt>
                <c:pt idx="1953">
                  <c:v>1.13659</c:v>
                </c:pt>
                <c:pt idx="1954">
                  <c:v>1.12966</c:v>
                </c:pt>
                <c:pt idx="1955">
                  <c:v>1.12966</c:v>
                </c:pt>
                <c:pt idx="1956">
                  <c:v>1.12502</c:v>
                </c:pt>
                <c:pt idx="1957">
                  <c:v>1.12502</c:v>
                </c:pt>
                <c:pt idx="1958">
                  <c:v>1.1181</c:v>
                </c:pt>
                <c:pt idx="1959">
                  <c:v>1.11121</c:v>
                </c:pt>
                <c:pt idx="1960">
                  <c:v>1.11121</c:v>
                </c:pt>
                <c:pt idx="1961">
                  <c:v>1.10434</c:v>
                </c:pt>
                <c:pt idx="1962">
                  <c:v>1.10434</c:v>
                </c:pt>
                <c:pt idx="1963">
                  <c:v>1.0975</c:v>
                </c:pt>
                <c:pt idx="1964">
                  <c:v>1.0975</c:v>
                </c:pt>
                <c:pt idx="1965">
                  <c:v>1.09285</c:v>
                </c:pt>
                <c:pt idx="1966">
                  <c:v>1.09285</c:v>
                </c:pt>
                <c:pt idx="1967">
                  <c:v>1.08596</c:v>
                </c:pt>
                <c:pt idx="1968">
                  <c:v>1.08596</c:v>
                </c:pt>
                <c:pt idx="1969">
                  <c:v>1.07907</c:v>
                </c:pt>
                <c:pt idx="1970">
                  <c:v>1.07214</c:v>
                </c:pt>
                <c:pt idx="1971">
                  <c:v>1.07214</c:v>
                </c:pt>
                <c:pt idx="1972">
                  <c:v>1.06763</c:v>
                </c:pt>
                <c:pt idx="1973">
                  <c:v>1.06763</c:v>
                </c:pt>
                <c:pt idx="1974">
                  <c:v>1.06104</c:v>
                </c:pt>
                <c:pt idx="1975">
                  <c:v>1.06104</c:v>
                </c:pt>
                <c:pt idx="1976">
                  <c:v>1.05442</c:v>
                </c:pt>
                <c:pt idx="1977">
                  <c:v>1.05442</c:v>
                </c:pt>
                <c:pt idx="1978">
                  <c:v>1.04781</c:v>
                </c:pt>
                <c:pt idx="1979">
                  <c:v>1.04781</c:v>
                </c:pt>
                <c:pt idx="1980">
                  <c:v>1.04118</c:v>
                </c:pt>
                <c:pt idx="1981">
                  <c:v>1.03676</c:v>
                </c:pt>
                <c:pt idx="1982">
                  <c:v>1.03676</c:v>
                </c:pt>
                <c:pt idx="1983">
                  <c:v>1.03017</c:v>
                </c:pt>
                <c:pt idx="1984">
                  <c:v>1.03017</c:v>
                </c:pt>
                <c:pt idx="1985">
                  <c:v>1.02361</c:v>
                </c:pt>
                <c:pt idx="1986">
                  <c:v>1.02361</c:v>
                </c:pt>
                <c:pt idx="1987">
                  <c:v>1.01706</c:v>
                </c:pt>
                <c:pt idx="1988">
                  <c:v>1.01706</c:v>
                </c:pt>
                <c:pt idx="1989">
                  <c:v>1.01269</c:v>
                </c:pt>
                <c:pt idx="1990">
                  <c:v>1.01269</c:v>
                </c:pt>
                <c:pt idx="1991">
                  <c:v>1.00612</c:v>
                </c:pt>
                <c:pt idx="1992">
                  <c:v>0.999545</c:v>
                </c:pt>
                <c:pt idx="1993">
                  <c:v>0.999545</c:v>
                </c:pt>
                <c:pt idx="1994">
                  <c:v>0.992945</c:v>
                </c:pt>
                <c:pt idx="1995">
                  <c:v>0.992945</c:v>
                </c:pt>
                <c:pt idx="1996">
                  <c:v>0.986301</c:v>
                </c:pt>
                <c:pt idx="1997">
                  <c:v>0.986301</c:v>
                </c:pt>
                <c:pt idx="1998">
                  <c:v>0.981873</c:v>
                </c:pt>
                <c:pt idx="1999">
                  <c:v>0.981873</c:v>
                </c:pt>
                <c:pt idx="2000">
                  <c:v>0.975209</c:v>
                </c:pt>
                <c:pt idx="2001">
                  <c:v>0.975209</c:v>
                </c:pt>
                <c:pt idx="2002">
                  <c:v>0.968533</c:v>
                </c:pt>
                <c:pt idx="2003">
                  <c:v>0.96183</c:v>
                </c:pt>
                <c:pt idx="2004">
                  <c:v>0.96183</c:v>
                </c:pt>
                <c:pt idx="2005">
                  <c:v>0.957364</c:v>
                </c:pt>
                <c:pt idx="2006">
                  <c:v>0.957364</c:v>
                </c:pt>
                <c:pt idx="2007">
                  <c:v>0.950688</c:v>
                </c:pt>
                <c:pt idx="2008">
                  <c:v>0.950688</c:v>
                </c:pt>
                <c:pt idx="2009">
                  <c:v>0.944018</c:v>
                </c:pt>
                <c:pt idx="2010">
                  <c:v>0.944018</c:v>
                </c:pt>
                <c:pt idx="2011">
                  <c:v>0.937441</c:v>
                </c:pt>
                <c:pt idx="2012">
                  <c:v>0.937441</c:v>
                </c:pt>
                <c:pt idx="2013">
                  <c:v>0.932985</c:v>
                </c:pt>
                <c:pt idx="2014">
                  <c:v>0.92634</c:v>
                </c:pt>
                <c:pt idx="2015">
                  <c:v>0.92634</c:v>
                </c:pt>
                <c:pt idx="2016">
                  <c:v>0.91974</c:v>
                </c:pt>
                <c:pt idx="2017">
                  <c:v>0.91974</c:v>
                </c:pt>
                <c:pt idx="2018">
                  <c:v>0.913125</c:v>
                </c:pt>
                <c:pt idx="2019">
                  <c:v>0.913125</c:v>
                </c:pt>
                <c:pt idx="2020">
                  <c:v>0.906459</c:v>
                </c:pt>
                <c:pt idx="2021">
                  <c:v>0.906459</c:v>
                </c:pt>
                <c:pt idx="2022">
                  <c:v>0.901987</c:v>
                </c:pt>
                <c:pt idx="2023">
                  <c:v>0.901987</c:v>
                </c:pt>
                <c:pt idx="2024">
                  <c:v>0.895287</c:v>
                </c:pt>
                <c:pt idx="2025">
                  <c:v>0.888569</c:v>
                </c:pt>
                <c:pt idx="2026">
                  <c:v>0.888569</c:v>
                </c:pt>
                <c:pt idx="2027">
                  <c:v>0.88183</c:v>
                </c:pt>
                <c:pt idx="2028">
                  <c:v>0.88183</c:v>
                </c:pt>
                <c:pt idx="2029">
                  <c:v>0.877339</c:v>
                </c:pt>
                <c:pt idx="2030">
                  <c:v>0.877339</c:v>
                </c:pt>
                <c:pt idx="2031">
                  <c:v>0.870603</c:v>
                </c:pt>
                <c:pt idx="2032">
                  <c:v>0.870603</c:v>
                </c:pt>
                <c:pt idx="2033">
                  <c:v>0.863926</c:v>
                </c:pt>
                <c:pt idx="2034">
                  <c:v>0.863926</c:v>
                </c:pt>
                <c:pt idx="2035">
                  <c:v>0.857276</c:v>
                </c:pt>
                <c:pt idx="2036">
                  <c:v>0.850574</c:v>
                </c:pt>
                <c:pt idx="2037">
                  <c:v>0.850574</c:v>
                </c:pt>
                <c:pt idx="2038">
                  <c:v>0.846077</c:v>
                </c:pt>
                <c:pt idx="2039">
                  <c:v>0.846077</c:v>
                </c:pt>
                <c:pt idx="2040">
                  <c:v>0.839423</c:v>
                </c:pt>
                <c:pt idx="2041">
                  <c:v>0.839423</c:v>
                </c:pt>
                <c:pt idx="2042">
                  <c:v>0.832694</c:v>
                </c:pt>
                <c:pt idx="2043">
                  <c:v>0.832694</c:v>
                </c:pt>
                <c:pt idx="2044">
                  <c:v>0.825915</c:v>
                </c:pt>
                <c:pt idx="2045">
                  <c:v>0.825915</c:v>
                </c:pt>
                <c:pt idx="2046">
                  <c:v>0.821425</c:v>
                </c:pt>
                <c:pt idx="2047">
                  <c:v>0.814582</c:v>
                </c:pt>
                <c:pt idx="2048">
                  <c:v>0.814582</c:v>
                </c:pt>
                <c:pt idx="2049">
                  <c:v>0.807794</c:v>
                </c:pt>
                <c:pt idx="2050">
                  <c:v>0.807794</c:v>
                </c:pt>
                <c:pt idx="2051">
                  <c:v>0.800989</c:v>
                </c:pt>
                <c:pt idx="2052">
                  <c:v>0.800989</c:v>
                </c:pt>
                <c:pt idx="2053">
                  <c:v>0.796457</c:v>
                </c:pt>
                <c:pt idx="2054">
                  <c:v>0.796457</c:v>
                </c:pt>
                <c:pt idx="2055">
                  <c:v>0.789585</c:v>
                </c:pt>
                <c:pt idx="2056">
                  <c:v>0.789585</c:v>
                </c:pt>
                <c:pt idx="2057">
                  <c:v>0.782802</c:v>
                </c:pt>
                <c:pt idx="2058">
                  <c:v>0.77606</c:v>
                </c:pt>
                <c:pt idx="2059">
                  <c:v>0.77606</c:v>
                </c:pt>
                <c:pt idx="2060">
                  <c:v>0.771501</c:v>
                </c:pt>
                <c:pt idx="2061">
                  <c:v>0.771501</c:v>
                </c:pt>
                <c:pt idx="2062">
                  <c:v>0.764715</c:v>
                </c:pt>
                <c:pt idx="2063">
                  <c:v>0.764715</c:v>
                </c:pt>
                <c:pt idx="2064">
                  <c:v>0.757982</c:v>
                </c:pt>
                <c:pt idx="2065">
                  <c:v>0.757982</c:v>
                </c:pt>
                <c:pt idx="2066">
                  <c:v>0.751181</c:v>
                </c:pt>
                <c:pt idx="2067">
                  <c:v>0.751181</c:v>
                </c:pt>
                <c:pt idx="2068">
                  <c:v>0.744397</c:v>
                </c:pt>
                <c:pt idx="2069">
                  <c:v>0.739789</c:v>
                </c:pt>
                <c:pt idx="2070">
                  <c:v>0.739789</c:v>
                </c:pt>
                <c:pt idx="2071">
                  <c:v>0.732957</c:v>
                </c:pt>
                <c:pt idx="2072">
                  <c:v>0.732957</c:v>
                </c:pt>
                <c:pt idx="2073">
                  <c:v>0.72612</c:v>
                </c:pt>
                <c:pt idx="2074">
                  <c:v>0.72612</c:v>
                </c:pt>
                <c:pt idx="2075">
                  <c:v>0.719267</c:v>
                </c:pt>
                <c:pt idx="2076">
                  <c:v>0.719267</c:v>
                </c:pt>
                <c:pt idx="2077">
                  <c:v>0.714624</c:v>
                </c:pt>
                <c:pt idx="2078">
                  <c:v>0.714624</c:v>
                </c:pt>
                <c:pt idx="2079">
                  <c:v>0.707758</c:v>
                </c:pt>
                <c:pt idx="2080">
                  <c:v>0.700905</c:v>
                </c:pt>
                <c:pt idx="2081">
                  <c:v>0.700905</c:v>
                </c:pt>
                <c:pt idx="2082">
                  <c:v>0.694113</c:v>
                </c:pt>
                <c:pt idx="2083">
                  <c:v>0.694113</c:v>
                </c:pt>
                <c:pt idx="2084">
                  <c:v>0.689596</c:v>
                </c:pt>
                <c:pt idx="2085">
                  <c:v>0.689596</c:v>
                </c:pt>
                <c:pt idx="2086">
                  <c:v>0.682827</c:v>
                </c:pt>
                <c:pt idx="2087">
                  <c:v>0.682827</c:v>
                </c:pt>
                <c:pt idx="2088">
                  <c:v>0.676045</c:v>
                </c:pt>
                <c:pt idx="2089">
                  <c:v>0.676045</c:v>
                </c:pt>
                <c:pt idx="2090">
                  <c:v>0.66925</c:v>
                </c:pt>
                <c:pt idx="2091">
                  <c:v>0.662444</c:v>
                </c:pt>
                <c:pt idx="2092">
                  <c:v>0.662444</c:v>
                </c:pt>
                <c:pt idx="2093">
                  <c:v>0.657882</c:v>
                </c:pt>
                <c:pt idx="2094">
                  <c:v>0.657882</c:v>
                </c:pt>
                <c:pt idx="2095">
                  <c:v>0.651001</c:v>
                </c:pt>
                <c:pt idx="2096">
                  <c:v>0.651001</c:v>
                </c:pt>
                <c:pt idx="2097">
                  <c:v>0.644101</c:v>
                </c:pt>
                <c:pt idx="2098">
                  <c:v>0.644101</c:v>
                </c:pt>
                <c:pt idx="2099">
                  <c:v>0.637178</c:v>
                </c:pt>
                <c:pt idx="2100">
                  <c:v>0.637178</c:v>
                </c:pt>
                <c:pt idx="2101">
                  <c:v>0.632554</c:v>
                </c:pt>
                <c:pt idx="2102">
                  <c:v>0.625605</c:v>
                </c:pt>
                <c:pt idx="2103">
                  <c:v>0.625605</c:v>
                </c:pt>
                <c:pt idx="2104">
                  <c:v>0.618647</c:v>
                </c:pt>
                <c:pt idx="2105">
                  <c:v>0.618647</c:v>
                </c:pt>
                <c:pt idx="2106">
                  <c:v>0.611742</c:v>
                </c:pt>
                <c:pt idx="2107">
                  <c:v>0.611742</c:v>
                </c:pt>
                <c:pt idx="2108">
                  <c:v>0.604878</c:v>
                </c:pt>
                <c:pt idx="2109">
                  <c:v>0.604878</c:v>
                </c:pt>
                <c:pt idx="2110">
                  <c:v>0.600316</c:v>
                </c:pt>
                <c:pt idx="2111">
                  <c:v>0.600316</c:v>
                </c:pt>
                <c:pt idx="2112">
                  <c:v>0.593462</c:v>
                </c:pt>
                <c:pt idx="2113">
                  <c:v>0.586618</c:v>
                </c:pt>
                <c:pt idx="2114">
                  <c:v>0.586618</c:v>
                </c:pt>
                <c:pt idx="2115">
                  <c:v>0.579744</c:v>
                </c:pt>
                <c:pt idx="2116">
                  <c:v>0.579744</c:v>
                </c:pt>
                <c:pt idx="2117">
                  <c:v>0.575147</c:v>
                </c:pt>
                <c:pt idx="2118">
                  <c:v>0.575147</c:v>
                </c:pt>
                <c:pt idx="2119">
                  <c:v>0.568199</c:v>
                </c:pt>
                <c:pt idx="2120">
                  <c:v>0.568199</c:v>
                </c:pt>
                <c:pt idx="2121">
                  <c:v>0.561217</c:v>
                </c:pt>
                <c:pt idx="2122">
                  <c:v>0.561217</c:v>
                </c:pt>
                <c:pt idx="2123">
                  <c:v>0.554194</c:v>
                </c:pt>
                <c:pt idx="2124">
                  <c:v>0.547153</c:v>
                </c:pt>
                <c:pt idx="2125">
                  <c:v>0.547153</c:v>
                </c:pt>
                <c:pt idx="2126">
                  <c:v>0.54245</c:v>
                </c:pt>
                <c:pt idx="2127">
                  <c:v>0.54245</c:v>
                </c:pt>
                <c:pt idx="2128">
                  <c:v>0.535405</c:v>
                </c:pt>
                <c:pt idx="2129">
                  <c:v>0.535405</c:v>
                </c:pt>
                <c:pt idx="2130">
                  <c:v>0.528405</c:v>
                </c:pt>
                <c:pt idx="2131">
                  <c:v>0.528405</c:v>
                </c:pt>
                <c:pt idx="2132">
                  <c:v>0.521443</c:v>
                </c:pt>
                <c:pt idx="2133">
                  <c:v>0.521443</c:v>
                </c:pt>
                <c:pt idx="2134">
                  <c:v>0.516827</c:v>
                </c:pt>
                <c:pt idx="2135">
                  <c:v>0.509925</c:v>
                </c:pt>
                <c:pt idx="2136">
                  <c:v>0.509925</c:v>
                </c:pt>
                <c:pt idx="2137">
                  <c:v>0.503011</c:v>
                </c:pt>
                <c:pt idx="2138">
                  <c:v>0.503011</c:v>
                </c:pt>
                <c:pt idx="2139">
                  <c:v>0.496084</c:v>
                </c:pt>
                <c:pt idx="2140">
                  <c:v>0.496084</c:v>
                </c:pt>
                <c:pt idx="2141">
                  <c:v>0.489139</c:v>
                </c:pt>
                <c:pt idx="2142">
                  <c:v>0.489139</c:v>
                </c:pt>
                <c:pt idx="2143">
                  <c:v>0.48441</c:v>
                </c:pt>
                <c:pt idx="2144">
                  <c:v>0.48441</c:v>
                </c:pt>
                <c:pt idx="2145">
                  <c:v>0.477365</c:v>
                </c:pt>
                <c:pt idx="2146">
                  <c:v>0.470285</c:v>
                </c:pt>
                <c:pt idx="2147">
                  <c:v>0.470285</c:v>
                </c:pt>
                <c:pt idx="2148">
                  <c:v>0.463639</c:v>
                </c:pt>
                <c:pt idx="2149">
                  <c:v>0.463639</c:v>
                </c:pt>
                <c:pt idx="2150">
                  <c:v>0.459157</c:v>
                </c:pt>
                <c:pt idx="2151">
                  <c:v>0.459157</c:v>
                </c:pt>
                <c:pt idx="2152">
                  <c:v>0.452503</c:v>
                </c:pt>
                <c:pt idx="2153">
                  <c:v>0.452503</c:v>
                </c:pt>
                <c:pt idx="2154">
                  <c:v>0.445796</c:v>
                </c:pt>
                <c:pt idx="2155">
                  <c:v>0.445796</c:v>
                </c:pt>
                <c:pt idx="2156">
                  <c:v>0.439204</c:v>
                </c:pt>
                <c:pt idx="2157">
                  <c:v>0.434827</c:v>
                </c:pt>
                <c:pt idx="2158">
                  <c:v>0.434827</c:v>
                </c:pt>
                <c:pt idx="2159">
                  <c:v>0.428211</c:v>
                </c:pt>
                <c:pt idx="2160">
                  <c:v>0.428211</c:v>
                </c:pt>
                <c:pt idx="2161">
                  <c:v>0.421671</c:v>
                </c:pt>
                <c:pt idx="2162">
                  <c:v>0.421671</c:v>
                </c:pt>
                <c:pt idx="2163">
                  <c:v>0.415114</c:v>
                </c:pt>
                <c:pt idx="2164">
                  <c:v>0.415114</c:v>
                </c:pt>
                <c:pt idx="2165">
                  <c:v>0.408544</c:v>
                </c:pt>
                <c:pt idx="2166">
                  <c:v>0.408544</c:v>
                </c:pt>
                <c:pt idx="2167">
                  <c:v>0.40408</c:v>
                </c:pt>
                <c:pt idx="2168">
                  <c:v>0.397448</c:v>
                </c:pt>
                <c:pt idx="2169">
                  <c:v>0.397448</c:v>
                </c:pt>
                <c:pt idx="2170">
                  <c:v>0.390807</c:v>
                </c:pt>
                <c:pt idx="2171">
                  <c:v>0.390807</c:v>
                </c:pt>
                <c:pt idx="2172">
                  <c:v>0.384151</c:v>
                </c:pt>
                <c:pt idx="2173">
                  <c:v>0.384151</c:v>
                </c:pt>
                <c:pt idx="2174">
                  <c:v>0.379698</c:v>
                </c:pt>
                <c:pt idx="2175">
                  <c:v>0.379698</c:v>
                </c:pt>
                <c:pt idx="2176">
                  <c:v>0.37302</c:v>
                </c:pt>
                <c:pt idx="2177">
                  <c:v>0.37302</c:v>
                </c:pt>
                <c:pt idx="2178">
                  <c:v>0.366279</c:v>
                </c:pt>
                <c:pt idx="2179">
                  <c:v>0.359628</c:v>
                </c:pt>
                <c:pt idx="2180">
                  <c:v>0.359628</c:v>
                </c:pt>
                <c:pt idx="2181">
                  <c:v>0.355222</c:v>
                </c:pt>
                <c:pt idx="2182">
                  <c:v>0.355222</c:v>
                </c:pt>
                <c:pt idx="2183">
                  <c:v>0.348613</c:v>
                </c:pt>
                <c:pt idx="2184">
                  <c:v>0.348613</c:v>
                </c:pt>
                <c:pt idx="2185">
                  <c:v>0.342007</c:v>
                </c:pt>
                <c:pt idx="2186">
                  <c:v>0.342007</c:v>
                </c:pt>
                <c:pt idx="2187">
                  <c:v>0.335391</c:v>
                </c:pt>
                <c:pt idx="2188">
                  <c:v>0.335391</c:v>
                </c:pt>
                <c:pt idx="2189">
                  <c:v>0.328694</c:v>
                </c:pt>
                <c:pt idx="2190">
                  <c:v>0.324268</c:v>
                </c:pt>
                <c:pt idx="2191">
                  <c:v>0.324268</c:v>
                </c:pt>
                <c:pt idx="2192">
                  <c:v>0.3176</c:v>
                </c:pt>
                <c:pt idx="2193">
                  <c:v>0.3176</c:v>
                </c:pt>
                <c:pt idx="2194">
                  <c:v>0.310908</c:v>
                </c:pt>
                <c:pt idx="2195">
                  <c:v>0.310908</c:v>
                </c:pt>
                <c:pt idx="2196">
                  <c:v>0.304178</c:v>
                </c:pt>
                <c:pt idx="2197">
                  <c:v>0.304178</c:v>
                </c:pt>
                <c:pt idx="2198">
                  <c:v>0.299701</c:v>
                </c:pt>
                <c:pt idx="2199">
                  <c:v>0.299701</c:v>
                </c:pt>
                <c:pt idx="2200">
                  <c:v>0.292962</c:v>
                </c:pt>
                <c:pt idx="2201">
                  <c:v>0.286143</c:v>
                </c:pt>
                <c:pt idx="2202">
                  <c:v>0.286143</c:v>
                </c:pt>
                <c:pt idx="2203">
                  <c:v>0.27941</c:v>
                </c:pt>
                <c:pt idx="2204">
                  <c:v>0.27941</c:v>
                </c:pt>
                <c:pt idx="2205">
                  <c:v>0.272726</c:v>
                </c:pt>
                <c:pt idx="2206">
                  <c:v>0.272726</c:v>
                </c:pt>
                <c:pt idx="2207">
                  <c:v>0.268214</c:v>
                </c:pt>
                <c:pt idx="2208">
                  <c:v>0.268214</c:v>
                </c:pt>
                <c:pt idx="2209">
                  <c:v>0.26158</c:v>
                </c:pt>
                <c:pt idx="2210">
                  <c:v>0.26158</c:v>
                </c:pt>
                <c:pt idx="2211">
                  <c:v>0.254938</c:v>
                </c:pt>
                <c:pt idx="2212">
                  <c:v>0.248299</c:v>
                </c:pt>
                <c:pt idx="2213">
                  <c:v>0.248299</c:v>
                </c:pt>
                <c:pt idx="2214">
                  <c:v>0.243853</c:v>
                </c:pt>
                <c:pt idx="2215">
                  <c:v>0.243853</c:v>
                </c:pt>
                <c:pt idx="2216">
                  <c:v>0.237151</c:v>
                </c:pt>
                <c:pt idx="2217">
                  <c:v>0.237151</c:v>
                </c:pt>
                <c:pt idx="2218">
                  <c:v>0.230404</c:v>
                </c:pt>
                <c:pt idx="2219">
                  <c:v>0.230404</c:v>
                </c:pt>
                <c:pt idx="2220">
                  <c:v>0.223603</c:v>
                </c:pt>
                <c:pt idx="2221">
                  <c:v>0.223603</c:v>
                </c:pt>
                <c:pt idx="2222">
                  <c:v>0.219076</c:v>
                </c:pt>
                <c:pt idx="2223">
                  <c:v>0.212177</c:v>
                </c:pt>
                <c:pt idx="2224">
                  <c:v>0.212177</c:v>
                </c:pt>
                <c:pt idx="2225">
                  <c:v>0.205333</c:v>
                </c:pt>
                <c:pt idx="2226">
                  <c:v>0.205333</c:v>
                </c:pt>
                <c:pt idx="2227">
                  <c:v>0.198487</c:v>
                </c:pt>
                <c:pt idx="2228">
                  <c:v>0.198487</c:v>
                </c:pt>
                <c:pt idx="2229">
                  <c:v>0.191708</c:v>
                </c:pt>
                <c:pt idx="2230">
                  <c:v>0.191708</c:v>
                </c:pt>
                <c:pt idx="2231">
                  <c:v>0.187171</c:v>
                </c:pt>
                <c:pt idx="2232">
                  <c:v>0.187171</c:v>
                </c:pt>
                <c:pt idx="2233">
                  <c:v>0.180475</c:v>
                </c:pt>
                <c:pt idx="2234">
                  <c:v>0.173802</c:v>
                </c:pt>
                <c:pt idx="2235">
                  <c:v>0.173802</c:v>
                </c:pt>
                <c:pt idx="2236">
                  <c:v>0.167106</c:v>
                </c:pt>
                <c:pt idx="2237">
                  <c:v>0.167106</c:v>
                </c:pt>
                <c:pt idx="2238">
                  <c:v>0.16266</c:v>
                </c:pt>
                <c:pt idx="2239">
                  <c:v>0.16266</c:v>
                </c:pt>
                <c:pt idx="2240">
                  <c:v>0.155955</c:v>
                </c:pt>
                <c:pt idx="2241">
                  <c:v>0.155955</c:v>
                </c:pt>
                <c:pt idx="2242">
                  <c:v>0.149134</c:v>
                </c:pt>
                <c:pt idx="2243">
                  <c:v>0.149134</c:v>
                </c:pt>
                <c:pt idx="2244">
                  <c:v>0.142324</c:v>
                </c:pt>
                <c:pt idx="2245">
                  <c:v>0.135495</c:v>
                </c:pt>
                <c:pt idx="2246">
                  <c:v>0.135495</c:v>
                </c:pt>
                <c:pt idx="2247">
                  <c:v>0.130931</c:v>
                </c:pt>
                <c:pt idx="2248">
                  <c:v>0.130931</c:v>
                </c:pt>
                <c:pt idx="2249">
                  <c:v>0.124081</c:v>
                </c:pt>
                <c:pt idx="2250">
                  <c:v>0.124081</c:v>
                </c:pt>
                <c:pt idx="2251">
                  <c:v>0.117208</c:v>
                </c:pt>
                <c:pt idx="2252">
                  <c:v>0.117208</c:v>
                </c:pt>
                <c:pt idx="2253">
                  <c:v>0.110374</c:v>
                </c:pt>
                <c:pt idx="2254">
                  <c:v>0.110374</c:v>
                </c:pt>
                <c:pt idx="2255">
                  <c:v>0.105846</c:v>
                </c:pt>
                <c:pt idx="2256">
                  <c:v>0.0990943</c:v>
                </c:pt>
                <c:pt idx="2257">
                  <c:v>0.0990943</c:v>
                </c:pt>
                <c:pt idx="2258">
                  <c:v>0.0923647</c:v>
                </c:pt>
                <c:pt idx="2259">
                  <c:v>0.0923647</c:v>
                </c:pt>
                <c:pt idx="2260">
                  <c:v>0.0856181</c:v>
                </c:pt>
                <c:pt idx="2261">
                  <c:v>0.0856181</c:v>
                </c:pt>
                <c:pt idx="2262">
                  <c:v>0.0811298</c:v>
                </c:pt>
                <c:pt idx="2263">
                  <c:v>0.0811298</c:v>
                </c:pt>
                <c:pt idx="2264">
                  <c:v>0.0743709</c:v>
                </c:pt>
                <c:pt idx="2265">
                  <c:v>0.0743709</c:v>
                </c:pt>
                <c:pt idx="2266">
                  <c:v>0.0676083</c:v>
                </c:pt>
                <c:pt idx="2267">
                  <c:v>0.0608075</c:v>
                </c:pt>
                <c:pt idx="2268">
                  <c:v>0.0608075</c:v>
                </c:pt>
                <c:pt idx="2269">
                  <c:v>0.0539844</c:v>
                </c:pt>
                <c:pt idx="2270">
                  <c:v>0.0539844</c:v>
                </c:pt>
                <c:pt idx="2271">
                  <c:v>0.0494076</c:v>
                </c:pt>
                <c:pt idx="2272">
                  <c:v>0.0494076</c:v>
                </c:pt>
                <c:pt idx="2273">
                  <c:v>0.0424781</c:v>
                </c:pt>
                <c:pt idx="2274">
                  <c:v>0.0424781</c:v>
                </c:pt>
                <c:pt idx="2275">
                  <c:v>0.0355308</c:v>
                </c:pt>
                <c:pt idx="2276">
                  <c:v>0.0355308</c:v>
                </c:pt>
                <c:pt idx="2277">
                  <c:v>0.0249493</c:v>
                </c:pt>
                <c:pt idx="2278">
                  <c:v>0.021065</c:v>
                </c:pt>
                <c:pt idx="2279">
                  <c:v>0.021065</c:v>
                </c:pt>
                <c:pt idx="2280">
                  <c:v>0.0161532</c:v>
                </c:pt>
                <c:pt idx="2281">
                  <c:v>0.0161532</c:v>
                </c:pt>
                <c:pt idx="2282">
                  <c:v>0.0106676</c:v>
                </c:pt>
                <c:pt idx="2283">
                  <c:v>0.0106676</c:v>
                </c:pt>
                <c:pt idx="2284">
                  <c:v>0.00459089</c:v>
                </c:pt>
                <c:pt idx="2285">
                  <c:v>0.00459089</c:v>
                </c:pt>
                <c:pt idx="2286">
                  <c:v>-0.00184886</c:v>
                </c:pt>
                <c:pt idx="2287">
                  <c:v>-0.00184886</c:v>
                </c:pt>
                <c:pt idx="2288">
                  <c:v>-0.00624048</c:v>
                </c:pt>
                <c:pt idx="2289">
                  <c:v>-0.0125499</c:v>
                </c:pt>
                <c:pt idx="2290">
                  <c:v>-0.0125499</c:v>
                </c:pt>
                <c:pt idx="2291">
                  <c:v>-0.0189431</c:v>
                </c:pt>
                <c:pt idx="2292">
                  <c:v>-0.0189431</c:v>
                </c:pt>
                <c:pt idx="2293">
                  <c:v>-0.026174</c:v>
                </c:pt>
                <c:pt idx="2294">
                  <c:v>-0.026174</c:v>
                </c:pt>
                <c:pt idx="2295">
                  <c:v>-0.0307486</c:v>
                </c:pt>
                <c:pt idx="2296">
                  <c:v>-0.0307486</c:v>
                </c:pt>
                <c:pt idx="2297">
                  <c:v>-0.0374706</c:v>
                </c:pt>
                <c:pt idx="2298">
                  <c:v>-0.0374706</c:v>
                </c:pt>
                <c:pt idx="2299">
                  <c:v>-0.044094</c:v>
                </c:pt>
                <c:pt idx="2300">
                  <c:v>-0.0507154</c:v>
                </c:pt>
                <c:pt idx="2301">
                  <c:v>-0.0507154</c:v>
                </c:pt>
                <c:pt idx="2302">
                  <c:v>-0.0573715</c:v>
                </c:pt>
                <c:pt idx="2303">
                  <c:v>-0.0573715</c:v>
                </c:pt>
                <c:pt idx="2304">
                  <c:v>-0.061859</c:v>
                </c:pt>
                <c:pt idx="2305">
                  <c:v>-0.061859</c:v>
                </c:pt>
                <c:pt idx="2306">
                  <c:v>-0.0685945</c:v>
                </c:pt>
                <c:pt idx="2307">
                  <c:v>-0.0685945</c:v>
                </c:pt>
                <c:pt idx="2308">
                  <c:v>-0.0753579</c:v>
                </c:pt>
                <c:pt idx="2309">
                  <c:v>-0.0753579</c:v>
                </c:pt>
                <c:pt idx="2310">
                  <c:v>-0.0821093</c:v>
                </c:pt>
                <c:pt idx="2311">
                  <c:v>-0.0866126</c:v>
                </c:pt>
                <c:pt idx="2312">
                  <c:v>-0.0866126</c:v>
                </c:pt>
                <c:pt idx="2313">
                  <c:v>-0.0933656</c:v>
                </c:pt>
                <c:pt idx="2314">
                  <c:v>-0.0933656</c:v>
                </c:pt>
                <c:pt idx="2315">
                  <c:v>-0.100087</c:v>
                </c:pt>
                <c:pt idx="2316">
                  <c:v>-0.100087</c:v>
                </c:pt>
                <c:pt idx="2317">
                  <c:v>-0.106719</c:v>
                </c:pt>
                <c:pt idx="2318">
                  <c:v>-0.106719</c:v>
                </c:pt>
                <c:pt idx="2319">
                  <c:v>-0.113401</c:v>
                </c:pt>
                <c:pt idx="2320">
                  <c:v>-0.113401</c:v>
                </c:pt>
                <c:pt idx="2321">
                  <c:v>-0.117889</c:v>
                </c:pt>
                <c:pt idx="2322">
                  <c:v>-0.124605</c:v>
                </c:pt>
                <c:pt idx="2323">
                  <c:v>-0.124605</c:v>
                </c:pt>
                <c:pt idx="2324">
                  <c:v>-0.131288</c:v>
                </c:pt>
                <c:pt idx="2325">
                  <c:v>-0.131288</c:v>
                </c:pt>
                <c:pt idx="2326">
                  <c:v>-0.137975</c:v>
                </c:pt>
                <c:pt idx="2327">
                  <c:v>-0.137975</c:v>
                </c:pt>
                <c:pt idx="2328">
                  <c:v>-0.142482</c:v>
                </c:pt>
                <c:pt idx="2329">
                  <c:v>-0.142482</c:v>
                </c:pt>
                <c:pt idx="2330">
                  <c:v>-0.149295</c:v>
                </c:pt>
                <c:pt idx="2331">
                  <c:v>-0.149295</c:v>
                </c:pt>
                <c:pt idx="2332">
                  <c:v>-0.156139</c:v>
                </c:pt>
                <c:pt idx="2333">
                  <c:v>-0.16297</c:v>
                </c:pt>
                <c:pt idx="2334">
                  <c:v>-0.16297</c:v>
                </c:pt>
                <c:pt idx="2335">
                  <c:v>-0.169824</c:v>
                </c:pt>
                <c:pt idx="2336">
                  <c:v>-0.169824</c:v>
                </c:pt>
                <c:pt idx="2337">
                  <c:v>-0.174393</c:v>
                </c:pt>
                <c:pt idx="2338">
                  <c:v>-0.174393</c:v>
                </c:pt>
                <c:pt idx="2339">
                  <c:v>-0.181229</c:v>
                </c:pt>
                <c:pt idx="2340">
                  <c:v>-0.181229</c:v>
                </c:pt>
                <c:pt idx="2341">
                  <c:v>-0.188009</c:v>
                </c:pt>
                <c:pt idx="2342">
                  <c:v>-0.188009</c:v>
                </c:pt>
                <c:pt idx="2343">
                  <c:v>-0.194743</c:v>
                </c:pt>
                <c:pt idx="2344">
                  <c:v>-0.198564</c:v>
                </c:pt>
                <c:pt idx="2345">
                  <c:v>-0.198564</c:v>
                </c:pt>
                <c:pt idx="2346">
                  <c:v>-0.205807</c:v>
                </c:pt>
                <c:pt idx="2347">
                  <c:v>-0.205807</c:v>
                </c:pt>
                <c:pt idx="2348">
                  <c:v>-0.212592</c:v>
                </c:pt>
                <c:pt idx="2349">
                  <c:v>-0.212592</c:v>
                </c:pt>
                <c:pt idx="2350">
                  <c:v>-0.219232</c:v>
                </c:pt>
                <c:pt idx="2351">
                  <c:v>-0.219232</c:v>
                </c:pt>
                <c:pt idx="2352">
                  <c:v>-0.225899</c:v>
                </c:pt>
                <c:pt idx="2353">
                  <c:v>-0.225899</c:v>
                </c:pt>
                <c:pt idx="2354">
                  <c:v>-0.230382</c:v>
                </c:pt>
                <c:pt idx="2355">
                  <c:v>-0.23714</c:v>
                </c:pt>
                <c:pt idx="2356">
                  <c:v>-0.23714</c:v>
                </c:pt>
                <c:pt idx="2357">
                  <c:v>-0.243908</c:v>
                </c:pt>
                <c:pt idx="2358">
                  <c:v>-0.243908</c:v>
                </c:pt>
                <c:pt idx="2359">
                  <c:v>-0.250684</c:v>
                </c:pt>
                <c:pt idx="2360">
                  <c:v>-0.250684</c:v>
                </c:pt>
                <c:pt idx="2361">
                  <c:v>-0.255202</c:v>
                </c:pt>
                <c:pt idx="2362">
                  <c:v>-0.255202</c:v>
                </c:pt>
                <c:pt idx="2363">
                  <c:v>-0.26196</c:v>
                </c:pt>
                <c:pt idx="2364">
                  <c:v>-0.26196</c:v>
                </c:pt>
                <c:pt idx="2365">
                  <c:v>-0.268699</c:v>
                </c:pt>
                <c:pt idx="2366">
                  <c:v>-0.275404</c:v>
                </c:pt>
                <c:pt idx="2367">
                  <c:v>-0.275404</c:v>
                </c:pt>
                <c:pt idx="2368">
                  <c:v>-0.28209</c:v>
                </c:pt>
                <c:pt idx="2369">
                  <c:v>-0.28209</c:v>
                </c:pt>
                <c:pt idx="2370">
                  <c:v>-0.286535</c:v>
                </c:pt>
                <c:pt idx="2371">
                  <c:v>-0.286535</c:v>
                </c:pt>
                <c:pt idx="2372">
                  <c:v>-0.293195</c:v>
                </c:pt>
                <c:pt idx="2373">
                  <c:v>-0.293195</c:v>
                </c:pt>
                <c:pt idx="2374">
                  <c:v>-0.299823</c:v>
                </c:pt>
                <c:pt idx="2375">
                  <c:v>-0.299823</c:v>
                </c:pt>
                <c:pt idx="2376">
                  <c:v>-0.306455</c:v>
                </c:pt>
                <c:pt idx="2377">
                  <c:v>-0.308072</c:v>
                </c:pt>
                <c:pt idx="2378">
                  <c:v>-0.308072</c:v>
                </c:pt>
                <c:pt idx="2379">
                  <c:v>-0.316908</c:v>
                </c:pt>
                <c:pt idx="2380">
                  <c:v>-0.316908</c:v>
                </c:pt>
                <c:pt idx="2381">
                  <c:v>-0.324264</c:v>
                </c:pt>
                <c:pt idx="2382">
                  <c:v>-0.324264</c:v>
                </c:pt>
                <c:pt idx="2383">
                  <c:v>-0.331144</c:v>
                </c:pt>
                <c:pt idx="2384">
                  <c:v>-0.331144</c:v>
                </c:pt>
                <c:pt idx="2385">
                  <c:v>-0.337858</c:v>
                </c:pt>
                <c:pt idx="2386">
                  <c:v>-0.337858</c:v>
                </c:pt>
                <c:pt idx="2387">
                  <c:v>-0.34231</c:v>
                </c:pt>
                <c:pt idx="2388">
                  <c:v>-0.348965</c:v>
                </c:pt>
                <c:pt idx="2389">
                  <c:v>-0.348965</c:v>
                </c:pt>
                <c:pt idx="2390">
                  <c:v>-0.355584</c:v>
                </c:pt>
                <c:pt idx="2391">
                  <c:v>-0.355584</c:v>
                </c:pt>
                <c:pt idx="2392">
                  <c:v>-0.362197</c:v>
                </c:pt>
                <c:pt idx="2393">
                  <c:v>-0.362197</c:v>
                </c:pt>
                <c:pt idx="2394">
                  <c:v>-0.368793</c:v>
                </c:pt>
                <c:pt idx="2395">
                  <c:v>-0.368793</c:v>
                </c:pt>
                <c:pt idx="2396">
                  <c:v>-0.373186</c:v>
                </c:pt>
                <c:pt idx="2397">
                  <c:v>-0.373186</c:v>
                </c:pt>
                <c:pt idx="2398">
                  <c:v>-0.379754</c:v>
                </c:pt>
                <c:pt idx="2399">
                  <c:v>-0.386324</c:v>
                </c:pt>
                <c:pt idx="2400">
                  <c:v>-0.386324</c:v>
                </c:pt>
                <c:pt idx="2401">
                  <c:v>-0.392929</c:v>
                </c:pt>
                <c:pt idx="2402">
                  <c:v>-0.392929</c:v>
                </c:pt>
                <c:pt idx="2403">
                  <c:v>-0.39958</c:v>
                </c:pt>
                <c:pt idx="2404">
                  <c:v>-0.39958</c:v>
                </c:pt>
                <c:pt idx="2405">
                  <c:v>-0.40402</c:v>
                </c:pt>
                <c:pt idx="2406">
                  <c:v>-0.40402</c:v>
                </c:pt>
                <c:pt idx="2407">
                  <c:v>-0.410696</c:v>
                </c:pt>
                <c:pt idx="2408">
                  <c:v>-0.410696</c:v>
                </c:pt>
                <c:pt idx="2409">
                  <c:v>-0.417361</c:v>
                </c:pt>
                <c:pt idx="2410">
                  <c:v>-0.417361</c:v>
                </c:pt>
                <c:pt idx="2411">
                  <c:v>-0.42403</c:v>
                </c:pt>
                <c:pt idx="2412">
                  <c:v>-0.428468</c:v>
                </c:pt>
                <c:pt idx="2413">
                  <c:v>-0.428468</c:v>
                </c:pt>
                <c:pt idx="2414">
                  <c:v>-0.435138</c:v>
                </c:pt>
                <c:pt idx="2415">
                  <c:v>-0.435138</c:v>
                </c:pt>
                <c:pt idx="2416">
                  <c:v>-0.440004</c:v>
                </c:pt>
                <c:pt idx="2417">
                  <c:v>-0.440004</c:v>
                </c:pt>
                <c:pt idx="2418">
                  <c:v>-0.4478</c:v>
                </c:pt>
                <c:pt idx="2419">
                  <c:v>-0.4478</c:v>
                </c:pt>
                <c:pt idx="2420">
                  <c:v>-0.454674</c:v>
                </c:pt>
                <c:pt idx="2421">
                  <c:v>-0.454674</c:v>
                </c:pt>
                <c:pt idx="2422">
                  <c:v>-0.459064</c:v>
                </c:pt>
                <c:pt idx="2423">
                  <c:v>-0.465543</c:v>
                </c:pt>
                <c:pt idx="2424">
                  <c:v>-0.465543</c:v>
                </c:pt>
                <c:pt idx="2425">
                  <c:v>-0.472018</c:v>
                </c:pt>
                <c:pt idx="2426">
                  <c:v>-0.472018</c:v>
                </c:pt>
                <c:pt idx="2427">
                  <c:v>-0.478554</c:v>
                </c:pt>
                <c:pt idx="2428">
                  <c:v>-0.478554</c:v>
                </c:pt>
                <c:pt idx="2429">
                  <c:v>-0.482937</c:v>
                </c:pt>
                <c:pt idx="2430">
                  <c:v>-0.482937</c:v>
                </c:pt>
                <c:pt idx="2431">
                  <c:v>-0.489522</c:v>
                </c:pt>
                <c:pt idx="2432">
                  <c:v>-0.489522</c:v>
                </c:pt>
                <c:pt idx="2433">
                  <c:v>-0.496116</c:v>
                </c:pt>
                <c:pt idx="2434">
                  <c:v>-0.502703</c:v>
                </c:pt>
                <c:pt idx="2435">
                  <c:v>-0.502703</c:v>
                </c:pt>
                <c:pt idx="2436">
                  <c:v>-0.50929</c:v>
                </c:pt>
                <c:pt idx="2437">
                  <c:v>-0.50929</c:v>
                </c:pt>
                <c:pt idx="2438">
                  <c:v>-0.513676</c:v>
                </c:pt>
                <c:pt idx="2439">
                  <c:v>-0.513676</c:v>
                </c:pt>
                <c:pt idx="2440">
                  <c:v>-0.520207</c:v>
                </c:pt>
                <c:pt idx="2441">
                  <c:v>-0.520207</c:v>
                </c:pt>
                <c:pt idx="2442">
                  <c:v>-0.526681</c:v>
                </c:pt>
                <c:pt idx="2443">
                  <c:v>-0.526681</c:v>
                </c:pt>
                <c:pt idx="2444">
                  <c:v>-0.533132</c:v>
                </c:pt>
                <c:pt idx="2445">
                  <c:v>-0.53742</c:v>
                </c:pt>
                <c:pt idx="2446">
                  <c:v>-0.53742</c:v>
                </c:pt>
                <c:pt idx="2447">
                  <c:v>-0.543909</c:v>
                </c:pt>
                <c:pt idx="2448">
                  <c:v>-0.543909</c:v>
                </c:pt>
                <c:pt idx="2449">
                  <c:v>-0.550325</c:v>
                </c:pt>
                <c:pt idx="2450">
                  <c:v>-0.550325</c:v>
                </c:pt>
                <c:pt idx="2451">
                  <c:v>-0.556793</c:v>
                </c:pt>
                <c:pt idx="2452">
                  <c:v>-0.556793</c:v>
                </c:pt>
                <c:pt idx="2453">
                  <c:v>-0.56329</c:v>
                </c:pt>
                <c:pt idx="2454">
                  <c:v>-0.56329</c:v>
                </c:pt>
                <c:pt idx="2455">
                  <c:v>-0.567701</c:v>
                </c:pt>
                <c:pt idx="2456">
                  <c:v>-0.574233</c:v>
                </c:pt>
                <c:pt idx="2457">
                  <c:v>-0.574233</c:v>
                </c:pt>
                <c:pt idx="2458">
                  <c:v>-0.580747</c:v>
                </c:pt>
                <c:pt idx="2459">
                  <c:v>-0.580747</c:v>
                </c:pt>
                <c:pt idx="2460">
                  <c:v>-0.587259</c:v>
                </c:pt>
                <c:pt idx="2461">
                  <c:v>-0.587259</c:v>
                </c:pt>
                <c:pt idx="2462">
                  <c:v>-0.591592</c:v>
                </c:pt>
                <c:pt idx="2463">
                  <c:v>-0.591592</c:v>
                </c:pt>
                <c:pt idx="2464">
                  <c:v>-0.598061</c:v>
                </c:pt>
                <c:pt idx="2465">
                  <c:v>-0.598061</c:v>
                </c:pt>
                <c:pt idx="2466">
                  <c:v>-0.604479</c:v>
                </c:pt>
                <c:pt idx="2467">
                  <c:v>-0.610886</c:v>
                </c:pt>
                <c:pt idx="2468">
                  <c:v>-0.610886</c:v>
                </c:pt>
                <c:pt idx="2469">
                  <c:v>-0.617264</c:v>
                </c:pt>
                <c:pt idx="2470">
                  <c:v>-0.617264</c:v>
                </c:pt>
                <c:pt idx="2471">
                  <c:v>-0.621513</c:v>
                </c:pt>
                <c:pt idx="2472">
                  <c:v>-0.621513</c:v>
                </c:pt>
                <c:pt idx="2473">
                  <c:v>-0.627863</c:v>
                </c:pt>
                <c:pt idx="2474">
                  <c:v>-0.627863</c:v>
                </c:pt>
                <c:pt idx="2475">
                  <c:v>-0.634222</c:v>
                </c:pt>
                <c:pt idx="2476">
                  <c:v>-0.634222</c:v>
                </c:pt>
                <c:pt idx="2477">
                  <c:v>-0.640627</c:v>
                </c:pt>
                <c:pt idx="2478">
                  <c:v>-0.644922</c:v>
                </c:pt>
                <c:pt idx="2479">
                  <c:v>-0.644922</c:v>
                </c:pt>
                <c:pt idx="2480">
                  <c:v>-0.651371</c:v>
                </c:pt>
                <c:pt idx="2481">
                  <c:v>-0.651371</c:v>
                </c:pt>
                <c:pt idx="2482">
                  <c:v>-0.657817</c:v>
                </c:pt>
                <c:pt idx="2483">
                  <c:v>-0.657817</c:v>
                </c:pt>
                <c:pt idx="2484">
                  <c:v>-0.664159</c:v>
                </c:pt>
                <c:pt idx="2485">
                  <c:v>-0.664159</c:v>
                </c:pt>
                <c:pt idx="2486">
                  <c:v>-0.668502</c:v>
                </c:pt>
                <c:pt idx="2487">
                  <c:v>-0.668502</c:v>
                </c:pt>
                <c:pt idx="2488">
                  <c:v>-0.67544</c:v>
                </c:pt>
                <c:pt idx="2489">
                  <c:v>-0.682356</c:v>
                </c:pt>
                <c:pt idx="2490">
                  <c:v>-0.682356</c:v>
                </c:pt>
                <c:pt idx="2491">
                  <c:v>-0.688944</c:v>
                </c:pt>
                <c:pt idx="2492">
                  <c:v>-0.688944</c:v>
                </c:pt>
                <c:pt idx="2493">
                  <c:v>-0.696074</c:v>
                </c:pt>
                <c:pt idx="2494">
                  <c:v>-0.696074</c:v>
                </c:pt>
                <c:pt idx="2495">
                  <c:v>-0.700676</c:v>
                </c:pt>
                <c:pt idx="2496">
                  <c:v>-0.700676</c:v>
                </c:pt>
                <c:pt idx="2497">
                  <c:v>-0.707516</c:v>
                </c:pt>
                <c:pt idx="2498">
                  <c:v>-0.707516</c:v>
                </c:pt>
                <c:pt idx="2499">
                  <c:v>-0.71434</c:v>
                </c:pt>
                <c:pt idx="2500">
                  <c:v>-0.72121</c:v>
                </c:pt>
                <c:pt idx="2501">
                  <c:v>-0.72121</c:v>
                </c:pt>
                <c:pt idx="2502">
                  <c:v>-0.728115</c:v>
                </c:pt>
                <c:pt idx="2503">
                  <c:v>-0.728115</c:v>
                </c:pt>
                <c:pt idx="2504">
                  <c:v>-0.732736</c:v>
                </c:pt>
                <c:pt idx="2505">
                  <c:v>-0.732736</c:v>
                </c:pt>
                <c:pt idx="2506">
                  <c:v>-0.739642</c:v>
                </c:pt>
                <c:pt idx="2507">
                  <c:v>-0.739642</c:v>
                </c:pt>
                <c:pt idx="2508">
                  <c:v>-0.746556</c:v>
                </c:pt>
                <c:pt idx="2509">
                  <c:v>-0.746556</c:v>
                </c:pt>
                <c:pt idx="2510">
                  <c:v>-0.753459</c:v>
                </c:pt>
                <c:pt idx="2511">
                  <c:v>-0.75805</c:v>
                </c:pt>
                <c:pt idx="2512">
                  <c:v>-0.75805</c:v>
                </c:pt>
                <c:pt idx="2513">
                  <c:v>-0.764975</c:v>
                </c:pt>
                <c:pt idx="2514">
                  <c:v>-0.764975</c:v>
                </c:pt>
                <c:pt idx="2515">
                  <c:v>-0.771783</c:v>
                </c:pt>
                <c:pt idx="2516">
                  <c:v>-0.771783</c:v>
                </c:pt>
                <c:pt idx="2517">
                  <c:v>-0.778574</c:v>
                </c:pt>
                <c:pt idx="2518">
                  <c:v>-0.778574</c:v>
                </c:pt>
                <c:pt idx="2519">
                  <c:v>-0.785341</c:v>
                </c:pt>
                <c:pt idx="2520">
                  <c:v>-0.785341</c:v>
                </c:pt>
                <c:pt idx="2521">
                  <c:v>-0.789845</c:v>
                </c:pt>
                <c:pt idx="2522">
                  <c:v>-0.796591</c:v>
                </c:pt>
                <c:pt idx="2523">
                  <c:v>-0.796591</c:v>
                </c:pt>
                <c:pt idx="2524">
                  <c:v>-0.803353</c:v>
                </c:pt>
                <c:pt idx="2525">
                  <c:v>-0.803353</c:v>
                </c:pt>
                <c:pt idx="2526">
                  <c:v>-0.810168</c:v>
                </c:pt>
                <c:pt idx="2527">
                  <c:v>-0.810168</c:v>
                </c:pt>
                <c:pt idx="2528">
                  <c:v>-0.814733</c:v>
                </c:pt>
                <c:pt idx="2529">
                  <c:v>-0.814733</c:v>
                </c:pt>
                <c:pt idx="2530">
                  <c:v>-0.821578</c:v>
                </c:pt>
                <c:pt idx="2531">
                  <c:v>-0.821578</c:v>
                </c:pt>
                <c:pt idx="2532">
                  <c:v>-0.828419</c:v>
                </c:pt>
                <c:pt idx="2533">
                  <c:v>-0.835256</c:v>
                </c:pt>
                <c:pt idx="2534">
                  <c:v>-0.835256</c:v>
                </c:pt>
                <c:pt idx="2535">
                  <c:v>-0.842101</c:v>
                </c:pt>
                <c:pt idx="2536">
                  <c:v>-0.842101</c:v>
                </c:pt>
                <c:pt idx="2537">
                  <c:v>-0.846641</c:v>
                </c:pt>
                <c:pt idx="2538">
                  <c:v>-0.846641</c:v>
                </c:pt>
                <c:pt idx="2539">
                  <c:v>-0.853415</c:v>
                </c:pt>
                <c:pt idx="2540">
                  <c:v>-0.853415</c:v>
                </c:pt>
                <c:pt idx="2541">
                  <c:v>-0.860155</c:v>
                </c:pt>
                <c:pt idx="2542">
                  <c:v>-0.860155</c:v>
                </c:pt>
                <c:pt idx="2543">
                  <c:v>-0.866866</c:v>
                </c:pt>
                <c:pt idx="2544">
                  <c:v>-0.871334</c:v>
                </c:pt>
                <c:pt idx="2545">
                  <c:v>-0.871334</c:v>
                </c:pt>
                <c:pt idx="2546">
                  <c:v>-0.87801</c:v>
                </c:pt>
                <c:pt idx="2547">
                  <c:v>-0.87801</c:v>
                </c:pt>
                <c:pt idx="2548">
                  <c:v>-0.884711</c:v>
                </c:pt>
                <c:pt idx="2549">
                  <c:v>-0.884711</c:v>
                </c:pt>
                <c:pt idx="2550">
                  <c:v>-0.891458</c:v>
                </c:pt>
                <c:pt idx="2551">
                  <c:v>-0.891458</c:v>
                </c:pt>
                <c:pt idx="2552">
                  <c:v>-0.898252</c:v>
                </c:pt>
                <c:pt idx="2553">
                  <c:v>-0.898252</c:v>
                </c:pt>
                <c:pt idx="2554">
                  <c:v>-0.902784</c:v>
                </c:pt>
                <c:pt idx="2555">
                  <c:v>-0.909583</c:v>
                </c:pt>
                <c:pt idx="2556">
                  <c:v>-0.909583</c:v>
                </c:pt>
                <c:pt idx="2557">
                  <c:v>-0.91639</c:v>
                </c:pt>
                <c:pt idx="2558">
                  <c:v>-0.91639</c:v>
                </c:pt>
                <c:pt idx="2559">
                  <c:v>-0.923188</c:v>
                </c:pt>
                <c:pt idx="2560">
                  <c:v>-0.923188</c:v>
                </c:pt>
                <c:pt idx="2561">
                  <c:v>-0.927715</c:v>
                </c:pt>
                <c:pt idx="2562">
                  <c:v>-0.927715</c:v>
                </c:pt>
                <c:pt idx="2563">
                  <c:v>-0.934472</c:v>
                </c:pt>
                <c:pt idx="2564">
                  <c:v>-0.934472</c:v>
                </c:pt>
                <c:pt idx="2565">
                  <c:v>-0.941194</c:v>
                </c:pt>
                <c:pt idx="2566">
                  <c:v>-0.947908</c:v>
                </c:pt>
                <c:pt idx="2567">
                  <c:v>-0.947908</c:v>
                </c:pt>
                <c:pt idx="2568">
                  <c:v>-0.954596</c:v>
                </c:pt>
                <c:pt idx="2569">
                  <c:v>-0.954596</c:v>
                </c:pt>
                <c:pt idx="2570">
                  <c:v>-0.959035</c:v>
                </c:pt>
                <c:pt idx="2571">
                  <c:v>-0.959035</c:v>
                </c:pt>
                <c:pt idx="2572">
                  <c:v>-0.9657</c:v>
                </c:pt>
                <c:pt idx="2573">
                  <c:v>-0.9657</c:v>
                </c:pt>
                <c:pt idx="2574">
                  <c:v>-0.972438</c:v>
                </c:pt>
                <c:pt idx="2575">
                  <c:v>-0.972438</c:v>
                </c:pt>
                <c:pt idx="2576">
                  <c:v>-0.979162</c:v>
                </c:pt>
                <c:pt idx="2577">
                  <c:v>-0.983649</c:v>
                </c:pt>
                <c:pt idx="2578">
                  <c:v>-0.983649</c:v>
                </c:pt>
                <c:pt idx="2579">
                  <c:v>-0.990386</c:v>
                </c:pt>
                <c:pt idx="2580">
                  <c:v>-0.990386</c:v>
                </c:pt>
                <c:pt idx="2581">
                  <c:v>-0.997122</c:v>
                </c:pt>
                <c:pt idx="2582">
                  <c:v>-0.997122</c:v>
                </c:pt>
                <c:pt idx="2583">
                  <c:v>-1.00386</c:v>
                </c:pt>
                <c:pt idx="2584">
                  <c:v>-1.00386</c:v>
                </c:pt>
                <c:pt idx="2585">
                  <c:v>-1.01058</c:v>
                </c:pt>
                <c:pt idx="2586">
                  <c:v>-1.01058</c:v>
                </c:pt>
                <c:pt idx="2587">
                  <c:v>-1.01505</c:v>
                </c:pt>
                <c:pt idx="2588">
                  <c:v>-1.02175</c:v>
                </c:pt>
                <c:pt idx="2589">
                  <c:v>-1.02175</c:v>
                </c:pt>
                <c:pt idx="2590">
                  <c:v>-1.02843</c:v>
                </c:pt>
                <c:pt idx="2591">
                  <c:v>-1.02843</c:v>
                </c:pt>
                <c:pt idx="2592">
                  <c:v>-1.0351</c:v>
                </c:pt>
                <c:pt idx="2593">
                  <c:v>-1.0351</c:v>
                </c:pt>
                <c:pt idx="2594">
                  <c:v>-1.03952</c:v>
                </c:pt>
                <c:pt idx="2595">
                  <c:v>-1.03952</c:v>
                </c:pt>
                <c:pt idx="2596">
                  <c:v>-1.04616</c:v>
                </c:pt>
                <c:pt idx="2597">
                  <c:v>-1.04616</c:v>
                </c:pt>
                <c:pt idx="2598">
                  <c:v>-1.0528</c:v>
                </c:pt>
                <c:pt idx="2599">
                  <c:v>-1.05949</c:v>
                </c:pt>
                <c:pt idx="2600">
                  <c:v>-1.05949</c:v>
                </c:pt>
                <c:pt idx="2601">
                  <c:v>-1.06618</c:v>
                </c:pt>
                <c:pt idx="2602">
                  <c:v>-1.06618</c:v>
                </c:pt>
                <c:pt idx="2603">
                  <c:v>-1.07066</c:v>
                </c:pt>
                <c:pt idx="2604">
                  <c:v>-1.07066</c:v>
                </c:pt>
                <c:pt idx="2605">
                  <c:v>-1.07736</c:v>
                </c:pt>
                <c:pt idx="2606">
                  <c:v>-1.07736</c:v>
                </c:pt>
                <c:pt idx="2607">
                  <c:v>-1.08407</c:v>
                </c:pt>
                <c:pt idx="2608">
                  <c:v>-1.08407</c:v>
                </c:pt>
                <c:pt idx="2609">
                  <c:v>-1.09077</c:v>
                </c:pt>
                <c:pt idx="2610">
                  <c:v>-1.09523</c:v>
                </c:pt>
                <c:pt idx="2611">
                  <c:v>-1.09523</c:v>
                </c:pt>
                <c:pt idx="2612">
                  <c:v>-1.1019</c:v>
                </c:pt>
                <c:pt idx="2613">
                  <c:v>-1.1019</c:v>
                </c:pt>
                <c:pt idx="2614">
                  <c:v>-1.10854</c:v>
                </c:pt>
                <c:pt idx="2615">
                  <c:v>-1.10854</c:v>
                </c:pt>
                <c:pt idx="2616">
                  <c:v>-1.11516</c:v>
                </c:pt>
                <c:pt idx="2617">
                  <c:v>-1.11516</c:v>
                </c:pt>
                <c:pt idx="2618">
                  <c:v>-1.12177</c:v>
                </c:pt>
                <c:pt idx="2619">
                  <c:v>-1.12177</c:v>
                </c:pt>
                <c:pt idx="2620">
                  <c:v>-1.12616</c:v>
                </c:pt>
                <c:pt idx="2621">
                  <c:v>-1.13275</c:v>
                </c:pt>
                <c:pt idx="2622">
                  <c:v>-1.13275</c:v>
                </c:pt>
                <c:pt idx="2623">
                  <c:v>-1.13937</c:v>
                </c:pt>
                <c:pt idx="2624">
                  <c:v>-1.13937</c:v>
                </c:pt>
                <c:pt idx="2625">
                  <c:v>-1.14603</c:v>
                </c:pt>
                <c:pt idx="2626">
                  <c:v>-1.14603</c:v>
                </c:pt>
                <c:pt idx="2627">
                  <c:v>-1.15047</c:v>
                </c:pt>
                <c:pt idx="2628">
                  <c:v>-1.15047</c:v>
                </c:pt>
                <c:pt idx="2629">
                  <c:v>-1.1572</c:v>
                </c:pt>
                <c:pt idx="2630">
                  <c:v>-1.1572</c:v>
                </c:pt>
                <c:pt idx="2631">
                  <c:v>-1.16387</c:v>
                </c:pt>
                <c:pt idx="2632">
                  <c:v>-1.17053</c:v>
                </c:pt>
                <c:pt idx="2633">
                  <c:v>-1.17053</c:v>
                </c:pt>
                <c:pt idx="2634">
                  <c:v>-1.17718</c:v>
                </c:pt>
                <c:pt idx="2635">
                  <c:v>-1.17718</c:v>
                </c:pt>
                <c:pt idx="2636">
                  <c:v>-1.18161</c:v>
                </c:pt>
                <c:pt idx="2637">
                  <c:v>-1.18161</c:v>
                </c:pt>
                <c:pt idx="2638">
                  <c:v>-1.18822</c:v>
                </c:pt>
                <c:pt idx="2639">
                  <c:v>-1.18822</c:v>
                </c:pt>
                <c:pt idx="2640">
                  <c:v>-1.19482</c:v>
                </c:pt>
                <c:pt idx="2641">
                  <c:v>-1.19482</c:v>
                </c:pt>
                <c:pt idx="2642">
                  <c:v>-1.2014</c:v>
                </c:pt>
                <c:pt idx="2643">
                  <c:v>-1.20577</c:v>
                </c:pt>
                <c:pt idx="2644">
                  <c:v>-1.20577</c:v>
                </c:pt>
                <c:pt idx="2645">
                  <c:v>-1.21232</c:v>
                </c:pt>
                <c:pt idx="2646">
                  <c:v>-1.21232</c:v>
                </c:pt>
                <c:pt idx="2647">
                  <c:v>-1.21889</c:v>
                </c:pt>
                <c:pt idx="2648">
                  <c:v>-1.21889</c:v>
                </c:pt>
                <c:pt idx="2649">
                  <c:v>-1.2255</c:v>
                </c:pt>
                <c:pt idx="2650">
                  <c:v>-1.2255</c:v>
                </c:pt>
                <c:pt idx="2651">
                  <c:v>-1.23215</c:v>
                </c:pt>
                <c:pt idx="2652">
                  <c:v>-1.23215</c:v>
                </c:pt>
                <c:pt idx="2653">
                  <c:v>-1.23658</c:v>
                </c:pt>
                <c:pt idx="2654">
                  <c:v>-1.24322</c:v>
                </c:pt>
                <c:pt idx="2655">
                  <c:v>-1.24322</c:v>
                </c:pt>
                <c:pt idx="2656">
                  <c:v>-1.24986</c:v>
                </c:pt>
                <c:pt idx="2657">
                  <c:v>-1.24986</c:v>
                </c:pt>
                <c:pt idx="2658">
                  <c:v>-1.2565</c:v>
                </c:pt>
                <c:pt idx="2659">
                  <c:v>-1.2565</c:v>
                </c:pt>
                <c:pt idx="2660">
                  <c:v>-1.26093</c:v>
                </c:pt>
                <c:pt idx="2661">
                  <c:v>-1.26093</c:v>
                </c:pt>
                <c:pt idx="2662">
                  <c:v>-1.26754</c:v>
                </c:pt>
                <c:pt idx="2663">
                  <c:v>-1.26754</c:v>
                </c:pt>
                <c:pt idx="2664">
                  <c:v>-1.27412</c:v>
                </c:pt>
                <c:pt idx="2665">
                  <c:v>-1.2807</c:v>
                </c:pt>
                <c:pt idx="2666">
                  <c:v>-1.2807</c:v>
                </c:pt>
                <c:pt idx="2667">
                  <c:v>-1.28727</c:v>
                </c:pt>
                <c:pt idx="2668">
                  <c:v>-1.28727</c:v>
                </c:pt>
                <c:pt idx="2669">
                  <c:v>-1.29164</c:v>
                </c:pt>
                <c:pt idx="2670">
                  <c:v>-1.29164</c:v>
                </c:pt>
                <c:pt idx="2671">
                  <c:v>-1.29817</c:v>
                </c:pt>
                <c:pt idx="2672">
                  <c:v>-1.29817</c:v>
                </c:pt>
                <c:pt idx="2673">
                  <c:v>-1.30484</c:v>
                </c:pt>
                <c:pt idx="2674">
                  <c:v>-1.30484</c:v>
                </c:pt>
                <c:pt idx="2675">
                  <c:v>-1.3116</c:v>
                </c:pt>
                <c:pt idx="2676">
                  <c:v>-1.31612</c:v>
                </c:pt>
                <c:pt idx="2677">
                  <c:v>-1.31612</c:v>
                </c:pt>
                <c:pt idx="2678">
                  <c:v>-1.3229</c:v>
                </c:pt>
                <c:pt idx="2679">
                  <c:v>-1.3229</c:v>
                </c:pt>
                <c:pt idx="2680">
                  <c:v>-1.32967</c:v>
                </c:pt>
                <c:pt idx="2681">
                  <c:v>-1.32967</c:v>
                </c:pt>
                <c:pt idx="2682">
                  <c:v>-1.33642</c:v>
                </c:pt>
                <c:pt idx="2683">
                  <c:v>-1.33642</c:v>
                </c:pt>
                <c:pt idx="2684">
                  <c:v>-1.34319</c:v>
                </c:pt>
                <c:pt idx="2685">
                  <c:v>-1.34319</c:v>
                </c:pt>
                <c:pt idx="2686">
                  <c:v>-1.34769</c:v>
                </c:pt>
                <c:pt idx="2687">
                  <c:v>-1.35443</c:v>
                </c:pt>
                <c:pt idx="2688">
                  <c:v>-1.35443</c:v>
                </c:pt>
                <c:pt idx="2689">
                  <c:v>-1.36124</c:v>
                </c:pt>
                <c:pt idx="2690">
                  <c:v>-1.36124</c:v>
                </c:pt>
                <c:pt idx="2691">
                  <c:v>-1.36795</c:v>
                </c:pt>
                <c:pt idx="2692">
                  <c:v>-1.36795</c:v>
                </c:pt>
                <c:pt idx="2693">
                  <c:v>-1.37242</c:v>
                </c:pt>
                <c:pt idx="2694">
                  <c:v>-1.37242</c:v>
                </c:pt>
                <c:pt idx="2695">
                  <c:v>-1.3791</c:v>
                </c:pt>
                <c:pt idx="2696">
                  <c:v>-1.3791</c:v>
                </c:pt>
                <c:pt idx="2697">
                  <c:v>-1.38582</c:v>
                </c:pt>
                <c:pt idx="2698">
                  <c:v>-1.39256</c:v>
                </c:pt>
                <c:pt idx="2699">
                  <c:v>-1.39256</c:v>
                </c:pt>
                <c:pt idx="2700">
                  <c:v>-1.39933</c:v>
                </c:pt>
                <c:pt idx="2701">
                  <c:v>-1.39933</c:v>
                </c:pt>
                <c:pt idx="2702">
                  <c:v>-1.40384</c:v>
                </c:pt>
                <c:pt idx="2703">
                  <c:v>-1.40384</c:v>
                </c:pt>
                <c:pt idx="2704">
                  <c:v>-1.4106</c:v>
                </c:pt>
                <c:pt idx="2705">
                  <c:v>-1.4106</c:v>
                </c:pt>
                <c:pt idx="2706">
                  <c:v>-1.41736</c:v>
                </c:pt>
                <c:pt idx="2707">
                  <c:v>-1.41736</c:v>
                </c:pt>
                <c:pt idx="2708">
                  <c:v>-1.42411</c:v>
                </c:pt>
                <c:pt idx="2709">
                  <c:v>-1.42861</c:v>
                </c:pt>
                <c:pt idx="2710">
                  <c:v>-1.42861</c:v>
                </c:pt>
                <c:pt idx="2711">
                  <c:v>-1.43534</c:v>
                </c:pt>
                <c:pt idx="2712">
                  <c:v>-1.43534</c:v>
                </c:pt>
                <c:pt idx="2713">
                  <c:v>-1.44205</c:v>
                </c:pt>
                <c:pt idx="2714">
                  <c:v>-1.44205</c:v>
                </c:pt>
                <c:pt idx="2715">
                  <c:v>-1.44874</c:v>
                </c:pt>
                <c:pt idx="2716">
                  <c:v>-1.44874</c:v>
                </c:pt>
                <c:pt idx="2717">
                  <c:v>-1.45542</c:v>
                </c:pt>
                <c:pt idx="2718">
                  <c:v>-1.45542</c:v>
                </c:pt>
                <c:pt idx="2719">
                  <c:v>-1.45987</c:v>
                </c:pt>
                <c:pt idx="2720">
                  <c:v>-1.46655</c:v>
                </c:pt>
                <c:pt idx="2721">
                  <c:v>-1.46655</c:v>
                </c:pt>
                <c:pt idx="2722">
                  <c:v>-1.47324</c:v>
                </c:pt>
                <c:pt idx="2723">
                  <c:v>-1.47324</c:v>
                </c:pt>
                <c:pt idx="2724">
                  <c:v>-1.47996</c:v>
                </c:pt>
                <c:pt idx="2725">
                  <c:v>-1.47996</c:v>
                </c:pt>
                <c:pt idx="2726">
                  <c:v>-1.48446</c:v>
                </c:pt>
                <c:pt idx="2727">
                  <c:v>-1.48446</c:v>
                </c:pt>
                <c:pt idx="2728">
                  <c:v>-1.49119</c:v>
                </c:pt>
                <c:pt idx="2729">
                  <c:v>-1.49119</c:v>
                </c:pt>
                <c:pt idx="2730">
                  <c:v>-1.49794</c:v>
                </c:pt>
                <c:pt idx="2731">
                  <c:v>-1.50467</c:v>
                </c:pt>
                <c:pt idx="2732">
                  <c:v>-1.50467</c:v>
                </c:pt>
                <c:pt idx="2733">
                  <c:v>-1.51139</c:v>
                </c:pt>
                <c:pt idx="2734">
                  <c:v>-1.51139</c:v>
                </c:pt>
                <c:pt idx="2735">
                  <c:v>-1.51588</c:v>
                </c:pt>
                <c:pt idx="2736">
                  <c:v>-1.51588</c:v>
                </c:pt>
                <c:pt idx="2737">
                  <c:v>-1.52257</c:v>
                </c:pt>
                <c:pt idx="2738">
                  <c:v>-1.52257</c:v>
                </c:pt>
                <c:pt idx="2739">
                  <c:v>-1.52926</c:v>
                </c:pt>
                <c:pt idx="2740">
                  <c:v>-1.52926</c:v>
                </c:pt>
                <c:pt idx="2741">
                  <c:v>-1.53594</c:v>
                </c:pt>
                <c:pt idx="2742">
                  <c:v>-1.54039</c:v>
                </c:pt>
                <c:pt idx="2743">
                  <c:v>-1.54039</c:v>
                </c:pt>
                <c:pt idx="2744">
                  <c:v>-1.54704</c:v>
                </c:pt>
                <c:pt idx="2745">
                  <c:v>-1.54704</c:v>
                </c:pt>
                <c:pt idx="2746">
                  <c:v>-1.55372</c:v>
                </c:pt>
                <c:pt idx="2747">
                  <c:v>-1.55372</c:v>
                </c:pt>
                <c:pt idx="2748">
                  <c:v>-1.56045</c:v>
                </c:pt>
                <c:pt idx="2749">
                  <c:v>-1.56045</c:v>
                </c:pt>
                <c:pt idx="2750">
                  <c:v>-1.56719</c:v>
                </c:pt>
                <c:pt idx="2751">
                  <c:v>-1.56719</c:v>
                </c:pt>
                <c:pt idx="2752">
                  <c:v>-1.57168</c:v>
                </c:pt>
                <c:pt idx="2753">
                  <c:v>-1.57844</c:v>
                </c:pt>
                <c:pt idx="2754">
                  <c:v>-1.57844</c:v>
                </c:pt>
                <c:pt idx="2755">
                  <c:v>-1.58519</c:v>
                </c:pt>
                <c:pt idx="2756">
                  <c:v>-1.58519</c:v>
                </c:pt>
                <c:pt idx="2757">
                  <c:v>-1.59193</c:v>
                </c:pt>
                <c:pt idx="2758">
                  <c:v>-1.59193</c:v>
                </c:pt>
                <c:pt idx="2759">
                  <c:v>-1.59641</c:v>
                </c:pt>
                <c:pt idx="2760">
                  <c:v>-1.59641</c:v>
                </c:pt>
                <c:pt idx="2761">
                  <c:v>-1.6032</c:v>
                </c:pt>
                <c:pt idx="2762">
                  <c:v>-1.6032</c:v>
                </c:pt>
                <c:pt idx="2763">
                  <c:v>-1.6099</c:v>
                </c:pt>
                <c:pt idx="2764">
                  <c:v>-1.61658</c:v>
                </c:pt>
                <c:pt idx="2765">
                  <c:v>-1.61658</c:v>
                </c:pt>
                <c:pt idx="2766">
                  <c:v>-1.62326</c:v>
                </c:pt>
                <c:pt idx="2767">
                  <c:v>-1.62326</c:v>
                </c:pt>
                <c:pt idx="2768">
                  <c:v>-1.6277</c:v>
                </c:pt>
                <c:pt idx="2769">
                  <c:v>-1.6277</c:v>
                </c:pt>
                <c:pt idx="2770">
                  <c:v>-1.63436</c:v>
                </c:pt>
                <c:pt idx="2771">
                  <c:v>-1.63436</c:v>
                </c:pt>
                <c:pt idx="2772">
                  <c:v>-1.64106</c:v>
                </c:pt>
                <c:pt idx="2773">
                  <c:v>-1.64106</c:v>
                </c:pt>
                <c:pt idx="2774">
                  <c:v>-1.64778</c:v>
                </c:pt>
                <c:pt idx="2775">
                  <c:v>-1.65227</c:v>
                </c:pt>
                <c:pt idx="2776">
                  <c:v>-1.65227</c:v>
                </c:pt>
                <c:pt idx="2777">
                  <c:v>-1.65899</c:v>
                </c:pt>
                <c:pt idx="2778">
                  <c:v>-1.65899</c:v>
                </c:pt>
                <c:pt idx="2779">
                  <c:v>-1.66573</c:v>
                </c:pt>
                <c:pt idx="2780">
                  <c:v>-1.66573</c:v>
                </c:pt>
                <c:pt idx="2781">
                  <c:v>-1.67246</c:v>
                </c:pt>
                <c:pt idx="2782">
                  <c:v>-1.67246</c:v>
                </c:pt>
                <c:pt idx="2783">
                  <c:v>-1.67918</c:v>
                </c:pt>
                <c:pt idx="2784">
                  <c:v>-1.67918</c:v>
                </c:pt>
                <c:pt idx="2785">
                  <c:v>-1.68365</c:v>
                </c:pt>
                <c:pt idx="2786">
                  <c:v>-1.69035</c:v>
                </c:pt>
                <c:pt idx="2787">
                  <c:v>-1.69035</c:v>
                </c:pt>
                <c:pt idx="2788">
                  <c:v>-1.69703</c:v>
                </c:pt>
                <c:pt idx="2789">
                  <c:v>-1.69703</c:v>
                </c:pt>
                <c:pt idx="2790">
                  <c:v>-1.70369</c:v>
                </c:pt>
                <c:pt idx="2791">
                  <c:v>-1.70369</c:v>
                </c:pt>
                <c:pt idx="2792">
                  <c:v>-1.70812</c:v>
                </c:pt>
                <c:pt idx="2793">
                  <c:v>-1.70812</c:v>
                </c:pt>
                <c:pt idx="2794">
                  <c:v>-1.71476</c:v>
                </c:pt>
                <c:pt idx="2795">
                  <c:v>-1.71476</c:v>
                </c:pt>
                <c:pt idx="2796">
                  <c:v>-1.72144</c:v>
                </c:pt>
                <c:pt idx="2797">
                  <c:v>-1.72816</c:v>
                </c:pt>
                <c:pt idx="2798">
                  <c:v>-1.72816</c:v>
                </c:pt>
                <c:pt idx="2799">
                  <c:v>-1.73489</c:v>
                </c:pt>
                <c:pt idx="2800">
                  <c:v>-1.73489</c:v>
                </c:pt>
                <c:pt idx="2801">
                  <c:v>-1.73938</c:v>
                </c:pt>
                <c:pt idx="2802">
                  <c:v>-1.73938</c:v>
                </c:pt>
                <c:pt idx="2803">
                  <c:v>-1.74609</c:v>
                </c:pt>
                <c:pt idx="2804">
                  <c:v>-1.74609</c:v>
                </c:pt>
                <c:pt idx="2805">
                  <c:v>-1.75282</c:v>
                </c:pt>
                <c:pt idx="2806">
                  <c:v>-1.75282</c:v>
                </c:pt>
                <c:pt idx="2807">
                  <c:v>-1.75955</c:v>
                </c:pt>
                <c:pt idx="2808">
                  <c:v>-1.76402</c:v>
                </c:pt>
                <c:pt idx="2809">
                  <c:v>-1.76402</c:v>
                </c:pt>
                <c:pt idx="2810">
                  <c:v>-1.77072</c:v>
                </c:pt>
                <c:pt idx="2811">
                  <c:v>-1.77072</c:v>
                </c:pt>
                <c:pt idx="2812">
                  <c:v>-1.77741</c:v>
                </c:pt>
                <c:pt idx="2813">
                  <c:v>-1.77741</c:v>
                </c:pt>
                <c:pt idx="2814">
                  <c:v>-1.78407</c:v>
                </c:pt>
                <c:pt idx="2815">
                  <c:v>-1.78407</c:v>
                </c:pt>
                <c:pt idx="2816">
                  <c:v>-1.79072</c:v>
                </c:pt>
                <c:pt idx="2817">
                  <c:v>-1.79072</c:v>
                </c:pt>
                <c:pt idx="2818">
                  <c:v>-1.79515</c:v>
                </c:pt>
                <c:pt idx="2819">
                  <c:v>-1.80181</c:v>
                </c:pt>
                <c:pt idx="2820">
                  <c:v>-1.80181</c:v>
                </c:pt>
                <c:pt idx="2821">
                  <c:v>-1.80851</c:v>
                </c:pt>
                <c:pt idx="2822">
                  <c:v>-1.80851</c:v>
                </c:pt>
                <c:pt idx="2823">
                  <c:v>-1.81523</c:v>
                </c:pt>
                <c:pt idx="2824">
                  <c:v>-1.81523</c:v>
                </c:pt>
                <c:pt idx="2825">
                  <c:v>-1.81972</c:v>
                </c:pt>
                <c:pt idx="2826">
                  <c:v>-1.81972</c:v>
                </c:pt>
                <c:pt idx="2827">
                  <c:v>-1.82645</c:v>
                </c:pt>
                <c:pt idx="2828">
                  <c:v>-1.82645</c:v>
                </c:pt>
                <c:pt idx="2829">
                  <c:v>-1.83319</c:v>
                </c:pt>
                <c:pt idx="2830">
                  <c:v>-1.83992</c:v>
                </c:pt>
                <c:pt idx="2831">
                  <c:v>-1.83992</c:v>
                </c:pt>
                <c:pt idx="2832">
                  <c:v>-1.84664</c:v>
                </c:pt>
                <c:pt idx="2833">
                  <c:v>-1.84664</c:v>
                </c:pt>
                <c:pt idx="2834">
                  <c:v>-1.85111</c:v>
                </c:pt>
                <c:pt idx="2835">
                  <c:v>-1.85111</c:v>
                </c:pt>
                <c:pt idx="2836">
                  <c:v>-1.85779</c:v>
                </c:pt>
                <c:pt idx="2837">
                  <c:v>-1.85779</c:v>
                </c:pt>
                <c:pt idx="2838">
                  <c:v>-1.86446</c:v>
                </c:pt>
                <c:pt idx="2839">
                  <c:v>-1.86446</c:v>
                </c:pt>
                <c:pt idx="2840">
                  <c:v>-1.87113</c:v>
                </c:pt>
                <c:pt idx="2841">
                  <c:v>-1.87555</c:v>
                </c:pt>
                <c:pt idx="2842">
                  <c:v>-1.87555</c:v>
                </c:pt>
                <c:pt idx="2843">
                  <c:v>-1.88219</c:v>
                </c:pt>
                <c:pt idx="2844">
                  <c:v>-1.88219</c:v>
                </c:pt>
                <c:pt idx="2845">
                  <c:v>-1.88886</c:v>
                </c:pt>
                <c:pt idx="2846">
                  <c:v>-1.88886</c:v>
                </c:pt>
                <c:pt idx="2847">
                  <c:v>-1.89555</c:v>
                </c:pt>
                <c:pt idx="2848">
                  <c:v>-1.89555</c:v>
                </c:pt>
                <c:pt idx="2849">
                  <c:v>-1.90225</c:v>
                </c:pt>
                <c:pt idx="2850">
                  <c:v>-1.90225</c:v>
                </c:pt>
                <c:pt idx="2851">
                  <c:v>-1.90673</c:v>
                </c:pt>
                <c:pt idx="2852">
                  <c:v>-1.91343</c:v>
                </c:pt>
                <c:pt idx="2853">
                  <c:v>-1.91343</c:v>
                </c:pt>
                <c:pt idx="2854">
                  <c:v>-1.92014</c:v>
                </c:pt>
                <c:pt idx="2855">
                  <c:v>-1.92014</c:v>
                </c:pt>
                <c:pt idx="2856">
                  <c:v>-1.92684</c:v>
                </c:pt>
                <c:pt idx="2857">
                  <c:v>-1.92684</c:v>
                </c:pt>
                <c:pt idx="2858">
                  <c:v>-1.93132</c:v>
                </c:pt>
                <c:pt idx="2859">
                  <c:v>-1.93132</c:v>
                </c:pt>
                <c:pt idx="2860">
                  <c:v>-1.93803</c:v>
                </c:pt>
                <c:pt idx="2861">
                  <c:v>-1.93803</c:v>
                </c:pt>
                <c:pt idx="2862">
                  <c:v>-1.94474</c:v>
                </c:pt>
                <c:pt idx="2863">
                  <c:v>-1.95145</c:v>
                </c:pt>
                <c:pt idx="2864">
                  <c:v>-1.95145</c:v>
                </c:pt>
                <c:pt idx="2865">
                  <c:v>-1.95813</c:v>
                </c:pt>
                <c:pt idx="2866">
                  <c:v>-1.95813</c:v>
                </c:pt>
                <c:pt idx="2867">
                  <c:v>-1.96258</c:v>
                </c:pt>
                <c:pt idx="2868">
                  <c:v>-1.96258</c:v>
                </c:pt>
                <c:pt idx="2869">
                  <c:v>-1.96927</c:v>
                </c:pt>
                <c:pt idx="2870">
                  <c:v>-1.96927</c:v>
                </c:pt>
                <c:pt idx="2871">
                  <c:v>-1.97604</c:v>
                </c:pt>
                <c:pt idx="2872">
                  <c:v>-1.97604</c:v>
                </c:pt>
                <c:pt idx="2873">
                  <c:v>-1.98277</c:v>
                </c:pt>
                <c:pt idx="2874">
                  <c:v>-1.98725</c:v>
                </c:pt>
                <c:pt idx="2875">
                  <c:v>-1.98725</c:v>
                </c:pt>
                <c:pt idx="2876">
                  <c:v>-1.99397</c:v>
                </c:pt>
                <c:pt idx="2877">
                  <c:v>-1.99397</c:v>
                </c:pt>
                <c:pt idx="2878">
                  <c:v>-2.0007</c:v>
                </c:pt>
                <c:pt idx="2879">
                  <c:v>-2.0007</c:v>
                </c:pt>
                <c:pt idx="2880">
                  <c:v>-2.00743</c:v>
                </c:pt>
                <c:pt idx="2881">
                  <c:v>-2.00743</c:v>
                </c:pt>
                <c:pt idx="2882">
                  <c:v>-2.01416</c:v>
                </c:pt>
                <c:pt idx="2883">
                  <c:v>-2.01416</c:v>
                </c:pt>
                <c:pt idx="2884">
                  <c:v>-2.01864</c:v>
                </c:pt>
                <c:pt idx="2885">
                  <c:v>-2.02534</c:v>
                </c:pt>
                <c:pt idx="2886">
                  <c:v>-2.02534</c:v>
                </c:pt>
                <c:pt idx="2887">
                  <c:v>-2.032049999999989</c:v>
                </c:pt>
                <c:pt idx="2888">
                  <c:v>-2.032049999999989</c:v>
                </c:pt>
                <c:pt idx="2889">
                  <c:v>-2.03872</c:v>
                </c:pt>
                <c:pt idx="2890">
                  <c:v>-2.03872</c:v>
                </c:pt>
                <c:pt idx="2891">
                  <c:v>-2.04317</c:v>
                </c:pt>
                <c:pt idx="2892">
                  <c:v>-2.04317</c:v>
                </c:pt>
                <c:pt idx="2893">
                  <c:v>-2.04984</c:v>
                </c:pt>
                <c:pt idx="2894">
                  <c:v>-2.04984</c:v>
                </c:pt>
                <c:pt idx="2895">
                  <c:v>-2.05654</c:v>
                </c:pt>
                <c:pt idx="2896">
                  <c:v>-2.0633</c:v>
                </c:pt>
                <c:pt idx="2897">
                  <c:v>-2.0633</c:v>
                </c:pt>
                <c:pt idx="2898">
                  <c:v>-2.07006</c:v>
                </c:pt>
                <c:pt idx="2899">
                  <c:v>-2.07006</c:v>
                </c:pt>
                <c:pt idx="2900">
                  <c:v>-2.07456</c:v>
                </c:pt>
                <c:pt idx="2901">
                  <c:v>-2.07456</c:v>
                </c:pt>
                <c:pt idx="2902">
                  <c:v>-2.08132</c:v>
                </c:pt>
                <c:pt idx="2903">
                  <c:v>-2.08132</c:v>
                </c:pt>
                <c:pt idx="2904">
                  <c:v>-2.08808</c:v>
                </c:pt>
                <c:pt idx="2905">
                  <c:v>-2.08808</c:v>
                </c:pt>
                <c:pt idx="2906">
                  <c:v>-2.09483</c:v>
                </c:pt>
                <c:pt idx="2907">
                  <c:v>-2.09931</c:v>
                </c:pt>
                <c:pt idx="2908">
                  <c:v>-2.09931</c:v>
                </c:pt>
                <c:pt idx="2909">
                  <c:v>-2.10602</c:v>
                </c:pt>
                <c:pt idx="2910">
                  <c:v>-2.10602</c:v>
                </c:pt>
                <c:pt idx="2911">
                  <c:v>-2.11271</c:v>
                </c:pt>
                <c:pt idx="2912">
                  <c:v>-2.11271</c:v>
                </c:pt>
                <c:pt idx="2913">
                  <c:v>-2.11938</c:v>
                </c:pt>
                <c:pt idx="2914">
                  <c:v>-2.11938</c:v>
                </c:pt>
                <c:pt idx="2915">
                  <c:v>-2.12605</c:v>
                </c:pt>
                <c:pt idx="2916">
                  <c:v>-2.12605</c:v>
                </c:pt>
                <c:pt idx="2917">
                  <c:v>-2.13049</c:v>
                </c:pt>
                <c:pt idx="2918">
                  <c:v>-2.13717</c:v>
                </c:pt>
                <c:pt idx="2919">
                  <c:v>-2.13717</c:v>
                </c:pt>
                <c:pt idx="2920">
                  <c:v>-2.14391</c:v>
                </c:pt>
                <c:pt idx="2921">
                  <c:v>-2.14391</c:v>
                </c:pt>
                <c:pt idx="2922">
                  <c:v>-2.15065</c:v>
                </c:pt>
                <c:pt idx="2923">
                  <c:v>-2.15065</c:v>
                </c:pt>
                <c:pt idx="2924">
                  <c:v>-2.15517</c:v>
                </c:pt>
                <c:pt idx="2925">
                  <c:v>-2.15517</c:v>
                </c:pt>
                <c:pt idx="2926">
                  <c:v>-2.16193</c:v>
                </c:pt>
                <c:pt idx="2927">
                  <c:v>-2.16193</c:v>
                </c:pt>
                <c:pt idx="2928">
                  <c:v>-2.16871</c:v>
                </c:pt>
                <c:pt idx="2929">
                  <c:v>-2.17547</c:v>
                </c:pt>
                <c:pt idx="2930">
                  <c:v>-2.17547</c:v>
                </c:pt>
                <c:pt idx="2931">
                  <c:v>-2.18222</c:v>
                </c:pt>
                <c:pt idx="2932">
                  <c:v>-2.18222</c:v>
                </c:pt>
                <c:pt idx="2933">
                  <c:v>-2.1867</c:v>
                </c:pt>
                <c:pt idx="2934">
                  <c:v>-2.1867</c:v>
                </c:pt>
                <c:pt idx="2935">
                  <c:v>-2.1934</c:v>
                </c:pt>
                <c:pt idx="2936">
                  <c:v>-2.1934</c:v>
                </c:pt>
                <c:pt idx="2937">
                  <c:v>-2.20008</c:v>
                </c:pt>
                <c:pt idx="2938">
                  <c:v>-2.20008</c:v>
                </c:pt>
                <c:pt idx="2939">
                  <c:v>-2.20675</c:v>
                </c:pt>
                <c:pt idx="2940">
                  <c:v>-2.21119</c:v>
                </c:pt>
                <c:pt idx="2941">
                  <c:v>-2.21119</c:v>
                </c:pt>
                <c:pt idx="2942">
                  <c:v>-2.21786</c:v>
                </c:pt>
                <c:pt idx="2943">
                  <c:v>-2.21786</c:v>
                </c:pt>
                <c:pt idx="2944">
                  <c:v>-2.22458</c:v>
                </c:pt>
                <c:pt idx="2945">
                  <c:v>-2.22458</c:v>
                </c:pt>
                <c:pt idx="2946">
                  <c:v>-2.23133</c:v>
                </c:pt>
                <c:pt idx="2947">
                  <c:v>-2.23133</c:v>
                </c:pt>
                <c:pt idx="2948">
                  <c:v>-2.23811</c:v>
                </c:pt>
                <c:pt idx="2949">
                  <c:v>-2.23811</c:v>
                </c:pt>
                <c:pt idx="2950">
                  <c:v>-2.24262</c:v>
                </c:pt>
                <c:pt idx="2951">
                  <c:v>-2.2494</c:v>
                </c:pt>
                <c:pt idx="2952">
                  <c:v>-2.2494</c:v>
                </c:pt>
                <c:pt idx="2953">
                  <c:v>-2.25619</c:v>
                </c:pt>
                <c:pt idx="2954">
                  <c:v>-2.25619</c:v>
                </c:pt>
                <c:pt idx="2955">
                  <c:v>-2.26295</c:v>
                </c:pt>
                <c:pt idx="2956">
                  <c:v>-2.26295</c:v>
                </c:pt>
                <c:pt idx="2957">
                  <c:v>-2.26745</c:v>
                </c:pt>
                <c:pt idx="2958">
                  <c:v>-2.26745</c:v>
                </c:pt>
                <c:pt idx="2959">
                  <c:v>-2.27418</c:v>
                </c:pt>
                <c:pt idx="2960">
                  <c:v>-2.27418</c:v>
                </c:pt>
                <c:pt idx="2961">
                  <c:v>-2.28091</c:v>
                </c:pt>
                <c:pt idx="2962">
                  <c:v>-2.28762</c:v>
                </c:pt>
                <c:pt idx="2963">
                  <c:v>-2.28762</c:v>
                </c:pt>
                <c:pt idx="2964">
                  <c:v>-2.29431</c:v>
                </c:pt>
                <c:pt idx="2965">
                  <c:v>-2.29431</c:v>
                </c:pt>
                <c:pt idx="2966">
                  <c:v>-2.29877</c:v>
                </c:pt>
                <c:pt idx="2967">
                  <c:v>-2.29877</c:v>
                </c:pt>
                <c:pt idx="2968">
                  <c:v>-2.30549</c:v>
                </c:pt>
                <c:pt idx="2969">
                  <c:v>-2.30549</c:v>
                </c:pt>
                <c:pt idx="2970">
                  <c:v>-2.312259999999989</c:v>
                </c:pt>
                <c:pt idx="2971">
                  <c:v>-2.312259999999989</c:v>
                </c:pt>
                <c:pt idx="2972">
                  <c:v>-2.319049999999989</c:v>
                </c:pt>
                <c:pt idx="2973">
                  <c:v>-2.32358</c:v>
                </c:pt>
                <c:pt idx="2974">
                  <c:v>-2.32358</c:v>
                </c:pt>
                <c:pt idx="2975">
                  <c:v>-2.33037</c:v>
                </c:pt>
                <c:pt idx="2976">
                  <c:v>-2.33037</c:v>
                </c:pt>
                <c:pt idx="2977">
                  <c:v>-2.33716</c:v>
                </c:pt>
                <c:pt idx="2978">
                  <c:v>-2.33716</c:v>
                </c:pt>
                <c:pt idx="2979">
                  <c:v>-2.34397</c:v>
                </c:pt>
                <c:pt idx="2980">
                  <c:v>-2.34397</c:v>
                </c:pt>
                <c:pt idx="2981">
                  <c:v>-2.35074</c:v>
                </c:pt>
                <c:pt idx="2982">
                  <c:v>-2.35074</c:v>
                </c:pt>
                <c:pt idx="2983">
                  <c:v>-2.355239999999998</c:v>
                </c:pt>
                <c:pt idx="2984">
                  <c:v>-2.36198</c:v>
                </c:pt>
                <c:pt idx="2985">
                  <c:v>-2.36198</c:v>
                </c:pt>
                <c:pt idx="2986">
                  <c:v>-2.3687</c:v>
                </c:pt>
                <c:pt idx="2987">
                  <c:v>-2.3687</c:v>
                </c:pt>
                <c:pt idx="2988">
                  <c:v>-2.375399999999999</c:v>
                </c:pt>
                <c:pt idx="2989">
                  <c:v>-2.375399999999999</c:v>
                </c:pt>
                <c:pt idx="2990">
                  <c:v>-2.379869999999989</c:v>
                </c:pt>
                <c:pt idx="2991">
                  <c:v>-2.379869999999989</c:v>
                </c:pt>
                <c:pt idx="2992">
                  <c:v>-2.38657</c:v>
                </c:pt>
                <c:pt idx="2993">
                  <c:v>-2.38657</c:v>
                </c:pt>
                <c:pt idx="2994">
                  <c:v>-2.39334</c:v>
                </c:pt>
                <c:pt idx="2995">
                  <c:v>-2.40015</c:v>
                </c:pt>
                <c:pt idx="2996">
                  <c:v>-2.40015</c:v>
                </c:pt>
                <c:pt idx="2997">
                  <c:v>-2.40697</c:v>
                </c:pt>
                <c:pt idx="2998">
                  <c:v>-2.40697</c:v>
                </c:pt>
                <c:pt idx="2999">
                  <c:v>-2.41152</c:v>
                </c:pt>
                <c:pt idx="3000">
                  <c:v>-2.41152</c:v>
                </c:pt>
                <c:pt idx="3001">
                  <c:v>-2.41834</c:v>
                </c:pt>
                <c:pt idx="3002">
                  <c:v>-2.41834</c:v>
                </c:pt>
                <c:pt idx="3003">
                  <c:v>-2.42517</c:v>
                </c:pt>
                <c:pt idx="3004">
                  <c:v>-2.42517</c:v>
                </c:pt>
                <c:pt idx="3005">
                  <c:v>-2.43198</c:v>
                </c:pt>
                <c:pt idx="3006">
                  <c:v>-2.43651</c:v>
                </c:pt>
                <c:pt idx="3007">
                  <c:v>-2.43651</c:v>
                </c:pt>
                <c:pt idx="3008">
                  <c:v>-2.44327</c:v>
                </c:pt>
                <c:pt idx="3009">
                  <c:v>-2.44327</c:v>
                </c:pt>
                <c:pt idx="3010">
                  <c:v>-2.45002</c:v>
                </c:pt>
                <c:pt idx="3011">
                  <c:v>-2.45002</c:v>
                </c:pt>
                <c:pt idx="3012">
                  <c:v>-2.456739999999999</c:v>
                </c:pt>
                <c:pt idx="3013">
                  <c:v>-2.456739999999999</c:v>
                </c:pt>
                <c:pt idx="3014">
                  <c:v>-2.46347</c:v>
                </c:pt>
                <c:pt idx="3015">
                  <c:v>-2.46347</c:v>
                </c:pt>
                <c:pt idx="3016">
                  <c:v>-2.46795</c:v>
                </c:pt>
                <c:pt idx="3017">
                  <c:v>-2.46795</c:v>
                </c:pt>
                <c:pt idx="3018">
                  <c:v>-2.47476</c:v>
                </c:pt>
                <c:pt idx="3019">
                  <c:v>-2.47476</c:v>
                </c:pt>
                <c:pt idx="3020">
                  <c:v>-2.48157</c:v>
                </c:pt>
                <c:pt idx="3021">
                  <c:v>-2.48838</c:v>
                </c:pt>
                <c:pt idx="3022">
                  <c:v>-2.48838</c:v>
                </c:pt>
                <c:pt idx="3023">
                  <c:v>-2.4952</c:v>
                </c:pt>
                <c:pt idx="3024">
                  <c:v>-2.4952</c:v>
                </c:pt>
                <c:pt idx="3025">
                  <c:v>-2.49975</c:v>
                </c:pt>
                <c:pt idx="3026">
                  <c:v>-2.49975</c:v>
                </c:pt>
                <c:pt idx="3027">
                  <c:v>-2.50651</c:v>
                </c:pt>
                <c:pt idx="3028">
                  <c:v>-2.50651</c:v>
                </c:pt>
                <c:pt idx="3029">
                  <c:v>-2.51325</c:v>
                </c:pt>
                <c:pt idx="3030">
                  <c:v>-2.51325</c:v>
                </c:pt>
                <c:pt idx="3031">
                  <c:v>-2.51998</c:v>
                </c:pt>
                <c:pt idx="3032">
                  <c:v>-2.52667</c:v>
                </c:pt>
                <c:pt idx="3033">
                  <c:v>-2.52667</c:v>
                </c:pt>
                <c:pt idx="3034">
                  <c:v>-2.53112</c:v>
                </c:pt>
                <c:pt idx="3035">
                  <c:v>-2.53112</c:v>
                </c:pt>
                <c:pt idx="3036">
                  <c:v>-2.53779</c:v>
                </c:pt>
                <c:pt idx="3037">
                  <c:v>-2.53779</c:v>
                </c:pt>
                <c:pt idx="3038">
                  <c:v>-2.54444</c:v>
                </c:pt>
                <c:pt idx="3039">
                  <c:v>-2.54444</c:v>
                </c:pt>
                <c:pt idx="3040">
                  <c:v>-2.55109</c:v>
                </c:pt>
                <c:pt idx="3041">
                  <c:v>-2.55109</c:v>
                </c:pt>
                <c:pt idx="3042">
                  <c:v>-2.55553</c:v>
                </c:pt>
                <c:pt idx="3043">
                  <c:v>-2.56224</c:v>
                </c:pt>
                <c:pt idx="3044">
                  <c:v>-2.56224</c:v>
                </c:pt>
                <c:pt idx="3045">
                  <c:v>-2.56899</c:v>
                </c:pt>
                <c:pt idx="3046">
                  <c:v>-2.56899</c:v>
                </c:pt>
                <c:pt idx="3047">
                  <c:v>-2.57574</c:v>
                </c:pt>
                <c:pt idx="3048">
                  <c:v>-2.57574</c:v>
                </c:pt>
                <c:pt idx="3049">
                  <c:v>-2.58251</c:v>
                </c:pt>
                <c:pt idx="3050">
                  <c:v>-2.58251</c:v>
                </c:pt>
                <c:pt idx="3051">
                  <c:v>-2.58701</c:v>
                </c:pt>
                <c:pt idx="3052">
                  <c:v>-2.58701</c:v>
                </c:pt>
                <c:pt idx="3053">
                  <c:v>-2.59378</c:v>
                </c:pt>
                <c:pt idx="3054">
                  <c:v>-2.60053</c:v>
                </c:pt>
                <c:pt idx="3055">
                  <c:v>-2.60053</c:v>
                </c:pt>
                <c:pt idx="3056">
                  <c:v>-2.60725</c:v>
                </c:pt>
                <c:pt idx="3057">
                  <c:v>-2.60725</c:v>
                </c:pt>
                <c:pt idx="3058">
                  <c:v>-2.61172</c:v>
                </c:pt>
                <c:pt idx="3059">
                  <c:v>-2.61172</c:v>
                </c:pt>
                <c:pt idx="3060">
                  <c:v>-2.61849</c:v>
                </c:pt>
                <c:pt idx="3061">
                  <c:v>-2.61849</c:v>
                </c:pt>
                <c:pt idx="3062">
                  <c:v>-2.62519</c:v>
                </c:pt>
                <c:pt idx="3063">
                  <c:v>-2.62519</c:v>
                </c:pt>
                <c:pt idx="3064">
                  <c:v>-2.63186</c:v>
                </c:pt>
                <c:pt idx="3065">
                  <c:v>-2.63853</c:v>
                </c:pt>
                <c:pt idx="3066">
                  <c:v>-2.63853</c:v>
                </c:pt>
                <c:pt idx="3067">
                  <c:v>-2.643</c:v>
                </c:pt>
                <c:pt idx="3068">
                  <c:v>-2.643</c:v>
                </c:pt>
                <c:pt idx="3069">
                  <c:v>-2.64975</c:v>
                </c:pt>
                <c:pt idx="3070">
                  <c:v>-2.64975</c:v>
                </c:pt>
                <c:pt idx="3071">
                  <c:v>-2.65653</c:v>
                </c:pt>
                <c:pt idx="3072">
                  <c:v>-2.65653</c:v>
                </c:pt>
                <c:pt idx="3073">
                  <c:v>-2.6633</c:v>
                </c:pt>
                <c:pt idx="3074">
                  <c:v>-2.6633</c:v>
                </c:pt>
                <c:pt idx="3075">
                  <c:v>-2.66783</c:v>
                </c:pt>
                <c:pt idx="3076">
                  <c:v>-2.6746</c:v>
                </c:pt>
                <c:pt idx="3077">
                  <c:v>-2.6746</c:v>
                </c:pt>
                <c:pt idx="3078">
                  <c:v>-2.68141</c:v>
                </c:pt>
                <c:pt idx="3079">
                  <c:v>-2.68141</c:v>
                </c:pt>
                <c:pt idx="3080">
                  <c:v>-2.68819</c:v>
                </c:pt>
                <c:pt idx="3081">
                  <c:v>-2.68819</c:v>
                </c:pt>
                <c:pt idx="3082">
                  <c:v>-2.69494</c:v>
                </c:pt>
                <c:pt idx="3083">
                  <c:v>-2.69494</c:v>
                </c:pt>
                <c:pt idx="3084">
                  <c:v>-2.69944</c:v>
                </c:pt>
                <c:pt idx="3085">
                  <c:v>-2.69944</c:v>
                </c:pt>
                <c:pt idx="3086">
                  <c:v>-2.70616</c:v>
                </c:pt>
                <c:pt idx="3087">
                  <c:v>-2.71289</c:v>
                </c:pt>
                <c:pt idx="3088">
                  <c:v>-2.71289</c:v>
                </c:pt>
                <c:pt idx="3089">
                  <c:v>-2.71961</c:v>
                </c:pt>
                <c:pt idx="3090">
                  <c:v>-2.71961</c:v>
                </c:pt>
                <c:pt idx="3091">
                  <c:v>-2.7241</c:v>
                </c:pt>
                <c:pt idx="3092">
                  <c:v>-2.7241</c:v>
                </c:pt>
                <c:pt idx="3093">
                  <c:v>-2.73085</c:v>
                </c:pt>
                <c:pt idx="3094">
                  <c:v>-2.73085</c:v>
                </c:pt>
                <c:pt idx="3095">
                  <c:v>-2.73763</c:v>
                </c:pt>
                <c:pt idx="3096">
                  <c:v>-2.73763</c:v>
                </c:pt>
                <c:pt idx="3097">
                  <c:v>-2.74443</c:v>
                </c:pt>
                <c:pt idx="3098">
                  <c:v>-2.75122</c:v>
                </c:pt>
                <c:pt idx="3099">
                  <c:v>-2.75122</c:v>
                </c:pt>
                <c:pt idx="3100">
                  <c:v>-2.75575</c:v>
                </c:pt>
                <c:pt idx="3101">
                  <c:v>-2.75575</c:v>
                </c:pt>
                <c:pt idx="3102">
                  <c:v>-2.76254</c:v>
                </c:pt>
                <c:pt idx="3103">
                  <c:v>-2.76254</c:v>
                </c:pt>
                <c:pt idx="3104">
                  <c:v>-2.76932</c:v>
                </c:pt>
                <c:pt idx="3105">
                  <c:v>-2.76932</c:v>
                </c:pt>
                <c:pt idx="3106">
                  <c:v>-2.77609</c:v>
                </c:pt>
                <c:pt idx="3107">
                  <c:v>-2.77609</c:v>
                </c:pt>
                <c:pt idx="3108">
                  <c:v>-2.78059</c:v>
                </c:pt>
                <c:pt idx="3109">
                  <c:v>-2.78733</c:v>
                </c:pt>
                <c:pt idx="3110">
                  <c:v>-2.78733</c:v>
                </c:pt>
                <c:pt idx="3111">
                  <c:v>-2.79406</c:v>
                </c:pt>
                <c:pt idx="3112">
                  <c:v>-2.79406</c:v>
                </c:pt>
                <c:pt idx="3113">
                  <c:v>-2.80078</c:v>
                </c:pt>
                <c:pt idx="3114">
                  <c:v>-2.80078</c:v>
                </c:pt>
                <c:pt idx="3115">
                  <c:v>-2.8075</c:v>
                </c:pt>
                <c:pt idx="3116">
                  <c:v>-2.8075</c:v>
                </c:pt>
                <c:pt idx="3117">
                  <c:v>-2.812019999999989</c:v>
                </c:pt>
                <c:pt idx="3118">
                  <c:v>-2.812019999999989</c:v>
                </c:pt>
                <c:pt idx="3119">
                  <c:v>-2.81883</c:v>
                </c:pt>
                <c:pt idx="3120">
                  <c:v>-2.82565</c:v>
                </c:pt>
                <c:pt idx="3121">
                  <c:v>-2.82565</c:v>
                </c:pt>
                <c:pt idx="3122">
                  <c:v>-2.832479999999989</c:v>
                </c:pt>
                <c:pt idx="3123">
                  <c:v>-2.832479999999989</c:v>
                </c:pt>
                <c:pt idx="3124">
                  <c:v>-2.83704</c:v>
                </c:pt>
                <c:pt idx="3125">
                  <c:v>-2.83704</c:v>
                </c:pt>
                <c:pt idx="3126">
                  <c:v>-2.84386</c:v>
                </c:pt>
                <c:pt idx="3127">
                  <c:v>-2.84386</c:v>
                </c:pt>
                <c:pt idx="3128">
                  <c:v>-2.85069</c:v>
                </c:pt>
                <c:pt idx="3129">
                  <c:v>-2.85069</c:v>
                </c:pt>
                <c:pt idx="3130">
                  <c:v>-2.85748</c:v>
                </c:pt>
                <c:pt idx="3131">
                  <c:v>-2.86425</c:v>
                </c:pt>
                <c:pt idx="3132">
                  <c:v>-2.86425</c:v>
                </c:pt>
                <c:pt idx="3133">
                  <c:v>-2.86876</c:v>
                </c:pt>
                <c:pt idx="3134">
                  <c:v>-2.86876</c:v>
                </c:pt>
                <c:pt idx="3135">
                  <c:v>-2.8755</c:v>
                </c:pt>
                <c:pt idx="3136">
                  <c:v>-2.8755</c:v>
                </c:pt>
                <c:pt idx="3137">
                  <c:v>-2.88222</c:v>
                </c:pt>
                <c:pt idx="3138">
                  <c:v>-2.88222</c:v>
                </c:pt>
                <c:pt idx="3139">
                  <c:v>-2.88895</c:v>
                </c:pt>
                <c:pt idx="3140">
                  <c:v>-2.88895</c:v>
                </c:pt>
                <c:pt idx="3141">
                  <c:v>-2.89346</c:v>
                </c:pt>
                <c:pt idx="3142">
                  <c:v>-2.90026</c:v>
                </c:pt>
                <c:pt idx="3143">
                  <c:v>-2.90026</c:v>
                </c:pt>
                <c:pt idx="3144">
                  <c:v>-2.9071</c:v>
                </c:pt>
                <c:pt idx="3145">
                  <c:v>-2.9071</c:v>
                </c:pt>
                <c:pt idx="3146">
                  <c:v>-2.91396</c:v>
                </c:pt>
                <c:pt idx="3147">
                  <c:v>-2.91396</c:v>
                </c:pt>
                <c:pt idx="3148">
                  <c:v>-2.92083</c:v>
                </c:pt>
                <c:pt idx="3149">
                  <c:v>-2.92083</c:v>
                </c:pt>
                <c:pt idx="3150">
                  <c:v>-2.9254</c:v>
                </c:pt>
                <c:pt idx="3151">
                  <c:v>-2.9254</c:v>
                </c:pt>
                <c:pt idx="3152">
                  <c:v>-2.932249999999989</c:v>
                </c:pt>
                <c:pt idx="3153">
                  <c:v>-2.93909</c:v>
                </c:pt>
                <c:pt idx="3154">
                  <c:v>-2.93909</c:v>
                </c:pt>
                <c:pt idx="3155">
                  <c:v>-2.9459</c:v>
                </c:pt>
                <c:pt idx="3156">
                  <c:v>-2.9459</c:v>
                </c:pt>
                <c:pt idx="3157">
                  <c:v>-2.95043</c:v>
                </c:pt>
                <c:pt idx="3158">
                  <c:v>-2.95043</c:v>
                </c:pt>
                <c:pt idx="3159">
                  <c:v>-2.9573</c:v>
                </c:pt>
                <c:pt idx="3160">
                  <c:v>-2.9573</c:v>
                </c:pt>
                <c:pt idx="3161">
                  <c:v>-2.96409</c:v>
                </c:pt>
                <c:pt idx="3162">
                  <c:v>-2.96409</c:v>
                </c:pt>
                <c:pt idx="3163">
                  <c:v>-2.97086</c:v>
                </c:pt>
                <c:pt idx="3164">
                  <c:v>-2.97763</c:v>
                </c:pt>
                <c:pt idx="3165">
                  <c:v>-2.97763</c:v>
                </c:pt>
                <c:pt idx="3166">
                  <c:v>-2.98218</c:v>
                </c:pt>
                <c:pt idx="3167">
                  <c:v>-2.98218</c:v>
                </c:pt>
                <c:pt idx="3168">
                  <c:v>-2.98904</c:v>
                </c:pt>
                <c:pt idx="3169">
                  <c:v>-2.98904</c:v>
                </c:pt>
                <c:pt idx="3170">
                  <c:v>-2.99591</c:v>
                </c:pt>
                <c:pt idx="3171">
                  <c:v>-2.99591</c:v>
                </c:pt>
                <c:pt idx="3172">
                  <c:v>-3.0027</c:v>
                </c:pt>
                <c:pt idx="3173">
                  <c:v>-3.0027</c:v>
                </c:pt>
                <c:pt idx="3174">
                  <c:v>-3.00717</c:v>
                </c:pt>
                <c:pt idx="3175">
                  <c:v>-3.01386</c:v>
                </c:pt>
                <c:pt idx="3176">
                  <c:v>-3.01386</c:v>
                </c:pt>
                <c:pt idx="3177">
                  <c:v>-3.02055</c:v>
                </c:pt>
                <c:pt idx="3178">
                  <c:v>-3.02055</c:v>
                </c:pt>
                <c:pt idx="3179">
                  <c:v>-3.02723</c:v>
                </c:pt>
                <c:pt idx="3180">
                  <c:v>-3.02723</c:v>
                </c:pt>
                <c:pt idx="3181">
                  <c:v>-3.03391</c:v>
                </c:pt>
                <c:pt idx="3182">
                  <c:v>-3.03391</c:v>
                </c:pt>
                <c:pt idx="3183">
                  <c:v>-3.03833</c:v>
                </c:pt>
                <c:pt idx="3184">
                  <c:v>-3.03833</c:v>
                </c:pt>
                <c:pt idx="3185">
                  <c:v>-3.04496</c:v>
                </c:pt>
                <c:pt idx="3186">
                  <c:v>-3.05158</c:v>
                </c:pt>
                <c:pt idx="3187">
                  <c:v>-3.05158</c:v>
                </c:pt>
                <c:pt idx="3188">
                  <c:v>-3.05822</c:v>
                </c:pt>
                <c:pt idx="3189">
                  <c:v>-3.05822</c:v>
                </c:pt>
                <c:pt idx="3190">
                  <c:v>-3.06265</c:v>
                </c:pt>
                <c:pt idx="3191">
                  <c:v>-3.06265</c:v>
                </c:pt>
                <c:pt idx="3192">
                  <c:v>-3.06935</c:v>
                </c:pt>
                <c:pt idx="3193">
                  <c:v>-3.06935</c:v>
                </c:pt>
                <c:pt idx="3194">
                  <c:v>-3.07608</c:v>
                </c:pt>
                <c:pt idx="3195">
                  <c:v>-3.07608</c:v>
                </c:pt>
                <c:pt idx="3196">
                  <c:v>-3.08279</c:v>
                </c:pt>
                <c:pt idx="3197">
                  <c:v>-3.08952</c:v>
                </c:pt>
                <c:pt idx="3198">
                  <c:v>-3.08952</c:v>
                </c:pt>
                <c:pt idx="3199">
                  <c:v>-3.094</c:v>
                </c:pt>
                <c:pt idx="3200">
                  <c:v>-3.094</c:v>
                </c:pt>
                <c:pt idx="3201">
                  <c:v>-3.10073</c:v>
                </c:pt>
                <c:pt idx="3202">
                  <c:v>-3.10073</c:v>
                </c:pt>
                <c:pt idx="3203">
                  <c:v>-3.10744</c:v>
                </c:pt>
                <c:pt idx="3204">
                  <c:v>-3.10744</c:v>
                </c:pt>
                <c:pt idx="3205">
                  <c:v>-3.11411</c:v>
                </c:pt>
                <c:pt idx="3206">
                  <c:v>-3.11411</c:v>
                </c:pt>
                <c:pt idx="3207">
                  <c:v>-3.11858</c:v>
                </c:pt>
                <c:pt idx="3208">
                  <c:v>-3.12523</c:v>
                </c:pt>
                <c:pt idx="3209">
                  <c:v>-3.12523</c:v>
                </c:pt>
                <c:pt idx="3210">
                  <c:v>-3.13189</c:v>
                </c:pt>
                <c:pt idx="3211">
                  <c:v>-3.13189</c:v>
                </c:pt>
                <c:pt idx="3212">
                  <c:v>-3.13854</c:v>
                </c:pt>
                <c:pt idx="3213">
                  <c:v>-3.13854</c:v>
                </c:pt>
                <c:pt idx="3214">
                  <c:v>-3.14519</c:v>
                </c:pt>
                <c:pt idx="3215">
                  <c:v>-3.14519</c:v>
                </c:pt>
                <c:pt idx="3216">
                  <c:v>-3.14968</c:v>
                </c:pt>
                <c:pt idx="3217">
                  <c:v>-3.14968</c:v>
                </c:pt>
                <c:pt idx="3218">
                  <c:v>-3.1564</c:v>
                </c:pt>
                <c:pt idx="3219">
                  <c:v>-3.16315</c:v>
                </c:pt>
                <c:pt idx="3220">
                  <c:v>-3.16315</c:v>
                </c:pt>
                <c:pt idx="3221">
                  <c:v>-3.1699</c:v>
                </c:pt>
                <c:pt idx="3222">
                  <c:v>-3.1699</c:v>
                </c:pt>
                <c:pt idx="3223">
                  <c:v>-3.17441</c:v>
                </c:pt>
                <c:pt idx="3224">
                  <c:v>-3.17441</c:v>
                </c:pt>
                <c:pt idx="3225">
                  <c:v>-3.18116</c:v>
                </c:pt>
                <c:pt idx="3226">
                  <c:v>-3.18116</c:v>
                </c:pt>
                <c:pt idx="3227">
                  <c:v>-3.18789</c:v>
                </c:pt>
                <c:pt idx="3228">
                  <c:v>-3.18789</c:v>
                </c:pt>
                <c:pt idx="3229">
                  <c:v>-3.19463</c:v>
                </c:pt>
                <c:pt idx="3230">
                  <c:v>-3.20134</c:v>
                </c:pt>
                <c:pt idx="3231">
                  <c:v>-3.20134</c:v>
                </c:pt>
                <c:pt idx="3232">
                  <c:v>-3.2058</c:v>
                </c:pt>
                <c:pt idx="3233">
                  <c:v>-3.2058</c:v>
                </c:pt>
                <c:pt idx="3234">
                  <c:v>-3.21248</c:v>
                </c:pt>
                <c:pt idx="3235">
                  <c:v>-3.21248</c:v>
                </c:pt>
                <c:pt idx="3236">
                  <c:v>-3.21923</c:v>
                </c:pt>
                <c:pt idx="3237">
                  <c:v>-3.21923</c:v>
                </c:pt>
                <c:pt idx="3238">
                  <c:v>-3.22591</c:v>
                </c:pt>
                <c:pt idx="3239">
                  <c:v>-3.22591</c:v>
                </c:pt>
                <c:pt idx="3240">
                  <c:v>-3.23038</c:v>
                </c:pt>
                <c:pt idx="3241">
                  <c:v>-3.23714</c:v>
                </c:pt>
                <c:pt idx="3242">
                  <c:v>-3.23714</c:v>
                </c:pt>
                <c:pt idx="3243">
                  <c:v>-3.24392</c:v>
                </c:pt>
                <c:pt idx="3244">
                  <c:v>-3.24392</c:v>
                </c:pt>
                <c:pt idx="3245">
                  <c:v>-3.25069</c:v>
                </c:pt>
                <c:pt idx="3246">
                  <c:v>-3.25069</c:v>
                </c:pt>
                <c:pt idx="3247">
                  <c:v>-3.25747</c:v>
                </c:pt>
                <c:pt idx="3248">
                  <c:v>-3.25747</c:v>
                </c:pt>
                <c:pt idx="3249">
                  <c:v>-3.262</c:v>
                </c:pt>
                <c:pt idx="3250">
                  <c:v>-3.262</c:v>
                </c:pt>
                <c:pt idx="3251">
                  <c:v>-3.26878</c:v>
                </c:pt>
                <c:pt idx="3252">
                  <c:v>-3.27554</c:v>
                </c:pt>
                <c:pt idx="3253">
                  <c:v>-3.27554</c:v>
                </c:pt>
                <c:pt idx="3254">
                  <c:v>-3.28228</c:v>
                </c:pt>
                <c:pt idx="3255">
                  <c:v>-3.28228</c:v>
                </c:pt>
                <c:pt idx="3256">
                  <c:v>-3.28679</c:v>
                </c:pt>
                <c:pt idx="3257">
                  <c:v>-3.28679</c:v>
                </c:pt>
                <c:pt idx="3258">
                  <c:v>-3.29351</c:v>
                </c:pt>
                <c:pt idx="3259">
                  <c:v>-3.29351</c:v>
                </c:pt>
                <c:pt idx="3260">
                  <c:v>-3.30022</c:v>
                </c:pt>
                <c:pt idx="3261">
                  <c:v>-3.30022</c:v>
                </c:pt>
                <c:pt idx="3262">
                  <c:v>-3.30693</c:v>
                </c:pt>
                <c:pt idx="3263">
                  <c:v>-3.313639999999999</c:v>
                </c:pt>
                <c:pt idx="3264">
                  <c:v>-3.313639999999999</c:v>
                </c:pt>
                <c:pt idx="3265">
                  <c:v>-3.31815</c:v>
                </c:pt>
                <c:pt idx="3266">
                  <c:v>-3.31815</c:v>
                </c:pt>
                <c:pt idx="3267">
                  <c:v>-3.32495</c:v>
                </c:pt>
                <c:pt idx="3268">
                  <c:v>-3.32495</c:v>
                </c:pt>
                <c:pt idx="3269">
                  <c:v>-3.33177</c:v>
                </c:pt>
                <c:pt idx="3270">
                  <c:v>-3.33177</c:v>
                </c:pt>
                <c:pt idx="3271">
                  <c:v>-3.33857</c:v>
                </c:pt>
                <c:pt idx="3272">
                  <c:v>-3.33857</c:v>
                </c:pt>
                <c:pt idx="3273">
                  <c:v>-3.34311</c:v>
                </c:pt>
                <c:pt idx="3274">
                  <c:v>-3.34992</c:v>
                </c:pt>
                <c:pt idx="3275">
                  <c:v>-3.34992</c:v>
                </c:pt>
                <c:pt idx="3276">
                  <c:v>-3.356739999999998</c:v>
                </c:pt>
                <c:pt idx="3277">
                  <c:v>-3.356739999999998</c:v>
                </c:pt>
                <c:pt idx="3278">
                  <c:v>-3.36354</c:v>
                </c:pt>
                <c:pt idx="3279">
                  <c:v>-3.36354</c:v>
                </c:pt>
                <c:pt idx="3280">
                  <c:v>-3.37031</c:v>
                </c:pt>
                <c:pt idx="3281">
                  <c:v>-3.37031</c:v>
                </c:pt>
                <c:pt idx="3282">
                  <c:v>-3.37483</c:v>
                </c:pt>
                <c:pt idx="3283">
                  <c:v>-3.37483</c:v>
                </c:pt>
                <c:pt idx="3284">
                  <c:v>-3.38159</c:v>
                </c:pt>
                <c:pt idx="3285">
                  <c:v>-3.38831</c:v>
                </c:pt>
                <c:pt idx="3286">
                  <c:v>-3.38831</c:v>
                </c:pt>
                <c:pt idx="3287">
                  <c:v>-3.395059999999989</c:v>
                </c:pt>
                <c:pt idx="3288">
                  <c:v>-3.395059999999989</c:v>
                </c:pt>
                <c:pt idx="3289">
                  <c:v>-3.39957</c:v>
                </c:pt>
                <c:pt idx="3290">
                  <c:v>-3.39957</c:v>
                </c:pt>
                <c:pt idx="3291">
                  <c:v>-3.40647</c:v>
                </c:pt>
                <c:pt idx="3292">
                  <c:v>-3.40647</c:v>
                </c:pt>
                <c:pt idx="3293">
                  <c:v>-3.41331</c:v>
                </c:pt>
                <c:pt idx="3294">
                  <c:v>-3.41331</c:v>
                </c:pt>
                <c:pt idx="3295">
                  <c:v>-3.42014</c:v>
                </c:pt>
                <c:pt idx="3296">
                  <c:v>-3.42699</c:v>
                </c:pt>
                <c:pt idx="3297">
                  <c:v>-3.42699</c:v>
                </c:pt>
                <c:pt idx="3298">
                  <c:v>-3.43154</c:v>
                </c:pt>
                <c:pt idx="3299">
                  <c:v>-3.43154</c:v>
                </c:pt>
                <c:pt idx="3300">
                  <c:v>-3.43839</c:v>
                </c:pt>
                <c:pt idx="3301">
                  <c:v>-3.43839</c:v>
                </c:pt>
                <c:pt idx="3302">
                  <c:v>-3.44521</c:v>
                </c:pt>
                <c:pt idx="3303">
                  <c:v>-3.44521</c:v>
                </c:pt>
                <c:pt idx="3304">
                  <c:v>-3.45201</c:v>
                </c:pt>
                <c:pt idx="3305">
                  <c:v>-3.45201</c:v>
                </c:pt>
                <c:pt idx="3306">
                  <c:v>-3.456539999999999</c:v>
                </c:pt>
                <c:pt idx="3307">
                  <c:v>-3.46332</c:v>
                </c:pt>
                <c:pt idx="3308">
                  <c:v>-3.46332</c:v>
                </c:pt>
                <c:pt idx="3309">
                  <c:v>-3.47009</c:v>
                </c:pt>
                <c:pt idx="3310">
                  <c:v>-3.47009</c:v>
                </c:pt>
                <c:pt idx="3311">
                  <c:v>-3.476849999999989</c:v>
                </c:pt>
                <c:pt idx="3312">
                  <c:v>-3.476849999999989</c:v>
                </c:pt>
                <c:pt idx="3313">
                  <c:v>-3.48365</c:v>
                </c:pt>
                <c:pt idx="3314">
                  <c:v>-3.48365</c:v>
                </c:pt>
                <c:pt idx="3315">
                  <c:v>-3.4882</c:v>
                </c:pt>
                <c:pt idx="3316">
                  <c:v>-3.4882</c:v>
                </c:pt>
                <c:pt idx="3317">
                  <c:v>-3.495049999999996</c:v>
                </c:pt>
                <c:pt idx="3318">
                  <c:v>-3.5019</c:v>
                </c:pt>
                <c:pt idx="3319">
                  <c:v>-3.5019</c:v>
                </c:pt>
                <c:pt idx="3320">
                  <c:v>-3.50877</c:v>
                </c:pt>
                <c:pt idx="3321">
                  <c:v>-3.50877</c:v>
                </c:pt>
                <c:pt idx="3322">
                  <c:v>-3.51334</c:v>
                </c:pt>
                <c:pt idx="3323">
                  <c:v>-3.51334</c:v>
                </c:pt>
                <c:pt idx="3324">
                  <c:v>-3.52027</c:v>
                </c:pt>
                <c:pt idx="3325">
                  <c:v>-3.52027</c:v>
                </c:pt>
                <c:pt idx="3326">
                  <c:v>-3.52712</c:v>
                </c:pt>
                <c:pt idx="3327">
                  <c:v>-3.52712</c:v>
                </c:pt>
                <c:pt idx="3328">
                  <c:v>-3.53397</c:v>
                </c:pt>
                <c:pt idx="3329">
                  <c:v>-3.54082</c:v>
                </c:pt>
                <c:pt idx="3330">
                  <c:v>-3.54082</c:v>
                </c:pt>
                <c:pt idx="3331">
                  <c:v>-3.54537</c:v>
                </c:pt>
                <c:pt idx="3332">
                  <c:v>-3.54537</c:v>
                </c:pt>
                <c:pt idx="3333">
                  <c:v>-3.5522</c:v>
                </c:pt>
                <c:pt idx="3334">
                  <c:v>-3.5522</c:v>
                </c:pt>
                <c:pt idx="3335">
                  <c:v>-3.559</c:v>
                </c:pt>
                <c:pt idx="3336">
                  <c:v>-3.559</c:v>
                </c:pt>
                <c:pt idx="3337">
                  <c:v>-3.56582</c:v>
                </c:pt>
                <c:pt idx="3338">
                  <c:v>-3.56582</c:v>
                </c:pt>
                <c:pt idx="3339">
                  <c:v>-3.5704</c:v>
                </c:pt>
                <c:pt idx="3340">
                  <c:v>-3.5773</c:v>
                </c:pt>
                <c:pt idx="3341">
                  <c:v>-3.5773</c:v>
                </c:pt>
                <c:pt idx="3342">
                  <c:v>-3.58421</c:v>
                </c:pt>
                <c:pt idx="3343">
                  <c:v>-3.58421</c:v>
                </c:pt>
                <c:pt idx="3344">
                  <c:v>-3.59112</c:v>
                </c:pt>
                <c:pt idx="3345">
                  <c:v>-3.59112</c:v>
                </c:pt>
                <c:pt idx="3346">
                  <c:v>-3.59803</c:v>
                </c:pt>
                <c:pt idx="3347">
                  <c:v>-3.59803</c:v>
                </c:pt>
                <c:pt idx="3348">
                  <c:v>-3.60254</c:v>
                </c:pt>
                <c:pt idx="3349">
                  <c:v>-3.60254</c:v>
                </c:pt>
                <c:pt idx="3350">
                  <c:v>-3.60925</c:v>
                </c:pt>
                <c:pt idx="3351">
                  <c:v>-3.61591</c:v>
                </c:pt>
                <c:pt idx="3352">
                  <c:v>-3.61591</c:v>
                </c:pt>
                <c:pt idx="3353">
                  <c:v>-3.62258</c:v>
                </c:pt>
                <c:pt idx="3354">
                  <c:v>-3.62258</c:v>
                </c:pt>
                <c:pt idx="3355">
                  <c:v>-3.62702</c:v>
                </c:pt>
                <c:pt idx="3356">
                  <c:v>-3.62702</c:v>
                </c:pt>
                <c:pt idx="3357">
                  <c:v>-3.63366</c:v>
                </c:pt>
                <c:pt idx="3358">
                  <c:v>-3.63366</c:v>
                </c:pt>
                <c:pt idx="3359">
                  <c:v>-3.64029</c:v>
                </c:pt>
                <c:pt idx="3360">
                  <c:v>-3.64029</c:v>
                </c:pt>
                <c:pt idx="3361">
                  <c:v>-3.64691</c:v>
                </c:pt>
                <c:pt idx="3362">
                  <c:v>-3.65357</c:v>
                </c:pt>
                <c:pt idx="3363">
                  <c:v>-3.65357</c:v>
                </c:pt>
                <c:pt idx="3364">
                  <c:v>-3.65805</c:v>
                </c:pt>
                <c:pt idx="3365">
                  <c:v>-3.65805</c:v>
                </c:pt>
                <c:pt idx="3366">
                  <c:v>-3.66478</c:v>
                </c:pt>
                <c:pt idx="3367">
                  <c:v>-3.66478</c:v>
                </c:pt>
                <c:pt idx="3368">
                  <c:v>-3.67152</c:v>
                </c:pt>
                <c:pt idx="3369">
                  <c:v>-3.67152</c:v>
                </c:pt>
                <c:pt idx="3370">
                  <c:v>-3.67827</c:v>
                </c:pt>
                <c:pt idx="3371">
                  <c:v>-3.67827</c:v>
                </c:pt>
                <c:pt idx="3372">
                  <c:v>-3.68276</c:v>
                </c:pt>
                <c:pt idx="3373">
                  <c:v>-3.68957</c:v>
                </c:pt>
                <c:pt idx="3374">
                  <c:v>-3.68957</c:v>
                </c:pt>
                <c:pt idx="3375">
                  <c:v>-3.69629</c:v>
                </c:pt>
                <c:pt idx="3376">
                  <c:v>-3.69629</c:v>
                </c:pt>
                <c:pt idx="3377">
                  <c:v>-3.70299</c:v>
                </c:pt>
                <c:pt idx="3378">
                  <c:v>-3.70299</c:v>
                </c:pt>
                <c:pt idx="3379">
                  <c:v>-3.70967</c:v>
                </c:pt>
                <c:pt idx="3380">
                  <c:v>-3.70967</c:v>
                </c:pt>
                <c:pt idx="3381">
                  <c:v>-3.71412</c:v>
                </c:pt>
                <c:pt idx="3382">
                  <c:v>-3.71412</c:v>
                </c:pt>
                <c:pt idx="3383">
                  <c:v>-3.72078</c:v>
                </c:pt>
                <c:pt idx="3384">
                  <c:v>-3.72743</c:v>
                </c:pt>
                <c:pt idx="3385">
                  <c:v>-3.72743</c:v>
                </c:pt>
                <c:pt idx="3386">
                  <c:v>-3.7341</c:v>
                </c:pt>
                <c:pt idx="3387">
                  <c:v>-3.7341</c:v>
                </c:pt>
                <c:pt idx="3388">
                  <c:v>-3.73858</c:v>
                </c:pt>
                <c:pt idx="3389">
                  <c:v>-3.73858</c:v>
                </c:pt>
                <c:pt idx="3390">
                  <c:v>-3.74533</c:v>
                </c:pt>
                <c:pt idx="3391">
                  <c:v>-3.74533</c:v>
                </c:pt>
                <c:pt idx="3392">
                  <c:v>-3.7521</c:v>
                </c:pt>
                <c:pt idx="3393">
                  <c:v>-3.7521</c:v>
                </c:pt>
                <c:pt idx="3394">
                  <c:v>-3.75888</c:v>
                </c:pt>
                <c:pt idx="3395">
                  <c:v>-3.76566</c:v>
                </c:pt>
                <c:pt idx="3396">
                  <c:v>-3.76566</c:v>
                </c:pt>
                <c:pt idx="3397">
                  <c:v>-3.77018</c:v>
                </c:pt>
                <c:pt idx="3398">
                  <c:v>-3.77018</c:v>
                </c:pt>
                <c:pt idx="3399">
                  <c:v>-3.77694</c:v>
                </c:pt>
                <c:pt idx="3400">
                  <c:v>-3.77694</c:v>
                </c:pt>
                <c:pt idx="3401">
                  <c:v>-3.78512</c:v>
                </c:pt>
                <c:pt idx="3402">
                  <c:v>-3.78512</c:v>
                </c:pt>
                <c:pt idx="3403">
                  <c:v>-3.7892</c:v>
                </c:pt>
                <c:pt idx="3404">
                  <c:v>-3.7892</c:v>
                </c:pt>
                <c:pt idx="3405">
                  <c:v>-3.79026</c:v>
                </c:pt>
                <c:pt idx="3406">
                  <c:v>-3.79091</c:v>
                </c:pt>
                <c:pt idx="3407">
                  <c:v>-3.79091</c:v>
                </c:pt>
                <c:pt idx="3408">
                  <c:v>-3.79113</c:v>
                </c:pt>
                <c:pt idx="3409">
                  <c:v>-3.79113</c:v>
                </c:pt>
                <c:pt idx="3410">
                  <c:v>-3.7912</c:v>
                </c:pt>
                <c:pt idx="3411">
                  <c:v>-3.7912</c:v>
                </c:pt>
                <c:pt idx="3412">
                  <c:v>-3.79122</c:v>
                </c:pt>
                <c:pt idx="3413">
                  <c:v>-3.79122</c:v>
                </c:pt>
                <c:pt idx="3414">
                  <c:v>-3.79122</c:v>
                </c:pt>
                <c:pt idx="3415">
                  <c:v>-3.79122</c:v>
                </c:pt>
                <c:pt idx="3416">
                  <c:v>-3.79122</c:v>
                </c:pt>
                <c:pt idx="3417">
                  <c:v>-3.79091</c:v>
                </c:pt>
                <c:pt idx="3418">
                  <c:v>-3.79091</c:v>
                </c:pt>
                <c:pt idx="3419">
                  <c:v>-3.78817</c:v>
                </c:pt>
                <c:pt idx="3420">
                  <c:v>-3.78817</c:v>
                </c:pt>
                <c:pt idx="3421">
                  <c:v>-3.78498</c:v>
                </c:pt>
                <c:pt idx="3422">
                  <c:v>-3.78498</c:v>
                </c:pt>
                <c:pt idx="3423">
                  <c:v>-3.77909</c:v>
                </c:pt>
                <c:pt idx="3424">
                  <c:v>-3.77909</c:v>
                </c:pt>
                <c:pt idx="3425">
                  <c:v>-3.77257</c:v>
                </c:pt>
                <c:pt idx="3426">
                  <c:v>-3.77257</c:v>
                </c:pt>
                <c:pt idx="3427">
                  <c:v>-3.76584</c:v>
                </c:pt>
                <c:pt idx="3428">
                  <c:v>-3.75905</c:v>
                </c:pt>
                <c:pt idx="3429">
                  <c:v>-3.75905</c:v>
                </c:pt>
                <c:pt idx="3430">
                  <c:v>-3.75451</c:v>
                </c:pt>
                <c:pt idx="3431">
                  <c:v>-3.75451</c:v>
                </c:pt>
                <c:pt idx="3432">
                  <c:v>-3.74769</c:v>
                </c:pt>
                <c:pt idx="3433">
                  <c:v>-3.74769</c:v>
                </c:pt>
                <c:pt idx="3434">
                  <c:v>-3.7409</c:v>
                </c:pt>
                <c:pt idx="3435">
                  <c:v>-3.7409</c:v>
                </c:pt>
                <c:pt idx="3436">
                  <c:v>-3.73416</c:v>
                </c:pt>
                <c:pt idx="3437">
                  <c:v>-3.73416</c:v>
                </c:pt>
                <c:pt idx="3438">
                  <c:v>-3.72969</c:v>
                </c:pt>
                <c:pt idx="3439">
                  <c:v>-3.72301</c:v>
                </c:pt>
                <c:pt idx="3440">
                  <c:v>-3.72301</c:v>
                </c:pt>
                <c:pt idx="3441">
                  <c:v>-3.71634</c:v>
                </c:pt>
                <c:pt idx="3442">
                  <c:v>-3.71634</c:v>
                </c:pt>
                <c:pt idx="3443">
                  <c:v>-3.70965</c:v>
                </c:pt>
                <c:pt idx="3444">
                  <c:v>-3.70965</c:v>
                </c:pt>
                <c:pt idx="3445">
                  <c:v>-3.70296</c:v>
                </c:pt>
                <c:pt idx="3446">
                  <c:v>-3.70296</c:v>
                </c:pt>
                <c:pt idx="3447">
                  <c:v>-3.69848</c:v>
                </c:pt>
                <c:pt idx="3448">
                  <c:v>-3.69848</c:v>
                </c:pt>
                <c:pt idx="3449">
                  <c:v>-3.69175</c:v>
                </c:pt>
                <c:pt idx="3450">
                  <c:v>-3.68501</c:v>
                </c:pt>
                <c:pt idx="3451">
                  <c:v>-3.68501</c:v>
                </c:pt>
                <c:pt idx="3452">
                  <c:v>-3.67827</c:v>
                </c:pt>
                <c:pt idx="3453">
                  <c:v>-3.67827</c:v>
                </c:pt>
                <c:pt idx="3454">
                  <c:v>-3.67376</c:v>
                </c:pt>
                <c:pt idx="3455">
                  <c:v>-3.67376</c:v>
                </c:pt>
                <c:pt idx="3456">
                  <c:v>-3.66693</c:v>
                </c:pt>
                <c:pt idx="3457">
                  <c:v>-3.66693</c:v>
                </c:pt>
                <c:pt idx="3458">
                  <c:v>-3.66015</c:v>
                </c:pt>
                <c:pt idx="3459">
                  <c:v>-3.66015</c:v>
                </c:pt>
                <c:pt idx="3460">
                  <c:v>-3.65346</c:v>
                </c:pt>
                <c:pt idx="3461">
                  <c:v>-3.64679</c:v>
                </c:pt>
                <c:pt idx="3462">
                  <c:v>-3.64679</c:v>
                </c:pt>
                <c:pt idx="3463">
                  <c:v>-3.64236</c:v>
                </c:pt>
                <c:pt idx="3464">
                  <c:v>-3.64236</c:v>
                </c:pt>
                <c:pt idx="3465">
                  <c:v>-3.63573</c:v>
                </c:pt>
                <c:pt idx="3466">
                  <c:v>-3.63573</c:v>
                </c:pt>
                <c:pt idx="3467">
                  <c:v>-3.62908</c:v>
                </c:pt>
                <c:pt idx="3468">
                  <c:v>-3.62908</c:v>
                </c:pt>
                <c:pt idx="3469">
                  <c:v>-3.62244</c:v>
                </c:pt>
                <c:pt idx="3470">
                  <c:v>-3.62244</c:v>
                </c:pt>
                <c:pt idx="3471">
                  <c:v>-3.61799</c:v>
                </c:pt>
                <c:pt idx="3472">
                  <c:v>-3.61131</c:v>
                </c:pt>
                <c:pt idx="3473">
                  <c:v>-3.61131</c:v>
                </c:pt>
                <c:pt idx="3474">
                  <c:v>-3.6046</c:v>
                </c:pt>
                <c:pt idx="3475">
                  <c:v>-3.6046</c:v>
                </c:pt>
                <c:pt idx="3476">
                  <c:v>-3.59783</c:v>
                </c:pt>
                <c:pt idx="3477">
                  <c:v>-3.59783</c:v>
                </c:pt>
                <c:pt idx="3478">
                  <c:v>-3.59093</c:v>
                </c:pt>
                <c:pt idx="3479">
                  <c:v>-3.59093</c:v>
                </c:pt>
                <c:pt idx="3480">
                  <c:v>-3.58631</c:v>
                </c:pt>
                <c:pt idx="3481">
                  <c:v>-3.58631</c:v>
                </c:pt>
                <c:pt idx="3482">
                  <c:v>-3.57939</c:v>
                </c:pt>
                <c:pt idx="3483">
                  <c:v>-3.57249</c:v>
                </c:pt>
                <c:pt idx="3484">
                  <c:v>-3.57249</c:v>
                </c:pt>
                <c:pt idx="3485">
                  <c:v>-3.56561</c:v>
                </c:pt>
                <c:pt idx="3486">
                  <c:v>-3.56561</c:v>
                </c:pt>
                <c:pt idx="3487">
                  <c:v>-3.56106</c:v>
                </c:pt>
                <c:pt idx="3488">
                  <c:v>-3.56106</c:v>
                </c:pt>
                <c:pt idx="3489">
                  <c:v>-3.55424</c:v>
                </c:pt>
                <c:pt idx="3490">
                  <c:v>-3.55424</c:v>
                </c:pt>
                <c:pt idx="3491">
                  <c:v>-3.54741</c:v>
                </c:pt>
                <c:pt idx="3492">
                  <c:v>-3.54741</c:v>
                </c:pt>
                <c:pt idx="3493">
                  <c:v>-3.54058</c:v>
                </c:pt>
                <c:pt idx="3494">
                  <c:v>-3.53374</c:v>
                </c:pt>
                <c:pt idx="3495">
                  <c:v>-3.53374</c:v>
                </c:pt>
                <c:pt idx="3496">
                  <c:v>-3.52916</c:v>
                </c:pt>
                <c:pt idx="3497">
                  <c:v>-3.52916</c:v>
                </c:pt>
                <c:pt idx="3498">
                  <c:v>-3.5223</c:v>
                </c:pt>
                <c:pt idx="3499">
                  <c:v>-3.5223</c:v>
                </c:pt>
                <c:pt idx="3500">
                  <c:v>-3.515439999999999</c:v>
                </c:pt>
                <c:pt idx="3501">
                  <c:v>-3.515439999999999</c:v>
                </c:pt>
                <c:pt idx="3502">
                  <c:v>-3.50857</c:v>
                </c:pt>
                <c:pt idx="3503">
                  <c:v>-3.50857</c:v>
                </c:pt>
                <c:pt idx="3504">
                  <c:v>-3.50398</c:v>
                </c:pt>
                <c:pt idx="3505">
                  <c:v>-3.49711</c:v>
                </c:pt>
                <c:pt idx="3506">
                  <c:v>-3.49711</c:v>
                </c:pt>
                <c:pt idx="3507">
                  <c:v>-3.49025</c:v>
                </c:pt>
                <c:pt idx="3508">
                  <c:v>-3.49025</c:v>
                </c:pt>
                <c:pt idx="3509">
                  <c:v>-3.48342</c:v>
                </c:pt>
                <c:pt idx="3510">
                  <c:v>-3.48342</c:v>
                </c:pt>
                <c:pt idx="3511">
                  <c:v>-3.47662</c:v>
                </c:pt>
                <c:pt idx="3512">
                  <c:v>-3.47662</c:v>
                </c:pt>
                <c:pt idx="3513">
                  <c:v>-3.4721</c:v>
                </c:pt>
                <c:pt idx="3514">
                  <c:v>-3.4721</c:v>
                </c:pt>
                <c:pt idx="3515">
                  <c:v>-3.46533</c:v>
                </c:pt>
                <c:pt idx="3516">
                  <c:v>-3.45847</c:v>
                </c:pt>
                <c:pt idx="3517">
                  <c:v>-3.45847</c:v>
                </c:pt>
                <c:pt idx="3518">
                  <c:v>-3.45168</c:v>
                </c:pt>
                <c:pt idx="3519">
                  <c:v>-3.45168</c:v>
                </c:pt>
                <c:pt idx="3520">
                  <c:v>-3.44715</c:v>
                </c:pt>
                <c:pt idx="3521">
                  <c:v>-3.44715</c:v>
                </c:pt>
                <c:pt idx="3522">
                  <c:v>-3.44032</c:v>
                </c:pt>
                <c:pt idx="3523">
                  <c:v>-3.44032</c:v>
                </c:pt>
                <c:pt idx="3524">
                  <c:v>-3.43347</c:v>
                </c:pt>
                <c:pt idx="3525">
                  <c:v>-3.43347</c:v>
                </c:pt>
                <c:pt idx="3526">
                  <c:v>-3.42662</c:v>
                </c:pt>
                <c:pt idx="3527">
                  <c:v>-3.41978</c:v>
                </c:pt>
                <c:pt idx="3528">
                  <c:v>-3.41978</c:v>
                </c:pt>
                <c:pt idx="3529">
                  <c:v>-3.41521</c:v>
                </c:pt>
                <c:pt idx="3530">
                  <c:v>-3.41521</c:v>
                </c:pt>
                <c:pt idx="3531">
                  <c:v>-3.40835</c:v>
                </c:pt>
                <c:pt idx="3532">
                  <c:v>-3.40835</c:v>
                </c:pt>
                <c:pt idx="3533">
                  <c:v>-3.40153</c:v>
                </c:pt>
                <c:pt idx="3534">
                  <c:v>-3.40153</c:v>
                </c:pt>
                <c:pt idx="3535">
                  <c:v>-3.39474</c:v>
                </c:pt>
                <c:pt idx="3536">
                  <c:v>-3.39474</c:v>
                </c:pt>
                <c:pt idx="3537">
                  <c:v>-3.39023</c:v>
                </c:pt>
                <c:pt idx="3538">
                  <c:v>-3.38348</c:v>
                </c:pt>
                <c:pt idx="3539">
                  <c:v>-3.38348</c:v>
                </c:pt>
                <c:pt idx="3540">
                  <c:v>-3.37672</c:v>
                </c:pt>
                <c:pt idx="3541">
                  <c:v>-3.37672</c:v>
                </c:pt>
                <c:pt idx="3542">
                  <c:v>-3.36995</c:v>
                </c:pt>
                <c:pt idx="3543">
                  <c:v>-3.36995</c:v>
                </c:pt>
                <c:pt idx="3544">
                  <c:v>-3.36317</c:v>
                </c:pt>
                <c:pt idx="3545">
                  <c:v>-3.36317</c:v>
                </c:pt>
                <c:pt idx="3546">
                  <c:v>-3.358639999999998</c:v>
                </c:pt>
                <c:pt idx="3547">
                  <c:v>-3.358639999999998</c:v>
                </c:pt>
                <c:pt idx="3548">
                  <c:v>-3.35182</c:v>
                </c:pt>
                <c:pt idx="3549">
                  <c:v>-3.34501</c:v>
                </c:pt>
                <c:pt idx="3550">
                  <c:v>-3.34501</c:v>
                </c:pt>
                <c:pt idx="3551">
                  <c:v>-3.33819</c:v>
                </c:pt>
                <c:pt idx="3552">
                  <c:v>-3.33819</c:v>
                </c:pt>
                <c:pt idx="3553">
                  <c:v>-3.333639999999999</c:v>
                </c:pt>
                <c:pt idx="3554">
                  <c:v>-3.333639999999999</c:v>
                </c:pt>
                <c:pt idx="3555">
                  <c:v>-3.32681</c:v>
                </c:pt>
                <c:pt idx="3556">
                  <c:v>-3.32681</c:v>
                </c:pt>
                <c:pt idx="3557">
                  <c:v>-3.31998</c:v>
                </c:pt>
                <c:pt idx="3558">
                  <c:v>-3.31998</c:v>
                </c:pt>
                <c:pt idx="3559">
                  <c:v>-3.31323</c:v>
                </c:pt>
                <c:pt idx="3560">
                  <c:v>-3.30649</c:v>
                </c:pt>
                <c:pt idx="3561">
                  <c:v>-3.30649</c:v>
                </c:pt>
                <c:pt idx="3562">
                  <c:v>-3.30202</c:v>
                </c:pt>
                <c:pt idx="3563">
                  <c:v>-3.30202</c:v>
                </c:pt>
                <c:pt idx="3564">
                  <c:v>-3.29531</c:v>
                </c:pt>
                <c:pt idx="3565">
                  <c:v>-3.29531</c:v>
                </c:pt>
                <c:pt idx="3566">
                  <c:v>-3.28857</c:v>
                </c:pt>
                <c:pt idx="3567">
                  <c:v>-3.28857</c:v>
                </c:pt>
                <c:pt idx="3568">
                  <c:v>-3.28183</c:v>
                </c:pt>
                <c:pt idx="3569">
                  <c:v>-3.28183</c:v>
                </c:pt>
                <c:pt idx="3570">
                  <c:v>-3.27733</c:v>
                </c:pt>
                <c:pt idx="3571">
                  <c:v>-3.27057</c:v>
                </c:pt>
                <c:pt idx="3572">
                  <c:v>-3.27057</c:v>
                </c:pt>
                <c:pt idx="3573">
                  <c:v>-3.26379</c:v>
                </c:pt>
                <c:pt idx="3574">
                  <c:v>-3.26379</c:v>
                </c:pt>
                <c:pt idx="3575">
                  <c:v>-3.257</c:v>
                </c:pt>
                <c:pt idx="3576">
                  <c:v>-3.257</c:v>
                </c:pt>
                <c:pt idx="3577">
                  <c:v>-3.25023</c:v>
                </c:pt>
                <c:pt idx="3578">
                  <c:v>-3.25023</c:v>
                </c:pt>
                <c:pt idx="3579">
                  <c:v>-3.24569</c:v>
                </c:pt>
                <c:pt idx="3580">
                  <c:v>-3.24569</c:v>
                </c:pt>
                <c:pt idx="3581">
                  <c:v>-3.23889</c:v>
                </c:pt>
                <c:pt idx="3582">
                  <c:v>-3.23208</c:v>
                </c:pt>
                <c:pt idx="3583">
                  <c:v>-3.23208</c:v>
                </c:pt>
                <c:pt idx="3584">
                  <c:v>-3.22535</c:v>
                </c:pt>
                <c:pt idx="3585">
                  <c:v>-3.22535</c:v>
                </c:pt>
                <c:pt idx="3586">
                  <c:v>-3.22088</c:v>
                </c:pt>
                <c:pt idx="3587">
                  <c:v>-3.22088</c:v>
                </c:pt>
                <c:pt idx="3588">
                  <c:v>-3.21419</c:v>
                </c:pt>
                <c:pt idx="3589">
                  <c:v>-3.21419</c:v>
                </c:pt>
                <c:pt idx="3590">
                  <c:v>-3.20751</c:v>
                </c:pt>
                <c:pt idx="3591">
                  <c:v>-3.20751</c:v>
                </c:pt>
                <c:pt idx="3592">
                  <c:v>-3.20082</c:v>
                </c:pt>
                <c:pt idx="3593">
                  <c:v>-3.19411</c:v>
                </c:pt>
                <c:pt idx="3594">
                  <c:v>-3.19411</c:v>
                </c:pt>
                <c:pt idx="3595">
                  <c:v>-3.18963</c:v>
                </c:pt>
                <c:pt idx="3596">
                  <c:v>-3.18963</c:v>
                </c:pt>
                <c:pt idx="3597">
                  <c:v>-3.18287</c:v>
                </c:pt>
                <c:pt idx="3598">
                  <c:v>-3.18287</c:v>
                </c:pt>
                <c:pt idx="3599">
                  <c:v>-3.17613</c:v>
                </c:pt>
                <c:pt idx="3600">
                  <c:v>-3.17613</c:v>
                </c:pt>
                <c:pt idx="3601">
                  <c:v>-3.16936</c:v>
                </c:pt>
                <c:pt idx="3602">
                  <c:v>-3.16936</c:v>
                </c:pt>
                <c:pt idx="3603">
                  <c:v>-3.16486</c:v>
                </c:pt>
                <c:pt idx="3604">
                  <c:v>-3.1581</c:v>
                </c:pt>
                <c:pt idx="3605">
                  <c:v>-3.1581</c:v>
                </c:pt>
                <c:pt idx="3606">
                  <c:v>-3.15133</c:v>
                </c:pt>
                <c:pt idx="3607">
                  <c:v>-3.15133</c:v>
                </c:pt>
                <c:pt idx="3608">
                  <c:v>-3.14464</c:v>
                </c:pt>
                <c:pt idx="3609">
                  <c:v>-3.14464</c:v>
                </c:pt>
                <c:pt idx="3610">
                  <c:v>-3.13797</c:v>
                </c:pt>
                <c:pt idx="3611">
                  <c:v>-3.13797</c:v>
                </c:pt>
                <c:pt idx="3612">
                  <c:v>-3.13352</c:v>
                </c:pt>
                <c:pt idx="3613">
                  <c:v>-3.13352</c:v>
                </c:pt>
                <c:pt idx="3614">
                  <c:v>-3.12686</c:v>
                </c:pt>
                <c:pt idx="3615">
                  <c:v>-3.1202</c:v>
                </c:pt>
                <c:pt idx="3616">
                  <c:v>-3.1202</c:v>
                </c:pt>
                <c:pt idx="3617">
                  <c:v>-3.11353</c:v>
                </c:pt>
                <c:pt idx="3618">
                  <c:v>-3.11353</c:v>
                </c:pt>
                <c:pt idx="3619">
                  <c:v>-3.10905</c:v>
                </c:pt>
                <c:pt idx="3620">
                  <c:v>-3.10905</c:v>
                </c:pt>
                <c:pt idx="3621">
                  <c:v>-3.10235</c:v>
                </c:pt>
                <c:pt idx="3622">
                  <c:v>-3.10235</c:v>
                </c:pt>
                <c:pt idx="3623">
                  <c:v>-3.09562</c:v>
                </c:pt>
                <c:pt idx="3624">
                  <c:v>-3.09562</c:v>
                </c:pt>
                <c:pt idx="3625">
                  <c:v>-3.0889</c:v>
                </c:pt>
                <c:pt idx="3626">
                  <c:v>-3.08217</c:v>
                </c:pt>
                <c:pt idx="3627">
                  <c:v>-3.08217</c:v>
                </c:pt>
                <c:pt idx="3628">
                  <c:v>-3.07768</c:v>
                </c:pt>
                <c:pt idx="3629">
                  <c:v>-3.07768</c:v>
                </c:pt>
                <c:pt idx="3630">
                  <c:v>-3.07094</c:v>
                </c:pt>
                <c:pt idx="3631">
                  <c:v>-3.07094</c:v>
                </c:pt>
                <c:pt idx="3632">
                  <c:v>-3.06424</c:v>
                </c:pt>
                <c:pt idx="3633">
                  <c:v>-3.06424</c:v>
                </c:pt>
                <c:pt idx="3634">
                  <c:v>-3.05757</c:v>
                </c:pt>
                <c:pt idx="3635">
                  <c:v>-3.05757</c:v>
                </c:pt>
                <c:pt idx="3636">
                  <c:v>-3.05315</c:v>
                </c:pt>
                <c:pt idx="3637">
                  <c:v>-3.04651</c:v>
                </c:pt>
                <c:pt idx="3638">
                  <c:v>-3.04651</c:v>
                </c:pt>
                <c:pt idx="3639">
                  <c:v>-3.03986</c:v>
                </c:pt>
                <c:pt idx="3640">
                  <c:v>-3.03986</c:v>
                </c:pt>
                <c:pt idx="3641">
                  <c:v>-3.03322</c:v>
                </c:pt>
                <c:pt idx="3642">
                  <c:v>-3.03322</c:v>
                </c:pt>
                <c:pt idx="3643">
                  <c:v>-3.02655</c:v>
                </c:pt>
                <c:pt idx="3644">
                  <c:v>-3.02655</c:v>
                </c:pt>
                <c:pt idx="3645">
                  <c:v>-3.02209</c:v>
                </c:pt>
                <c:pt idx="3646">
                  <c:v>-3.02209</c:v>
                </c:pt>
                <c:pt idx="3647">
                  <c:v>-3.01539</c:v>
                </c:pt>
                <c:pt idx="3648">
                  <c:v>-3.0087</c:v>
                </c:pt>
                <c:pt idx="3649">
                  <c:v>-3.0087</c:v>
                </c:pt>
                <c:pt idx="3650">
                  <c:v>-3.002</c:v>
                </c:pt>
                <c:pt idx="3651">
                  <c:v>-3.002</c:v>
                </c:pt>
                <c:pt idx="3652">
                  <c:v>-2.99746</c:v>
                </c:pt>
                <c:pt idx="3653">
                  <c:v>-2.99746</c:v>
                </c:pt>
                <c:pt idx="3654">
                  <c:v>-2.99058</c:v>
                </c:pt>
                <c:pt idx="3655">
                  <c:v>-2.99058</c:v>
                </c:pt>
                <c:pt idx="3656">
                  <c:v>-2.98371</c:v>
                </c:pt>
                <c:pt idx="3657">
                  <c:v>-2.97689</c:v>
                </c:pt>
                <c:pt idx="3658">
                  <c:v>-2.97689</c:v>
                </c:pt>
                <c:pt idx="3659">
                  <c:v>-2.97011</c:v>
                </c:pt>
                <c:pt idx="3660">
                  <c:v>-2.97011</c:v>
                </c:pt>
                <c:pt idx="3661">
                  <c:v>-2.96559</c:v>
                </c:pt>
                <c:pt idx="3662">
                  <c:v>-2.96559</c:v>
                </c:pt>
                <c:pt idx="3663">
                  <c:v>-2.95881</c:v>
                </c:pt>
                <c:pt idx="3664">
                  <c:v>-2.95881</c:v>
                </c:pt>
                <c:pt idx="3665">
                  <c:v>-2.95201</c:v>
                </c:pt>
                <c:pt idx="3666">
                  <c:v>-2.95201</c:v>
                </c:pt>
                <c:pt idx="3667">
                  <c:v>-2.94521</c:v>
                </c:pt>
                <c:pt idx="3668">
                  <c:v>-2.94521</c:v>
                </c:pt>
                <c:pt idx="3669">
                  <c:v>-2.94067</c:v>
                </c:pt>
                <c:pt idx="3670">
                  <c:v>-2.93376</c:v>
                </c:pt>
                <c:pt idx="3671">
                  <c:v>-2.93376</c:v>
                </c:pt>
                <c:pt idx="3672">
                  <c:v>-2.92691</c:v>
                </c:pt>
                <c:pt idx="3673">
                  <c:v>-2.92691</c:v>
                </c:pt>
                <c:pt idx="3674">
                  <c:v>-2.92004</c:v>
                </c:pt>
                <c:pt idx="3675">
                  <c:v>-2.92004</c:v>
                </c:pt>
                <c:pt idx="3676">
                  <c:v>-2.91317</c:v>
                </c:pt>
                <c:pt idx="3677">
                  <c:v>-2.91317</c:v>
                </c:pt>
                <c:pt idx="3678">
                  <c:v>-2.90859</c:v>
                </c:pt>
                <c:pt idx="3679">
                  <c:v>-2.90859</c:v>
                </c:pt>
                <c:pt idx="3680">
                  <c:v>-2.90172</c:v>
                </c:pt>
                <c:pt idx="3681">
                  <c:v>-2.89491</c:v>
                </c:pt>
                <c:pt idx="3682">
                  <c:v>-2.89491</c:v>
                </c:pt>
                <c:pt idx="3683">
                  <c:v>-2.88814</c:v>
                </c:pt>
                <c:pt idx="3684">
                  <c:v>-2.88814</c:v>
                </c:pt>
                <c:pt idx="3685">
                  <c:v>-2.88365</c:v>
                </c:pt>
                <c:pt idx="3686">
                  <c:v>-2.88365</c:v>
                </c:pt>
                <c:pt idx="3687">
                  <c:v>-2.8769</c:v>
                </c:pt>
                <c:pt idx="3688">
                  <c:v>-2.8769</c:v>
                </c:pt>
                <c:pt idx="3689">
                  <c:v>-2.87016</c:v>
                </c:pt>
                <c:pt idx="3690">
                  <c:v>-2.87016</c:v>
                </c:pt>
                <c:pt idx="3691">
                  <c:v>-2.86342</c:v>
                </c:pt>
                <c:pt idx="3692">
                  <c:v>-2.856649999999989</c:v>
                </c:pt>
                <c:pt idx="3693">
                  <c:v>-2.856649999999989</c:v>
                </c:pt>
                <c:pt idx="3694">
                  <c:v>-2.85211</c:v>
                </c:pt>
                <c:pt idx="3695">
                  <c:v>-2.85211</c:v>
                </c:pt>
                <c:pt idx="3696">
                  <c:v>-2.8453</c:v>
                </c:pt>
                <c:pt idx="3697">
                  <c:v>-2.8453</c:v>
                </c:pt>
                <c:pt idx="3698">
                  <c:v>-2.83847</c:v>
                </c:pt>
                <c:pt idx="3699">
                  <c:v>-2.83847</c:v>
                </c:pt>
                <c:pt idx="3700">
                  <c:v>-2.831649999999989</c:v>
                </c:pt>
                <c:pt idx="3701">
                  <c:v>-2.831649999999989</c:v>
                </c:pt>
                <c:pt idx="3702">
                  <c:v>-2.82709</c:v>
                </c:pt>
                <c:pt idx="3703">
                  <c:v>-2.82024</c:v>
                </c:pt>
                <c:pt idx="3704">
                  <c:v>-2.82024</c:v>
                </c:pt>
                <c:pt idx="3705">
                  <c:v>-2.81342</c:v>
                </c:pt>
                <c:pt idx="3706">
                  <c:v>-2.81342</c:v>
                </c:pt>
                <c:pt idx="3707">
                  <c:v>-2.806659999999989</c:v>
                </c:pt>
                <c:pt idx="3708">
                  <c:v>-2.806659999999989</c:v>
                </c:pt>
                <c:pt idx="3709">
                  <c:v>-2.79992</c:v>
                </c:pt>
                <c:pt idx="3710">
                  <c:v>-2.79992</c:v>
                </c:pt>
                <c:pt idx="3711">
                  <c:v>-2.79543</c:v>
                </c:pt>
                <c:pt idx="3712">
                  <c:v>-2.79543</c:v>
                </c:pt>
                <c:pt idx="3713">
                  <c:v>-2.7887</c:v>
                </c:pt>
                <c:pt idx="3714">
                  <c:v>-2.78195</c:v>
                </c:pt>
                <c:pt idx="3715">
                  <c:v>-2.78195</c:v>
                </c:pt>
                <c:pt idx="3716">
                  <c:v>-2.77519</c:v>
                </c:pt>
                <c:pt idx="3717">
                  <c:v>-2.77519</c:v>
                </c:pt>
                <c:pt idx="3718">
                  <c:v>-2.77068</c:v>
                </c:pt>
                <c:pt idx="3719">
                  <c:v>-2.77068</c:v>
                </c:pt>
                <c:pt idx="3720">
                  <c:v>-2.7639</c:v>
                </c:pt>
                <c:pt idx="3721">
                  <c:v>-2.7639</c:v>
                </c:pt>
                <c:pt idx="3722">
                  <c:v>-2.75711</c:v>
                </c:pt>
                <c:pt idx="3723">
                  <c:v>-2.75711</c:v>
                </c:pt>
                <c:pt idx="3724">
                  <c:v>-2.75032</c:v>
                </c:pt>
                <c:pt idx="3725">
                  <c:v>-2.7435</c:v>
                </c:pt>
                <c:pt idx="3726">
                  <c:v>-2.7435</c:v>
                </c:pt>
                <c:pt idx="3727">
                  <c:v>-2.73897</c:v>
                </c:pt>
                <c:pt idx="3728">
                  <c:v>-2.73897</c:v>
                </c:pt>
                <c:pt idx="3729">
                  <c:v>-2.73217</c:v>
                </c:pt>
                <c:pt idx="3730">
                  <c:v>-2.73217</c:v>
                </c:pt>
                <c:pt idx="3731">
                  <c:v>-2.72541</c:v>
                </c:pt>
                <c:pt idx="3732">
                  <c:v>-2.72541</c:v>
                </c:pt>
                <c:pt idx="3733">
                  <c:v>-2.71867</c:v>
                </c:pt>
                <c:pt idx="3734">
                  <c:v>-2.7142</c:v>
                </c:pt>
                <c:pt idx="3735">
                  <c:v>-2.7142</c:v>
                </c:pt>
                <c:pt idx="3736">
                  <c:v>-2.70747</c:v>
                </c:pt>
                <c:pt idx="3737">
                  <c:v>-2.70747</c:v>
                </c:pt>
                <c:pt idx="3738">
                  <c:v>-2.70074</c:v>
                </c:pt>
                <c:pt idx="3739">
                  <c:v>-2.70074</c:v>
                </c:pt>
                <c:pt idx="3740">
                  <c:v>-2.694</c:v>
                </c:pt>
                <c:pt idx="3741">
                  <c:v>-2.694</c:v>
                </c:pt>
                <c:pt idx="3742">
                  <c:v>-2.68724</c:v>
                </c:pt>
                <c:pt idx="3743">
                  <c:v>-2.68724</c:v>
                </c:pt>
                <c:pt idx="3744">
                  <c:v>-2.68272</c:v>
                </c:pt>
                <c:pt idx="3745">
                  <c:v>-2.68272</c:v>
                </c:pt>
                <c:pt idx="3746">
                  <c:v>-2.67593</c:v>
                </c:pt>
                <c:pt idx="3747">
                  <c:v>-2.66915</c:v>
                </c:pt>
                <c:pt idx="3748">
                  <c:v>-2.66915</c:v>
                </c:pt>
                <c:pt idx="3749">
                  <c:v>-2.66236</c:v>
                </c:pt>
                <c:pt idx="3750">
                  <c:v>-2.66236</c:v>
                </c:pt>
                <c:pt idx="3751">
                  <c:v>-2.65784</c:v>
                </c:pt>
                <c:pt idx="3752">
                  <c:v>-2.65784</c:v>
                </c:pt>
                <c:pt idx="3753">
                  <c:v>-2.65098</c:v>
                </c:pt>
                <c:pt idx="3754">
                  <c:v>-2.65098</c:v>
                </c:pt>
                <c:pt idx="3755">
                  <c:v>-2.64423</c:v>
                </c:pt>
                <c:pt idx="3756">
                  <c:v>-2.64423</c:v>
                </c:pt>
                <c:pt idx="3757">
                  <c:v>-2.63752</c:v>
                </c:pt>
                <c:pt idx="3758">
                  <c:v>-2.63084</c:v>
                </c:pt>
                <c:pt idx="3759">
                  <c:v>-2.63084</c:v>
                </c:pt>
                <c:pt idx="3760">
                  <c:v>-2.62639</c:v>
                </c:pt>
                <c:pt idx="3761">
                  <c:v>-2.62639</c:v>
                </c:pt>
                <c:pt idx="3762">
                  <c:v>-2.61969</c:v>
                </c:pt>
                <c:pt idx="3763">
                  <c:v>-2.61969</c:v>
                </c:pt>
                <c:pt idx="3764">
                  <c:v>-2.613</c:v>
                </c:pt>
                <c:pt idx="3765">
                  <c:v>-2.613</c:v>
                </c:pt>
                <c:pt idx="3766">
                  <c:v>-2.60629</c:v>
                </c:pt>
                <c:pt idx="3767">
                  <c:v>-2.6018</c:v>
                </c:pt>
                <c:pt idx="3768">
                  <c:v>-2.6018</c:v>
                </c:pt>
                <c:pt idx="3769">
                  <c:v>-2.59505</c:v>
                </c:pt>
                <c:pt idx="3770">
                  <c:v>-2.59505</c:v>
                </c:pt>
                <c:pt idx="3771">
                  <c:v>-2.58829</c:v>
                </c:pt>
                <c:pt idx="3772">
                  <c:v>-2.58829</c:v>
                </c:pt>
                <c:pt idx="3773">
                  <c:v>-2.58154</c:v>
                </c:pt>
                <c:pt idx="3774">
                  <c:v>-2.58154</c:v>
                </c:pt>
                <c:pt idx="3775">
                  <c:v>-2.57477</c:v>
                </c:pt>
                <c:pt idx="3776">
                  <c:v>-2.57477</c:v>
                </c:pt>
                <c:pt idx="3777">
                  <c:v>-2.57025</c:v>
                </c:pt>
                <c:pt idx="3778">
                  <c:v>-2.56348</c:v>
                </c:pt>
                <c:pt idx="3779">
                  <c:v>-2.56348</c:v>
                </c:pt>
                <c:pt idx="3780">
                  <c:v>-2.55678</c:v>
                </c:pt>
                <c:pt idx="3781">
                  <c:v>-2.55678</c:v>
                </c:pt>
                <c:pt idx="3782">
                  <c:v>-2.5501</c:v>
                </c:pt>
                <c:pt idx="3783">
                  <c:v>-2.5501</c:v>
                </c:pt>
                <c:pt idx="3784">
                  <c:v>-2.54566</c:v>
                </c:pt>
                <c:pt idx="3785">
                  <c:v>-2.54566</c:v>
                </c:pt>
                <c:pt idx="3786">
                  <c:v>-2.53901</c:v>
                </c:pt>
                <c:pt idx="3787">
                  <c:v>-2.53901</c:v>
                </c:pt>
                <c:pt idx="3788">
                  <c:v>-2.53234</c:v>
                </c:pt>
                <c:pt idx="3789">
                  <c:v>-2.53234</c:v>
                </c:pt>
                <c:pt idx="3790">
                  <c:v>-2.52567</c:v>
                </c:pt>
                <c:pt idx="3791">
                  <c:v>-2.51898</c:v>
                </c:pt>
                <c:pt idx="3792">
                  <c:v>-2.51898</c:v>
                </c:pt>
                <c:pt idx="3793">
                  <c:v>-2.5145</c:v>
                </c:pt>
                <c:pt idx="3794">
                  <c:v>-2.5145</c:v>
                </c:pt>
                <c:pt idx="3795">
                  <c:v>-2.50776</c:v>
                </c:pt>
                <c:pt idx="3796">
                  <c:v>-2.50776</c:v>
                </c:pt>
                <c:pt idx="3797">
                  <c:v>-2.50103</c:v>
                </c:pt>
                <c:pt idx="3798">
                  <c:v>-2.50103</c:v>
                </c:pt>
                <c:pt idx="3799">
                  <c:v>-2.49421</c:v>
                </c:pt>
                <c:pt idx="3800">
                  <c:v>-2.49421</c:v>
                </c:pt>
                <c:pt idx="3801">
                  <c:v>-2.48965</c:v>
                </c:pt>
                <c:pt idx="3802">
                  <c:v>-2.48276</c:v>
                </c:pt>
                <c:pt idx="3803">
                  <c:v>-2.48276</c:v>
                </c:pt>
                <c:pt idx="3804">
                  <c:v>-2.47595</c:v>
                </c:pt>
                <c:pt idx="3805">
                  <c:v>-2.47595</c:v>
                </c:pt>
                <c:pt idx="3806">
                  <c:v>-2.46919</c:v>
                </c:pt>
                <c:pt idx="3807">
                  <c:v>-2.46919</c:v>
                </c:pt>
                <c:pt idx="3808">
                  <c:v>-2.46247</c:v>
                </c:pt>
                <c:pt idx="3809">
                  <c:v>-2.46247</c:v>
                </c:pt>
                <c:pt idx="3810">
                  <c:v>-2.45798</c:v>
                </c:pt>
                <c:pt idx="3811">
                  <c:v>-2.45798</c:v>
                </c:pt>
                <c:pt idx="3812">
                  <c:v>-2.451239999999998</c:v>
                </c:pt>
                <c:pt idx="3813">
                  <c:v>-2.4445</c:v>
                </c:pt>
                <c:pt idx="3814">
                  <c:v>-2.4445</c:v>
                </c:pt>
                <c:pt idx="3815">
                  <c:v>-2.43774</c:v>
                </c:pt>
                <c:pt idx="3816">
                  <c:v>-2.43774</c:v>
                </c:pt>
                <c:pt idx="3817">
                  <c:v>-2.43322</c:v>
                </c:pt>
                <c:pt idx="3818">
                  <c:v>-2.43322</c:v>
                </c:pt>
                <c:pt idx="3819">
                  <c:v>-2.42642</c:v>
                </c:pt>
                <c:pt idx="3820">
                  <c:v>-2.42642</c:v>
                </c:pt>
                <c:pt idx="3821">
                  <c:v>-2.41961</c:v>
                </c:pt>
                <c:pt idx="3822">
                  <c:v>-2.41278</c:v>
                </c:pt>
                <c:pt idx="3823">
                  <c:v>-2.41278</c:v>
                </c:pt>
                <c:pt idx="3824">
                  <c:v>-2.40595</c:v>
                </c:pt>
                <c:pt idx="3825">
                  <c:v>-2.40595</c:v>
                </c:pt>
                <c:pt idx="3826">
                  <c:v>-2.40139</c:v>
                </c:pt>
                <c:pt idx="3827">
                  <c:v>-2.40139</c:v>
                </c:pt>
                <c:pt idx="3828">
                  <c:v>-2.39456</c:v>
                </c:pt>
                <c:pt idx="3829">
                  <c:v>-2.39456</c:v>
                </c:pt>
                <c:pt idx="3830">
                  <c:v>-2.3878</c:v>
                </c:pt>
                <c:pt idx="3831">
                  <c:v>-2.3878</c:v>
                </c:pt>
                <c:pt idx="3832">
                  <c:v>-2.38107</c:v>
                </c:pt>
                <c:pt idx="3833">
                  <c:v>-2.38107</c:v>
                </c:pt>
                <c:pt idx="3834">
                  <c:v>-2.37659</c:v>
                </c:pt>
                <c:pt idx="3835">
                  <c:v>-2.36982</c:v>
                </c:pt>
                <c:pt idx="3836">
                  <c:v>-2.36982</c:v>
                </c:pt>
                <c:pt idx="3837">
                  <c:v>-2.3631</c:v>
                </c:pt>
                <c:pt idx="3838">
                  <c:v>-2.3631</c:v>
                </c:pt>
                <c:pt idx="3839">
                  <c:v>-2.35637</c:v>
                </c:pt>
                <c:pt idx="3840">
                  <c:v>-2.35637</c:v>
                </c:pt>
                <c:pt idx="3841">
                  <c:v>-2.34962</c:v>
                </c:pt>
                <c:pt idx="3842">
                  <c:v>-2.34962</c:v>
                </c:pt>
                <c:pt idx="3843">
                  <c:v>-2.34511</c:v>
                </c:pt>
                <c:pt idx="3844">
                  <c:v>-2.34511</c:v>
                </c:pt>
                <c:pt idx="3845">
                  <c:v>-2.33833</c:v>
                </c:pt>
                <c:pt idx="3846">
                  <c:v>-2.331539999999999</c:v>
                </c:pt>
                <c:pt idx="3847">
                  <c:v>-2.331539999999999</c:v>
                </c:pt>
                <c:pt idx="3848">
                  <c:v>-2.32474</c:v>
                </c:pt>
                <c:pt idx="3849">
                  <c:v>-2.32474</c:v>
                </c:pt>
                <c:pt idx="3850">
                  <c:v>-2.31792</c:v>
                </c:pt>
                <c:pt idx="3851">
                  <c:v>-2.31792</c:v>
                </c:pt>
                <c:pt idx="3852">
                  <c:v>-2.3134</c:v>
                </c:pt>
                <c:pt idx="3853">
                  <c:v>-2.3134</c:v>
                </c:pt>
                <c:pt idx="3854">
                  <c:v>-2.30663</c:v>
                </c:pt>
                <c:pt idx="3855">
                  <c:v>-2.30663</c:v>
                </c:pt>
                <c:pt idx="3856">
                  <c:v>-2.2999</c:v>
                </c:pt>
                <c:pt idx="3857">
                  <c:v>-2.2932</c:v>
                </c:pt>
                <c:pt idx="3858">
                  <c:v>-2.2932</c:v>
                </c:pt>
                <c:pt idx="3859">
                  <c:v>-2.28649</c:v>
                </c:pt>
                <c:pt idx="3860">
                  <c:v>-2.28649</c:v>
                </c:pt>
                <c:pt idx="3861">
                  <c:v>-2.28202</c:v>
                </c:pt>
                <c:pt idx="3862">
                  <c:v>-2.28202</c:v>
                </c:pt>
                <c:pt idx="3863">
                  <c:v>-2.2753</c:v>
                </c:pt>
                <c:pt idx="3864">
                  <c:v>-2.2753</c:v>
                </c:pt>
                <c:pt idx="3865">
                  <c:v>-2.26855</c:v>
                </c:pt>
                <c:pt idx="3866">
                  <c:v>-2.26855</c:v>
                </c:pt>
                <c:pt idx="3867">
                  <c:v>-2.2618</c:v>
                </c:pt>
                <c:pt idx="3868">
                  <c:v>-2.2618</c:v>
                </c:pt>
                <c:pt idx="3869">
                  <c:v>-2.25504</c:v>
                </c:pt>
                <c:pt idx="3870">
                  <c:v>-2.25047</c:v>
                </c:pt>
                <c:pt idx="3871">
                  <c:v>-2.25047</c:v>
                </c:pt>
                <c:pt idx="3872">
                  <c:v>-2.24369</c:v>
                </c:pt>
                <c:pt idx="3873">
                  <c:v>-2.24369</c:v>
                </c:pt>
                <c:pt idx="3874">
                  <c:v>-2.2369</c:v>
                </c:pt>
                <c:pt idx="3875">
                  <c:v>-2.2369</c:v>
                </c:pt>
                <c:pt idx="3876">
                  <c:v>-2.23012</c:v>
                </c:pt>
                <c:pt idx="3877">
                  <c:v>-2.23012</c:v>
                </c:pt>
                <c:pt idx="3878">
                  <c:v>-2.22561</c:v>
                </c:pt>
                <c:pt idx="3879">
                  <c:v>-2.22561</c:v>
                </c:pt>
                <c:pt idx="3880">
                  <c:v>-2.21889</c:v>
                </c:pt>
                <c:pt idx="3881">
                  <c:v>-2.21222</c:v>
                </c:pt>
                <c:pt idx="3882">
                  <c:v>-2.21222</c:v>
                </c:pt>
                <c:pt idx="3883">
                  <c:v>-2.20554</c:v>
                </c:pt>
                <c:pt idx="3884">
                  <c:v>-2.20554</c:v>
                </c:pt>
                <c:pt idx="3885">
                  <c:v>-2.2011</c:v>
                </c:pt>
                <c:pt idx="3886">
                  <c:v>-2.2011</c:v>
                </c:pt>
                <c:pt idx="3887">
                  <c:v>-2.19442</c:v>
                </c:pt>
                <c:pt idx="3888">
                  <c:v>-2.19442</c:v>
                </c:pt>
                <c:pt idx="3889">
                  <c:v>-2.18772</c:v>
                </c:pt>
                <c:pt idx="3890">
                  <c:v>-2.18099</c:v>
                </c:pt>
                <c:pt idx="3891">
                  <c:v>-2.18099</c:v>
                </c:pt>
                <c:pt idx="3892">
                  <c:v>-2.17425</c:v>
                </c:pt>
                <c:pt idx="3893">
                  <c:v>-2.17425</c:v>
                </c:pt>
                <c:pt idx="3894">
                  <c:v>-2.16975</c:v>
                </c:pt>
                <c:pt idx="3895">
                  <c:v>-2.16975</c:v>
                </c:pt>
                <c:pt idx="3896">
                  <c:v>-2.16297</c:v>
                </c:pt>
                <c:pt idx="3897">
                  <c:v>-2.16297</c:v>
                </c:pt>
                <c:pt idx="3898">
                  <c:v>-2.1562</c:v>
                </c:pt>
                <c:pt idx="3899">
                  <c:v>-2.1562</c:v>
                </c:pt>
                <c:pt idx="3900">
                  <c:v>-2.14943</c:v>
                </c:pt>
                <c:pt idx="3901">
                  <c:v>-2.14943</c:v>
                </c:pt>
                <c:pt idx="3902">
                  <c:v>-2.14491</c:v>
                </c:pt>
                <c:pt idx="3903">
                  <c:v>-2.13811</c:v>
                </c:pt>
                <c:pt idx="3904">
                  <c:v>-2.13811</c:v>
                </c:pt>
                <c:pt idx="3905">
                  <c:v>-2.13143</c:v>
                </c:pt>
                <c:pt idx="3906">
                  <c:v>-2.13143</c:v>
                </c:pt>
                <c:pt idx="3907">
                  <c:v>-2.12475</c:v>
                </c:pt>
                <c:pt idx="3908">
                  <c:v>-2.12475</c:v>
                </c:pt>
                <c:pt idx="3909">
                  <c:v>-2.11809</c:v>
                </c:pt>
                <c:pt idx="3910">
                  <c:v>-2.11809</c:v>
                </c:pt>
                <c:pt idx="3911">
                  <c:v>-2.11363</c:v>
                </c:pt>
                <c:pt idx="3912">
                  <c:v>-2.11363</c:v>
                </c:pt>
                <c:pt idx="3913">
                  <c:v>-2.10695</c:v>
                </c:pt>
                <c:pt idx="3914">
                  <c:v>-2.10024</c:v>
                </c:pt>
                <c:pt idx="3915">
                  <c:v>-2.10024</c:v>
                </c:pt>
                <c:pt idx="3916">
                  <c:v>-2.0935</c:v>
                </c:pt>
                <c:pt idx="3917">
                  <c:v>-2.0935</c:v>
                </c:pt>
                <c:pt idx="3918">
                  <c:v>-2.08676</c:v>
                </c:pt>
                <c:pt idx="3919">
                  <c:v>-2.08676</c:v>
                </c:pt>
                <c:pt idx="3920">
                  <c:v>-2.08225</c:v>
                </c:pt>
                <c:pt idx="3921">
                  <c:v>-2.08225</c:v>
                </c:pt>
                <c:pt idx="3922">
                  <c:v>-2.07543</c:v>
                </c:pt>
                <c:pt idx="3923">
                  <c:v>-2.07543</c:v>
                </c:pt>
                <c:pt idx="3924">
                  <c:v>-2.06866</c:v>
                </c:pt>
                <c:pt idx="3925">
                  <c:v>-2.06188</c:v>
                </c:pt>
                <c:pt idx="3926">
                  <c:v>-2.06188</c:v>
                </c:pt>
                <c:pt idx="3927">
                  <c:v>-2.05514</c:v>
                </c:pt>
                <c:pt idx="3928">
                  <c:v>-2.05514</c:v>
                </c:pt>
                <c:pt idx="3929">
                  <c:v>-2.05067</c:v>
                </c:pt>
                <c:pt idx="3930">
                  <c:v>-2.05067</c:v>
                </c:pt>
                <c:pt idx="3931">
                  <c:v>-2.04398</c:v>
                </c:pt>
                <c:pt idx="3932">
                  <c:v>-2.04398</c:v>
                </c:pt>
                <c:pt idx="3933">
                  <c:v>-2.0373</c:v>
                </c:pt>
                <c:pt idx="3934">
                  <c:v>-2.0373</c:v>
                </c:pt>
                <c:pt idx="3935">
                  <c:v>-2.03062</c:v>
                </c:pt>
                <c:pt idx="3936">
                  <c:v>-2.02615</c:v>
                </c:pt>
                <c:pt idx="3937">
                  <c:v>-2.02615</c:v>
                </c:pt>
                <c:pt idx="3938">
                  <c:v>-2.01945</c:v>
                </c:pt>
                <c:pt idx="3939">
                  <c:v>-2.01945</c:v>
                </c:pt>
                <c:pt idx="3940">
                  <c:v>-2.01273</c:v>
                </c:pt>
                <c:pt idx="3941">
                  <c:v>-2.01273</c:v>
                </c:pt>
                <c:pt idx="3942">
                  <c:v>-2.006</c:v>
                </c:pt>
                <c:pt idx="3943">
                  <c:v>-2.006</c:v>
                </c:pt>
                <c:pt idx="3944">
                  <c:v>-1.99927</c:v>
                </c:pt>
                <c:pt idx="3945">
                  <c:v>-1.99927</c:v>
                </c:pt>
                <c:pt idx="3946">
                  <c:v>-1.99478</c:v>
                </c:pt>
                <c:pt idx="3947">
                  <c:v>-1.98804</c:v>
                </c:pt>
                <c:pt idx="3948">
                  <c:v>-1.98804</c:v>
                </c:pt>
                <c:pt idx="3949">
                  <c:v>-1.98131</c:v>
                </c:pt>
                <c:pt idx="3950">
                  <c:v>-1.98131</c:v>
                </c:pt>
                <c:pt idx="3951">
                  <c:v>-1.97458</c:v>
                </c:pt>
                <c:pt idx="3952">
                  <c:v>-1.97458</c:v>
                </c:pt>
                <c:pt idx="3953">
                  <c:v>-1.97011</c:v>
                </c:pt>
                <c:pt idx="3954">
                  <c:v>-1.97011</c:v>
                </c:pt>
                <c:pt idx="3955">
                  <c:v>-1.96335</c:v>
                </c:pt>
                <c:pt idx="3956">
                  <c:v>-1.96335</c:v>
                </c:pt>
                <c:pt idx="3957">
                  <c:v>-1.95667</c:v>
                </c:pt>
                <c:pt idx="3958">
                  <c:v>-1.94998</c:v>
                </c:pt>
                <c:pt idx="3959">
                  <c:v>-1.94998</c:v>
                </c:pt>
                <c:pt idx="3960">
                  <c:v>-1.94327</c:v>
                </c:pt>
                <c:pt idx="3961">
                  <c:v>-1.94327</c:v>
                </c:pt>
                <c:pt idx="3962">
                  <c:v>-1.9388</c:v>
                </c:pt>
                <c:pt idx="3963">
                  <c:v>-1.9388</c:v>
                </c:pt>
                <c:pt idx="3964">
                  <c:v>-1.93208</c:v>
                </c:pt>
                <c:pt idx="3965">
                  <c:v>-1.93208</c:v>
                </c:pt>
                <c:pt idx="3966">
                  <c:v>-1.92536</c:v>
                </c:pt>
                <c:pt idx="3967">
                  <c:v>-1.92536</c:v>
                </c:pt>
                <c:pt idx="3968">
                  <c:v>-1.91866</c:v>
                </c:pt>
                <c:pt idx="3969">
                  <c:v>-1.91419</c:v>
                </c:pt>
                <c:pt idx="3970">
                  <c:v>-1.91419</c:v>
                </c:pt>
                <c:pt idx="3971">
                  <c:v>-1.90748</c:v>
                </c:pt>
                <c:pt idx="3972">
                  <c:v>-1.90748</c:v>
                </c:pt>
                <c:pt idx="3973">
                  <c:v>-1.90076</c:v>
                </c:pt>
                <c:pt idx="3974">
                  <c:v>-1.90076</c:v>
                </c:pt>
                <c:pt idx="3975">
                  <c:v>-1.89404</c:v>
                </c:pt>
                <c:pt idx="3976">
                  <c:v>-1.89404</c:v>
                </c:pt>
                <c:pt idx="3977">
                  <c:v>-1.88735</c:v>
                </c:pt>
                <c:pt idx="3978">
                  <c:v>-1.88735</c:v>
                </c:pt>
                <c:pt idx="3979">
                  <c:v>-1.88285</c:v>
                </c:pt>
                <c:pt idx="3980">
                  <c:v>-1.87619</c:v>
                </c:pt>
                <c:pt idx="3981">
                  <c:v>-1.87619</c:v>
                </c:pt>
                <c:pt idx="3982">
                  <c:v>-1.86954</c:v>
                </c:pt>
                <c:pt idx="3983">
                  <c:v>-1.86954</c:v>
                </c:pt>
                <c:pt idx="3984">
                  <c:v>-1.86288</c:v>
                </c:pt>
                <c:pt idx="3985">
                  <c:v>-1.86288</c:v>
                </c:pt>
                <c:pt idx="3986">
                  <c:v>-1.85843</c:v>
                </c:pt>
                <c:pt idx="3987">
                  <c:v>-1.85843</c:v>
                </c:pt>
                <c:pt idx="3988">
                  <c:v>-1.85174</c:v>
                </c:pt>
                <c:pt idx="3989">
                  <c:v>-1.85174</c:v>
                </c:pt>
                <c:pt idx="3990">
                  <c:v>-1.84504</c:v>
                </c:pt>
                <c:pt idx="3991">
                  <c:v>-1.83833</c:v>
                </c:pt>
                <c:pt idx="3992">
                  <c:v>-1.83833</c:v>
                </c:pt>
                <c:pt idx="3993">
                  <c:v>-1.83159</c:v>
                </c:pt>
                <c:pt idx="3994">
                  <c:v>-1.83159</c:v>
                </c:pt>
                <c:pt idx="3995">
                  <c:v>-1.8271</c:v>
                </c:pt>
                <c:pt idx="3996">
                  <c:v>-1.8271</c:v>
                </c:pt>
                <c:pt idx="3997">
                  <c:v>-1.82036</c:v>
                </c:pt>
                <c:pt idx="3998">
                  <c:v>-1.82036</c:v>
                </c:pt>
                <c:pt idx="3999">
                  <c:v>-1.8136</c:v>
                </c:pt>
                <c:pt idx="4000">
                  <c:v>-1.8136</c:v>
                </c:pt>
                <c:pt idx="4001">
                  <c:v>-1.80689</c:v>
                </c:pt>
                <c:pt idx="4002">
                  <c:v>-1.80243</c:v>
                </c:pt>
                <c:pt idx="4003">
                  <c:v>-1.80243</c:v>
                </c:pt>
                <c:pt idx="4004">
                  <c:v>-1.79576</c:v>
                </c:pt>
                <c:pt idx="4005">
                  <c:v>-1.79576</c:v>
                </c:pt>
                <c:pt idx="4006">
                  <c:v>-1.78909</c:v>
                </c:pt>
                <c:pt idx="4007">
                  <c:v>-1.78909</c:v>
                </c:pt>
                <c:pt idx="4008">
                  <c:v>-1.78243</c:v>
                </c:pt>
                <c:pt idx="4009">
                  <c:v>-1.78243</c:v>
                </c:pt>
                <c:pt idx="4010">
                  <c:v>-1.77576</c:v>
                </c:pt>
                <c:pt idx="4011">
                  <c:v>-1.77576</c:v>
                </c:pt>
                <c:pt idx="4012">
                  <c:v>-1.7713</c:v>
                </c:pt>
                <c:pt idx="4013">
                  <c:v>-1.76459</c:v>
                </c:pt>
                <c:pt idx="4014">
                  <c:v>-1.76459</c:v>
                </c:pt>
                <c:pt idx="4015">
                  <c:v>-1.75787</c:v>
                </c:pt>
                <c:pt idx="4016">
                  <c:v>-1.75787</c:v>
                </c:pt>
                <c:pt idx="4017">
                  <c:v>-1.75116</c:v>
                </c:pt>
                <c:pt idx="4018">
                  <c:v>-1.75116</c:v>
                </c:pt>
                <c:pt idx="4019">
                  <c:v>-1.74667</c:v>
                </c:pt>
                <c:pt idx="4020">
                  <c:v>-1.74667</c:v>
                </c:pt>
                <c:pt idx="4021">
                  <c:v>-1.73993</c:v>
                </c:pt>
                <c:pt idx="4022">
                  <c:v>-1.73993</c:v>
                </c:pt>
                <c:pt idx="4023">
                  <c:v>-1.73319</c:v>
                </c:pt>
                <c:pt idx="4024">
                  <c:v>-1.72645</c:v>
                </c:pt>
                <c:pt idx="4025">
                  <c:v>-1.72645</c:v>
                </c:pt>
                <c:pt idx="4026">
                  <c:v>-1.71974</c:v>
                </c:pt>
                <c:pt idx="4027">
                  <c:v>-1.71974</c:v>
                </c:pt>
                <c:pt idx="4028">
                  <c:v>-1.7153</c:v>
                </c:pt>
                <c:pt idx="4029">
                  <c:v>-1.7153</c:v>
                </c:pt>
                <c:pt idx="4030">
                  <c:v>-1.70863</c:v>
                </c:pt>
                <c:pt idx="4031">
                  <c:v>-1.70863</c:v>
                </c:pt>
                <c:pt idx="4032">
                  <c:v>-1.70198</c:v>
                </c:pt>
                <c:pt idx="4033">
                  <c:v>-1.70198</c:v>
                </c:pt>
                <c:pt idx="4034">
                  <c:v>-1.69531</c:v>
                </c:pt>
                <c:pt idx="4035">
                  <c:v>-1.69086</c:v>
                </c:pt>
                <c:pt idx="4036">
                  <c:v>-1.69086</c:v>
                </c:pt>
                <c:pt idx="4037">
                  <c:v>-1.68416</c:v>
                </c:pt>
                <c:pt idx="4038">
                  <c:v>-1.68416</c:v>
                </c:pt>
                <c:pt idx="4039">
                  <c:v>-1.67744</c:v>
                </c:pt>
                <c:pt idx="4040">
                  <c:v>-1.67744</c:v>
                </c:pt>
                <c:pt idx="4041">
                  <c:v>-1.67073</c:v>
                </c:pt>
                <c:pt idx="4042">
                  <c:v>-1.67073</c:v>
                </c:pt>
                <c:pt idx="4043">
                  <c:v>-1.664</c:v>
                </c:pt>
                <c:pt idx="4044">
                  <c:v>-1.664</c:v>
                </c:pt>
                <c:pt idx="4045">
                  <c:v>-1.6595</c:v>
                </c:pt>
                <c:pt idx="4046">
                  <c:v>-1.65277</c:v>
                </c:pt>
                <c:pt idx="4047">
                  <c:v>-1.65277</c:v>
                </c:pt>
                <c:pt idx="4048">
                  <c:v>-1.64602</c:v>
                </c:pt>
                <c:pt idx="4049">
                  <c:v>-1.64602</c:v>
                </c:pt>
                <c:pt idx="4050">
                  <c:v>-1.6393</c:v>
                </c:pt>
                <c:pt idx="4051">
                  <c:v>-1.6393</c:v>
                </c:pt>
                <c:pt idx="4052">
                  <c:v>-1.63484</c:v>
                </c:pt>
                <c:pt idx="4053">
                  <c:v>-1.63484</c:v>
                </c:pt>
                <c:pt idx="4054">
                  <c:v>-1.62815</c:v>
                </c:pt>
                <c:pt idx="4055">
                  <c:v>-1.62815</c:v>
                </c:pt>
                <c:pt idx="4056">
                  <c:v>-1.62149</c:v>
                </c:pt>
                <c:pt idx="4057">
                  <c:v>-1.61482</c:v>
                </c:pt>
                <c:pt idx="4058">
                  <c:v>-1.61482</c:v>
                </c:pt>
                <c:pt idx="4059">
                  <c:v>-1.60814</c:v>
                </c:pt>
                <c:pt idx="4060">
                  <c:v>-1.60814</c:v>
                </c:pt>
                <c:pt idx="4061">
                  <c:v>-1.60367</c:v>
                </c:pt>
                <c:pt idx="4062">
                  <c:v>-1.60367</c:v>
                </c:pt>
                <c:pt idx="4063">
                  <c:v>-1.59694</c:v>
                </c:pt>
                <c:pt idx="4064">
                  <c:v>-1.59694</c:v>
                </c:pt>
                <c:pt idx="4065">
                  <c:v>-1.59022</c:v>
                </c:pt>
                <c:pt idx="4066">
                  <c:v>-1.59022</c:v>
                </c:pt>
                <c:pt idx="4067">
                  <c:v>-1.58348</c:v>
                </c:pt>
                <c:pt idx="4068">
                  <c:v>-1.57899</c:v>
                </c:pt>
                <c:pt idx="4069">
                  <c:v>-1.57899</c:v>
                </c:pt>
                <c:pt idx="4070">
                  <c:v>-1.57223</c:v>
                </c:pt>
                <c:pt idx="4071">
                  <c:v>-1.57223</c:v>
                </c:pt>
                <c:pt idx="4072">
                  <c:v>-1.56547</c:v>
                </c:pt>
                <c:pt idx="4073">
                  <c:v>-1.56547</c:v>
                </c:pt>
                <c:pt idx="4074">
                  <c:v>-1.55871</c:v>
                </c:pt>
                <c:pt idx="4075">
                  <c:v>-1.55871</c:v>
                </c:pt>
                <c:pt idx="4076">
                  <c:v>-1.55199</c:v>
                </c:pt>
                <c:pt idx="4077">
                  <c:v>-1.55199</c:v>
                </c:pt>
                <c:pt idx="4078">
                  <c:v>-1.54753</c:v>
                </c:pt>
                <c:pt idx="4079">
                  <c:v>-1.54086</c:v>
                </c:pt>
                <c:pt idx="4080">
                  <c:v>-1.54086</c:v>
                </c:pt>
                <c:pt idx="4081">
                  <c:v>-1.53419</c:v>
                </c:pt>
                <c:pt idx="4082">
                  <c:v>-1.53419</c:v>
                </c:pt>
                <c:pt idx="4083">
                  <c:v>-1.52751</c:v>
                </c:pt>
                <c:pt idx="4084">
                  <c:v>-1.52751</c:v>
                </c:pt>
                <c:pt idx="4085">
                  <c:v>-1.52306</c:v>
                </c:pt>
                <c:pt idx="4086">
                  <c:v>-1.52306</c:v>
                </c:pt>
                <c:pt idx="4087">
                  <c:v>-1.51635</c:v>
                </c:pt>
                <c:pt idx="4088">
                  <c:v>-1.51635</c:v>
                </c:pt>
                <c:pt idx="4089">
                  <c:v>-1.50963</c:v>
                </c:pt>
                <c:pt idx="4090">
                  <c:v>-1.5029</c:v>
                </c:pt>
                <c:pt idx="4091">
                  <c:v>-1.5029</c:v>
                </c:pt>
                <c:pt idx="4092">
                  <c:v>-1.49616</c:v>
                </c:pt>
                <c:pt idx="4093">
                  <c:v>-1.49616</c:v>
                </c:pt>
                <c:pt idx="4094">
                  <c:v>-1.49166</c:v>
                </c:pt>
                <c:pt idx="4095">
                  <c:v>-1.49166</c:v>
                </c:pt>
                <c:pt idx="4096">
                  <c:v>-1.48491</c:v>
                </c:pt>
                <c:pt idx="4097">
                  <c:v>-1.48491</c:v>
                </c:pt>
                <c:pt idx="4098">
                  <c:v>-1.47816</c:v>
                </c:pt>
                <c:pt idx="4099">
                  <c:v>-1.47816</c:v>
                </c:pt>
                <c:pt idx="4100">
                  <c:v>-1.47143</c:v>
                </c:pt>
                <c:pt idx="4101">
                  <c:v>-1.46696</c:v>
                </c:pt>
                <c:pt idx="4102">
                  <c:v>-1.46696</c:v>
                </c:pt>
                <c:pt idx="4103">
                  <c:v>-1.46028</c:v>
                </c:pt>
                <c:pt idx="4104">
                  <c:v>-1.46028</c:v>
                </c:pt>
                <c:pt idx="4105">
                  <c:v>-1.4536</c:v>
                </c:pt>
                <c:pt idx="4106">
                  <c:v>-1.4536</c:v>
                </c:pt>
                <c:pt idx="4107">
                  <c:v>-1.44691</c:v>
                </c:pt>
                <c:pt idx="4108">
                  <c:v>-1.44691</c:v>
                </c:pt>
                <c:pt idx="4109">
                  <c:v>-1.44022</c:v>
                </c:pt>
                <c:pt idx="4110">
                  <c:v>-1.44022</c:v>
                </c:pt>
                <c:pt idx="4111">
                  <c:v>-1.43574</c:v>
                </c:pt>
                <c:pt idx="4112">
                  <c:v>-1.42902</c:v>
                </c:pt>
                <c:pt idx="4113">
                  <c:v>-1.42902</c:v>
                </c:pt>
                <c:pt idx="4114">
                  <c:v>-1.42225</c:v>
                </c:pt>
                <c:pt idx="4115">
                  <c:v>-1.42225</c:v>
                </c:pt>
                <c:pt idx="4116">
                  <c:v>-1.41551</c:v>
                </c:pt>
                <c:pt idx="4117">
                  <c:v>-1.41551</c:v>
                </c:pt>
                <c:pt idx="4118">
                  <c:v>-1.411</c:v>
                </c:pt>
                <c:pt idx="4119">
                  <c:v>-1.411</c:v>
                </c:pt>
                <c:pt idx="4120">
                  <c:v>-1.40424</c:v>
                </c:pt>
                <c:pt idx="4121">
                  <c:v>-1.40424</c:v>
                </c:pt>
                <c:pt idx="4122">
                  <c:v>-1.39745</c:v>
                </c:pt>
                <c:pt idx="4123">
                  <c:v>-1.39068</c:v>
                </c:pt>
                <c:pt idx="4124">
                  <c:v>-1.39068</c:v>
                </c:pt>
                <c:pt idx="4125">
                  <c:v>-1.38394</c:v>
                </c:pt>
                <c:pt idx="4126">
                  <c:v>-1.38394</c:v>
                </c:pt>
                <c:pt idx="4127">
                  <c:v>-1.37946</c:v>
                </c:pt>
                <c:pt idx="4128">
                  <c:v>-1.37946</c:v>
                </c:pt>
                <c:pt idx="4129">
                  <c:v>-1.37276</c:v>
                </c:pt>
                <c:pt idx="4130">
                  <c:v>-1.37276</c:v>
                </c:pt>
                <c:pt idx="4131">
                  <c:v>-1.36605</c:v>
                </c:pt>
                <c:pt idx="4132">
                  <c:v>-1.36605</c:v>
                </c:pt>
                <c:pt idx="4133">
                  <c:v>-1.35933</c:v>
                </c:pt>
                <c:pt idx="4134">
                  <c:v>-1.35484</c:v>
                </c:pt>
                <c:pt idx="4135">
                  <c:v>-1.35484</c:v>
                </c:pt>
                <c:pt idx="4136">
                  <c:v>-1.34802</c:v>
                </c:pt>
                <c:pt idx="4137">
                  <c:v>-1.34802</c:v>
                </c:pt>
                <c:pt idx="4138">
                  <c:v>-1.34125</c:v>
                </c:pt>
                <c:pt idx="4139">
                  <c:v>-1.34125</c:v>
                </c:pt>
                <c:pt idx="4140">
                  <c:v>-1.33449</c:v>
                </c:pt>
                <c:pt idx="4141">
                  <c:v>-1.33449</c:v>
                </c:pt>
                <c:pt idx="4142">
                  <c:v>-1.32772</c:v>
                </c:pt>
                <c:pt idx="4143">
                  <c:v>-1.32772</c:v>
                </c:pt>
                <c:pt idx="4144">
                  <c:v>-1.3232</c:v>
                </c:pt>
                <c:pt idx="4145">
                  <c:v>-1.31642</c:v>
                </c:pt>
                <c:pt idx="4146">
                  <c:v>-1.31642</c:v>
                </c:pt>
                <c:pt idx="4147">
                  <c:v>-1.30964</c:v>
                </c:pt>
                <c:pt idx="4148">
                  <c:v>-1.30964</c:v>
                </c:pt>
                <c:pt idx="4149">
                  <c:v>-1.30289</c:v>
                </c:pt>
                <c:pt idx="4150">
                  <c:v>-1.30289</c:v>
                </c:pt>
                <c:pt idx="4151">
                  <c:v>-1.29844</c:v>
                </c:pt>
                <c:pt idx="4152">
                  <c:v>-1.29844</c:v>
                </c:pt>
                <c:pt idx="4153">
                  <c:v>-1.29188</c:v>
                </c:pt>
                <c:pt idx="4154">
                  <c:v>-1.29188</c:v>
                </c:pt>
                <c:pt idx="4155">
                  <c:v>-1.28532</c:v>
                </c:pt>
                <c:pt idx="4156">
                  <c:v>-1.27876</c:v>
                </c:pt>
                <c:pt idx="4157">
                  <c:v>-1.27876</c:v>
                </c:pt>
                <c:pt idx="4158">
                  <c:v>-1.27218</c:v>
                </c:pt>
                <c:pt idx="4159">
                  <c:v>-1.27218</c:v>
                </c:pt>
                <c:pt idx="4160">
                  <c:v>-1.26779</c:v>
                </c:pt>
                <c:pt idx="4161">
                  <c:v>-1.26779</c:v>
                </c:pt>
                <c:pt idx="4162">
                  <c:v>-1.26116</c:v>
                </c:pt>
                <c:pt idx="4163">
                  <c:v>-1.26116</c:v>
                </c:pt>
                <c:pt idx="4164">
                  <c:v>-1.25453</c:v>
                </c:pt>
                <c:pt idx="4165">
                  <c:v>-1.25453</c:v>
                </c:pt>
                <c:pt idx="4166">
                  <c:v>-1.24789</c:v>
                </c:pt>
                <c:pt idx="4167">
                  <c:v>-1.24346</c:v>
                </c:pt>
                <c:pt idx="4168">
                  <c:v>-1.24346</c:v>
                </c:pt>
                <c:pt idx="4169">
                  <c:v>-1.23682</c:v>
                </c:pt>
                <c:pt idx="4170">
                  <c:v>-1.23682</c:v>
                </c:pt>
                <c:pt idx="4171">
                  <c:v>-1.23015</c:v>
                </c:pt>
                <c:pt idx="4172">
                  <c:v>-1.23015</c:v>
                </c:pt>
                <c:pt idx="4173">
                  <c:v>-1.2235</c:v>
                </c:pt>
                <c:pt idx="4174">
                  <c:v>-1.2235</c:v>
                </c:pt>
                <c:pt idx="4175">
                  <c:v>-1.2169</c:v>
                </c:pt>
                <c:pt idx="4176">
                  <c:v>-1.2169</c:v>
                </c:pt>
                <c:pt idx="4177">
                  <c:v>-1.21251</c:v>
                </c:pt>
                <c:pt idx="4178">
                  <c:v>-1.20593</c:v>
                </c:pt>
                <c:pt idx="4179">
                  <c:v>-1.20593</c:v>
                </c:pt>
                <c:pt idx="4180">
                  <c:v>-1.19937</c:v>
                </c:pt>
                <c:pt idx="4181">
                  <c:v>-1.19937</c:v>
                </c:pt>
                <c:pt idx="4182">
                  <c:v>-1.19279</c:v>
                </c:pt>
                <c:pt idx="4183">
                  <c:v>-1.19279</c:v>
                </c:pt>
                <c:pt idx="4184">
                  <c:v>-1.1884</c:v>
                </c:pt>
                <c:pt idx="4185">
                  <c:v>-1.1884</c:v>
                </c:pt>
                <c:pt idx="4186">
                  <c:v>-1.1817</c:v>
                </c:pt>
                <c:pt idx="4187">
                  <c:v>-1.1817</c:v>
                </c:pt>
                <c:pt idx="4188">
                  <c:v>-1.17507</c:v>
                </c:pt>
                <c:pt idx="4189">
                  <c:v>-1.16841</c:v>
                </c:pt>
                <c:pt idx="4190">
                  <c:v>-1.16841</c:v>
                </c:pt>
                <c:pt idx="4191">
                  <c:v>-1.16175</c:v>
                </c:pt>
                <c:pt idx="4192">
                  <c:v>-1.16175</c:v>
                </c:pt>
                <c:pt idx="4193">
                  <c:v>-1.15731</c:v>
                </c:pt>
                <c:pt idx="4194">
                  <c:v>-1.15731</c:v>
                </c:pt>
                <c:pt idx="4195">
                  <c:v>-1.15062</c:v>
                </c:pt>
                <c:pt idx="4196">
                  <c:v>-1.15062</c:v>
                </c:pt>
                <c:pt idx="4197">
                  <c:v>-1.14394</c:v>
                </c:pt>
                <c:pt idx="4198">
                  <c:v>-1.14394</c:v>
                </c:pt>
                <c:pt idx="4199">
                  <c:v>-1.13728</c:v>
                </c:pt>
                <c:pt idx="4200">
                  <c:v>-1.13289</c:v>
                </c:pt>
                <c:pt idx="4201">
                  <c:v>-1.13289</c:v>
                </c:pt>
                <c:pt idx="4202">
                  <c:v>-1.12627</c:v>
                </c:pt>
                <c:pt idx="4203">
                  <c:v>-1.12627</c:v>
                </c:pt>
                <c:pt idx="4204">
                  <c:v>-1.11966</c:v>
                </c:pt>
                <c:pt idx="4205">
                  <c:v>-1.11966</c:v>
                </c:pt>
                <c:pt idx="4206">
                  <c:v>-1.11304</c:v>
                </c:pt>
                <c:pt idx="4207">
                  <c:v>-1.11304</c:v>
                </c:pt>
                <c:pt idx="4208">
                  <c:v>-1.10641</c:v>
                </c:pt>
                <c:pt idx="4209">
                  <c:v>-1.10641</c:v>
                </c:pt>
                <c:pt idx="4210">
                  <c:v>-1.10197</c:v>
                </c:pt>
                <c:pt idx="4211">
                  <c:v>-1.09531</c:v>
                </c:pt>
                <c:pt idx="4212">
                  <c:v>-1.09531</c:v>
                </c:pt>
                <c:pt idx="4213">
                  <c:v>-1.0886</c:v>
                </c:pt>
                <c:pt idx="4214">
                  <c:v>-1.0886</c:v>
                </c:pt>
                <c:pt idx="4215">
                  <c:v>-1.0819</c:v>
                </c:pt>
                <c:pt idx="4216">
                  <c:v>-1.0819</c:v>
                </c:pt>
                <c:pt idx="4217">
                  <c:v>-1.07743</c:v>
                </c:pt>
                <c:pt idx="4218">
                  <c:v>-1.07743</c:v>
                </c:pt>
                <c:pt idx="4219">
                  <c:v>-1.07066</c:v>
                </c:pt>
                <c:pt idx="4220">
                  <c:v>-1.07066</c:v>
                </c:pt>
                <c:pt idx="4221">
                  <c:v>-1.06393</c:v>
                </c:pt>
                <c:pt idx="4222">
                  <c:v>-1.05722</c:v>
                </c:pt>
                <c:pt idx="4223">
                  <c:v>-1.05722</c:v>
                </c:pt>
                <c:pt idx="4224">
                  <c:v>-1.05054</c:v>
                </c:pt>
                <c:pt idx="4225">
                  <c:v>-1.05054</c:v>
                </c:pt>
                <c:pt idx="4226">
                  <c:v>-1.0461</c:v>
                </c:pt>
                <c:pt idx="4227">
                  <c:v>-1.0461</c:v>
                </c:pt>
                <c:pt idx="4228">
                  <c:v>-1.03945</c:v>
                </c:pt>
                <c:pt idx="4229">
                  <c:v>-1.03945</c:v>
                </c:pt>
                <c:pt idx="4230">
                  <c:v>-1.03279</c:v>
                </c:pt>
                <c:pt idx="4231">
                  <c:v>-1.03279</c:v>
                </c:pt>
                <c:pt idx="4232">
                  <c:v>-1.02613</c:v>
                </c:pt>
                <c:pt idx="4233">
                  <c:v>-1.02167</c:v>
                </c:pt>
                <c:pt idx="4234">
                  <c:v>-1.02167</c:v>
                </c:pt>
                <c:pt idx="4235">
                  <c:v>-1.01497</c:v>
                </c:pt>
                <c:pt idx="4236">
                  <c:v>-1.01497</c:v>
                </c:pt>
                <c:pt idx="4237">
                  <c:v>-1.00825</c:v>
                </c:pt>
                <c:pt idx="4238">
                  <c:v>-1.00825</c:v>
                </c:pt>
                <c:pt idx="4239">
                  <c:v>-1.00151</c:v>
                </c:pt>
                <c:pt idx="4240">
                  <c:v>-1.00151</c:v>
                </c:pt>
                <c:pt idx="4241">
                  <c:v>-0.994772</c:v>
                </c:pt>
                <c:pt idx="4242">
                  <c:v>-0.994772</c:v>
                </c:pt>
                <c:pt idx="4243">
                  <c:v>-0.990287</c:v>
                </c:pt>
                <c:pt idx="4244">
                  <c:v>-0.983536</c:v>
                </c:pt>
                <c:pt idx="4245">
                  <c:v>-0.983536</c:v>
                </c:pt>
                <c:pt idx="4246">
                  <c:v>-0.976775</c:v>
                </c:pt>
                <c:pt idx="4247">
                  <c:v>-0.976775</c:v>
                </c:pt>
                <c:pt idx="4248">
                  <c:v>-0.970057</c:v>
                </c:pt>
                <c:pt idx="4249">
                  <c:v>-0.970057</c:v>
                </c:pt>
                <c:pt idx="4250">
                  <c:v>-0.965605</c:v>
                </c:pt>
                <c:pt idx="4251">
                  <c:v>-0.965605</c:v>
                </c:pt>
                <c:pt idx="4252">
                  <c:v>-0.958911</c:v>
                </c:pt>
                <c:pt idx="4253">
                  <c:v>-0.958911</c:v>
                </c:pt>
                <c:pt idx="4254">
                  <c:v>-0.952227</c:v>
                </c:pt>
                <c:pt idx="4255">
                  <c:v>-0.945532</c:v>
                </c:pt>
                <c:pt idx="4256">
                  <c:v>-0.945532</c:v>
                </c:pt>
                <c:pt idx="4257">
                  <c:v>-0.938821</c:v>
                </c:pt>
                <c:pt idx="4258">
                  <c:v>-0.938821</c:v>
                </c:pt>
                <c:pt idx="4259">
                  <c:v>-0.934339</c:v>
                </c:pt>
                <c:pt idx="4260">
                  <c:v>-0.934339</c:v>
                </c:pt>
                <c:pt idx="4261">
                  <c:v>-0.927584</c:v>
                </c:pt>
                <c:pt idx="4262">
                  <c:v>-0.927584</c:v>
                </c:pt>
                <c:pt idx="4263">
                  <c:v>-0.920727</c:v>
                </c:pt>
                <c:pt idx="4264">
                  <c:v>-0.920727</c:v>
                </c:pt>
                <c:pt idx="4265">
                  <c:v>-0.913923</c:v>
                </c:pt>
                <c:pt idx="4266">
                  <c:v>-0.909383</c:v>
                </c:pt>
                <c:pt idx="4267">
                  <c:v>-0.909383</c:v>
                </c:pt>
                <c:pt idx="4268">
                  <c:v>-0.902568</c:v>
                </c:pt>
                <c:pt idx="4269">
                  <c:v>-0.902568</c:v>
                </c:pt>
                <c:pt idx="4270">
                  <c:v>-0.895736</c:v>
                </c:pt>
                <c:pt idx="4271">
                  <c:v>-0.895736</c:v>
                </c:pt>
                <c:pt idx="4272">
                  <c:v>-0.888944</c:v>
                </c:pt>
                <c:pt idx="4273">
                  <c:v>-0.888944</c:v>
                </c:pt>
                <c:pt idx="4274">
                  <c:v>-0.882197</c:v>
                </c:pt>
                <c:pt idx="4275">
                  <c:v>-0.882197</c:v>
                </c:pt>
                <c:pt idx="4276">
                  <c:v>-0.877719</c:v>
                </c:pt>
                <c:pt idx="4277">
                  <c:v>-0.870945</c:v>
                </c:pt>
                <c:pt idx="4278">
                  <c:v>-0.870945</c:v>
                </c:pt>
                <c:pt idx="4279">
                  <c:v>-0.864235</c:v>
                </c:pt>
                <c:pt idx="4280">
                  <c:v>-0.864235</c:v>
                </c:pt>
                <c:pt idx="4281">
                  <c:v>-0.857519</c:v>
                </c:pt>
                <c:pt idx="4282">
                  <c:v>-0.857519</c:v>
                </c:pt>
                <c:pt idx="4283">
                  <c:v>-0.853025</c:v>
                </c:pt>
                <c:pt idx="4284">
                  <c:v>-0.853025</c:v>
                </c:pt>
                <c:pt idx="4285">
                  <c:v>-0.84625</c:v>
                </c:pt>
                <c:pt idx="4286">
                  <c:v>-0.84625</c:v>
                </c:pt>
                <c:pt idx="4287">
                  <c:v>-0.839432</c:v>
                </c:pt>
                <c:pt idx="4288">
                  <c:v>-0.8326</c:v>
                </c:pt>
                <c:pt idx="4289">
                  <c:v>-0.8326</c:v>
                </c:pt>
                <c:pt idx="4290">
                  <c:v>-0.825743</c:v>
                </c:pt>
                <c:pt idx="4291">
                  <c:v>-0.825743</c:v>
                </c:pt>
                <c:pt idx="4292">
                  <c:v>-0.821174</c:v>
                </c:pt>
                <c:pt idx="4293">
                  <c:v>-0.821174</c:v>
                </c:pt>
                <c:pt idx="4294">
                  <c:v>-0.814291</c:v>
                </c:pt>
                <c:pt idx="4295">
                  <c:v>-0.814291</c:v>
                </c:pt>
                <c:pt idx="4296">
                  <c:v>-0.807433</c:v>
                </c:pt>
                <c:pt idx="4297">
                  <c:v>-0.807433</c:v>
                </c:pt>
                <c:pt idx="4298">
                  <c:v>-0.800629</c:v>
                </c:pt>
                <c:pt idx="4299">
                  <c:v>-0.796109</c:v>
                </c:pt>
                <c:pt idx="4300">
                  <c:v>-0.796109</c:v>
                </c:pt>
                <c:pt idx="4301">
                  <c:v>-0.789333</c:v>
                </c:pt>
                <c:pt idx="4302">
                  <c:v>-0.789333</c:v>
                </c:pt>
                <c:pt idx="4303">
                  <c:v>-0.782562</c:v>
                </c:pt>
                <c:pt idx="4304">
                  <c:v>-0.782562</c:v>
                </c:pt>
                <c:pt idx="4305">
                  <c:v>-0.775782</c:v>
                </c:pt>
                <c:pt idx="4306">
                  <c:v>-0.775782</c:v>
                </c:pt>
                <c:pt idx="4307">
                  <c:v>-0.768995</c:v>
                </c:pt>
                <c:pt idx="4308">
                  <c:v>-0.768995</c:v>
                </c:pt>
                <c:pt idx="4309">
                  <c:v>-0.764448</c:v>
                </c:pt>
                <c:pt idx="4310">
                  <c:v>-0.757586</c:v>
                </c:pt>
                <c:pt idx="4311">
                  <c:v>-0.757586</c:v>
                </c:pt>
                <c:pt idx="4312">
                  <c:v>-0.750685</c:v>
                </c:pt>
                <c:pt idx="4313">
                  <c:v>-0.750685</c:v>
                </c:pt>
                <c:pt idx="4314">
                  <c:v>-0.743766</c:v>
                </c:pt>
                <c:pt idx="4315">
                  <c:v>-0.743766</c:v>
                </c:pt>
                <c:pt idx="4316">
                  <c:v>-0.739151</c:v>
                </c:pt>
                <c:pt idx="4317">
                  <c:v>-0.739151</c:v>
                </c:pt>
                <c:pt idx="4318">
                  <c:v>-0.732219</c:v>
                </c:pt>
                <c:pt idx="4319">
                  <c:v>-0.732219</c:v>
                </c:pt>
                <c:pt idx="4320">
                  <c:v>-0.725272</c:v>
                </c:pt>
                <c:pt idx="4321">
                  <c:v>-0.718354</c:v>
                </c:pt>
                <c:pt idx="4322">
                  <c:v>-0.718354</c:v>
                </c:pt>
                <c:pt idx="4323">
                  <c:v>-0.711482</c:v>
                </c:pt>
                <c:pt idx="4324">
                  <c:v>-0.711482</c:v>
                </c:pt>
                <c:pt idx="4325">
                  <c:v>-0.706907</c:v>
                </c:pt>
                <c:pt idx="4326">
                  <c:v>-0.706907</c:v>
                </c:pt>
                <c:pt idx="4327">
                  <c:v>-0.700057</c:v>
                </c:pt>
                <c:pt idx="4328">
                  <c:v>-0.700057</c:v>
                </c:pt>
                <c:pt idx="4329">
                  <c:v>-0.693198</c:v>
                </c:pt>
                <c:pt idx="4330">
                  <c:v>-0.693198</c:v>
                </c:pt>
                <c:pt idx="4331">
                  <c:v>-0.686327</c:v>
                </c:pt>
                <c:pt idx="4332">
                  <c:v>-0.681734</c:v>
                </c:pt>
                <c:pt idx="4333">
                  <c:v>-0.681734</c:v>
                </c:pt>
                <c:pt idx="4334">
                  <c:v>-0.674797</c:v>
                </c:pt>
                <c:pt idx="4335">
                  <c:v>-0.674797</c:v>
                </c:pt>
                <c:pt idx="4336">
                  <c:v>-0.667993</c:v>
                </c:pt>
                <c:pt idx="4337">
                  <c:v>-0.667993</c:v>
                </c:pt>
                <c:pt idx="4338">
                  <c:v>-0.661544</c:v>
                </c:pt>
                <c:pt idx="4339">
                  <c:v>-0.661544</c:v>
                </c:pt>
                <c:pt idx="4340">
                  <c:v>-0.655084</c:v>
                </c:pt>
                <c:pt idx="4341">
                  <c:v>-0.655084</c:v>
                </c:pt>
                <c:pt idx="4342">
                  <c:v>-0.650774</c:v>
                </c:pt>
                <c:pt idx="4343">
                  <c:v>-0.6443</c:v>
                </c:pt>
                <c:pt idx="4344">
                  <c:v>-0.6443</c:v>
                </c:pt>
                <c:pt idx="4345">
                  <c:v>-0.637843</c:v>
                </c:pt>
                <c:pt idx="4346">
                  <c:v>-0.637843</c:v>
                </c:pt>
                <c:pt idx="4347">
                  <c:v>-0.631432</c:v>
                </c:pt>
                <c:pt idx="4348">
                  <c:v>-0.631432</c:v>
                </c:pt>
                <c:pt idx="4349">
                  <c:v>-0.627173</c:v>
                </c:pt>
                <c:pt idx="4350">
                  <c:v>-0.627173</c:v>
                </c:pt>
                <c:pt idx="4351">
                  <c:v>-0.620785</c:v>
                </c:pt>
                <c:pt idx="4352">
                  <c:v>-0.620785</c:v>
                </c:pt>
                <c:pt idx="4353">
                  <c:v>-0.614403</c:v>
                </c:pt>
                <c:pt idx="4354">
                  <c:v>-0.608016</c:v>
                </c:pt>
                <c:pt idx="4355">
                  <c:v>-0.608016</c:v>
                </c:pt>
                <c:pt idx="4356">
                  <c:v>-0.601604</c:v>
                </c:pt>
                <c:pt idx="4357">
                  <c:v>-0.601604</c:v>
                </c:pt>
                <c:pt idx="4358">
                  <c:v>-0.597312</c:v>
                </c:pt>
                <c:pt idx="4359">
                  <c:v>-0.597312</c:v>
                </c:pt>
                <c:pt idx="4360">
                  <c:v>-0.590838</c:v>
                </c:pt>
                <c:pt idx="4361">
                  <c:v>-0.590838</c:v>
                </c:pt>
                <c:pt idx="4362">
                  <c:v>-0.58433</c:v>
                </c:pt>
                <c:pt idx="4363">
                  <c:v>-0.58433</c:v>
                </c:pt>
                <c:pt idx="4364">
                  <c:v>-0.577817</c:v>
                </c:pt>
                <c:pt idx="4365">
                  <c:v>-0.573458</c:v>
                </c:pt>
                <c:pt idx="4366">
                  <c:v>-0.573458</c:v>
                </c:pt>
                <c:pt idx="4367">
                  <c:v>-0.566911</c:v>
                </c:pt>
                <c:pt idx="4368">
                  <c:v>-0.566911</c:v>
                </c:pt>
                <c:pt idx="4369">
                  <c:v>-0.560355</c:v>
                </c:pt>
                <c:pt idx="4370">
                  <c:v>-0.560355</c:v>
                </c:pt>
                <c:pt idx="4371">
                  <c:v>-0.553851</c:v>
                </c:pt>
                <c:pt idx="4372">
                  <c:v>-0.553851</c:v>
                </c:pt>
                <c:pt idx="4373">
                  <c:v>-0.54738</c:v>
                </c:pt>
                <c:pt idx="4374">
                  <c:v>-0.54738</c:v>
                </c:pt>
                <c:pt idx="4375">
                  <c:v>-0.543081</c:v>
                </c:pt>
                <c:pt idx="4376">
                  <c:v>-0.53663</c:v>
                </c:pt>
                <c:pt idx="4377">
                  <c:v>-0.53663</c:v>
                </c:pt>
                <c:pt idx="4378">
                  <c:v>-0.530173</c:v>
                </c:pt>
                <c:pt idx="4379">
                  <c:v>-0.530173</c:v>
                </c:pt>
                <c:pt idx="4380">
                  <c:v>-0.523721</c:v>
                </c:pt>
                <c:pt idx="4381">
                  <c:v>-0.523721</c:v>
                </c:pt>
                <c:pt idx="4382">
                  <c:v>-0.519388</c:v>
                </c:pt>
                <c:pt idx="4383">
                  <c:v>-0.519388</c:v>
                </c:pt>
                <c:pt idx="4384">
                  <c:v>-0.51286</c:v>
                </c:pt>
                <c:pt idx="4385">
                  <c:v>-0.51286</c:v>
                </c:pt>
                <c:pt idx="4386">
                  <c:v>-0.506275</c:v>
                </c:pt>
                <c:pt idx="4387">
                  <c:v>-0.499676</c:v>
                </c:pt>
                <c:pt idx="4388">
                  <c:v>-0.499676</c:v>
                </c:pt>
                <c:pt idx="4389">
                  <c:v>-0.493058</c:v>
                </c:pt>
                <c:pt idx="4390">
                  <c:v>-0.493058</c:v>
                </c:pt>
                <c:pt idx="4391">
                  <c:v>-0.488631</c:v>
                </c:pt>
                <c:pt idx="4392">
                  <c:v>-0.488631</c:v>
                </c:pt>
                <c:pt idx="4393">
                  <c:v>-0.481988</c:v>
                </c:pt>
                <c:pt idx="4394">
                  <c:v>-0.481988</c:v>
                </c:pt>
                <c:pt idx="4395">
                  <c:v>-0.475375</c:v>
                </c:pt>
                <c:pt idx="4396">
                  <c:v>-0.475375</c:v>
                </c:pt>
                <c:pt idx="4397">
                  <c:v>-0.468828</c:v>
                </c:pt>
                <c:pt idx="4398">
                  <c:v>-0.46449</c:v>
                </c:pt>
                <c:pt idx="4399">
                  <c:v>-0.46449</c:v>
                </c:pt>
                <c:pt idx="4400">
                  <c:v>-0.457988</c:v>
                </c:pt>
                <c:pt idx="4401">
                  <c:v>-0.457988</c:v>
                </c:pt>
                <c:pt idx="4402">
                  <c:v>-0.451471</c:v>
                </c:pt>
                <c:pt idx="4403">
                  <c:v>-0.451471</c:v>
                </c:pt>
                <c:pt idx="4404">
                  <c:v>-0.444951</c:v>
                </c:pt>
                <c:pt idx="4405">
                  <c:v>-0.444951</c:v>
                </c:pt>
                <c:pt idx="4406">
                  <c:v>-0.438416</c:v>
                </c:pt>
                <c:pt idx="4407">
                  <c:v>-0.438416</c:v>
                </c:pt>
                <c:pt idx="4408">
                  <c:v>-0.434028</c:v>
                </c:pt>
                <c:pt idx="4409">
                  <c:v>-0.434028</c:v>
                </c:pt>
                <c:pt idx="4410">
                  <c:v>-0.427413</c:v>
                </c:pt>
                <c:pt idx="4411">
                  <c:v>-0.420741</c:v>
                </c:pt>
                <c:pt idx="4412">
                  <c:v>-0.420741</c:v>
                </c:pt>
                <c:pt idx="4413">
                  <c:v>-0.414049</c:v>
                </c:pt>
                <c:pt idx="4414">
                  <c:v>-0.414049</c:v>
                </c:pt>
                <c:pt idx="4415">
                  <c:v>-0.407351</c:v>
                </c:pt>
                <c:pt idx="4416">
                  <c:v>-0.407351</c:v>
                </c:pt>
                <c:pt idx="4417">
                  <c:v>-0.40287</c:v>
                </c:pt>
                <c:pt idx="4418">
                  <c:v>-0.40287</c:v>
                </c:pt>
                <c:pt idx="4419">
                  <c:v>-0.396097</c:v>
                </c:pt>
                <c:pt idx="4420">
                  <c:v>-0.396097</c:v>
                </c:pt>
                <c:pt idx="4421">
                  <c:v>-0.389417</c:v>
                </c:pt>
                <c:pt idx="4422">
                  <c:v>-0.382787</c:v>
                </c:pt>
                <c:pt idx="4423">
                  <c:v>-0.382787</c:v>
                </c:pt>
                <c:pt idx="4424">
                  <c:v>-0.376171</c:v>
                </c:pt>
                <c:pt idx="4425">
                  <c:v>-0.376171</c:v>
                </c:pt>
                <c:pt idx="4426">
                  <c:v>-0.371763</c:v>
                </c:pt>
                <c:pt idx="4427">
                  <c:v>-0.371763</c:v>
                </c:pt>
                <c:pt idx="4428">
                  <c:v>-0.36514</c:v>
                </c:pt>
                <c:pt idx="4429">
                  <c:v>-0.36514</c:v>
                </c:pt>
                <c:pt idx="4430">
                  <c:v>-0.358436</c:v>
                </c:pt>
                <c:pt idx="4431">
                  <c:v>-0.358436</c:v>
                </c:pt>
                <c:pt idx="4432">
                  <c:v>-0.35176</c:v>
                </c:pt>
                <c:pt idx="4433">
                  <c:v>-0.347301</c:v>
                </c:pt>
                <c:pt idx="4434">
                  <c:v>-0.347301</c:v>
                </c:pt>
                <c:pt idx="4435">
                  <c:v>-0.340592</c:v>
                </c:pt>
                <c:pt idx="4436">
                  <c:v>-0.340592</c:v>
                </c:pt>
                <c:pt idx="4437">
                  <c:v>-0.33387</c:v>
                </c:pt>
                <c:pt idx="4438">
                  <c:v>-0.33387</c:v>
                </c:pt>
                <c:pt idx="4439">
                  <c:v>-0.327139</c:v>
                </c:pt>
                <c:pt idx="4440">
                  <c:v>-0.327139</c:v>
                </c:pt>
                <c:pt idx="4441">
                  <c:v>-0.320395</c:v>
                </c:pt>
                <c:pt idx="4442">
                  <c:v>-0.320395</c:v>
                </c:pt>
                <c:pt idx="4443">
                  <c:v>-0.315897</c:v>
                </c:pt>
                <c:pt idx="4444">
                  <c:v>-0.309169</c:v>
                </c:pt>
                <c:pt idx="4445">
                  <c:v>-0.309169</c:v>
                </c:pt>
                <c:pt idx="4446">
                  <c:v>-0.302484</c:v>
                </c:pt>
                <c:pt idx="4447">
                  <c:v>-0.302484</c:v>
                </c:pt>
                <c:pt idx="4448">
                  <c:v>-0.29582</c:v>
                </c:pt>
                <c:pt idx="4449">
                  <c:v>-0.29582</c:v>
                </c:pt>
                <c:pt idx="4450">
                  <c:v>-0.291373</c:v>
                </c:pt>
                <c:pt idx="4451">
                  <c:v>-0.291373</c:v>
                </c:pt>
                <c:pt idx="4452">
                  <c:v>-0.284706</c:v>
                </c:pt>
                <c:pt idx="4453">
                  <c:v>-0.284706</c:v>
                </c:pt>
                <c:pt idx="4454">
                  <c:v>-0.278015</c:v>
                </c:pt>
                <c:pt idx="4455">
                  <c:v>-0.271308</c:v>
                </c:pt>
                <c:pt idx="4456">
                  <c:v>-0.271308</c:v>
                </c:pt>
                <c:pt idx="4457">
                  <c:v>-0.264568</c:v>
                </c:pt>
                <c:pt idx="4458">
                  <c:v>-0.264568</c:v>
                </c:pt>
                <c:pt idx="4459">
                  <c:v>-0.260056</c:v>
                </c:pt>
                <c:pt idx="4460">
                  <c:v>-0.260056</c:v>
                </c:pt>
                <c:pt idx="4461">
                  <c:v>-0.253273</c:v>
                </c:pt>
                <c:pt idx="4462">
                  <c:v>-0.253273</c:v>
                </c:pt>
                <c:pt idx="4463">
                  <c:v>-0.246482</c:v>
                </c:pt>
                <c:pt idx="4464">
                  <c:v>-0.246482</c:v>
                </c:pt>
                <c:pt idx="4465">
                  <c:v>-0.239676</c:v>
                </c:pt>
                <c:pt idx="4466">
                  <c:v>-0.235129</c:v>
                </c:pt>
                <c:pt idx="4467">
                  <c:v>-0.235129</c:v>
                </c:pt>
                <c:pt idx="4468">
                  <c:v>-0.228325</c:v>
                </c:pt>
                <c:pt idx="4469">
                  <c:v>-0.228325</c:v>
                </c:pt>
                <c:pt idx="4470">
                  <c:v>-0.221558</c:v>
                </c:pt>
                <c:pt idx="4471">
                  <c:v>-0.221558</c:v>
                </c:pt>
                <c:pt idx="4472">
                  <c:v>-0.214845</c:v>
                </c:pt>
                <c:pt idx="4473">
                  <c:v>-0.214845</c:v>
                </c:pt>
                <c:pt idx="4474">
                  <c:v>-0.208156</c:v>
                </c:pt>
                <c:pt idx="4475">
                  <c:v>-0.208156</c:v>
                </c:pt>
                <c:pt idx="4476">
                  <c:v>-0.203691</c:v>
                </c:pt>
                <c:pt idx="4477">
                  <c:v>-0.196984</c:v>
                </c:pt>
                <c:pt idx="4478">
                  <c:v>-0.196984</c:v>
                </c:pt>
                <c:pt idx="4479">
                  <c:v>-0.190264</c:v>
                </c:pt>
                <c:pt idx="4480">
                  <c:v>-0.190264</c:v>
                </c:pt>
                <c:pt idx="4481">
                  <c:v>-0.183492</c:v>
                </c:pt>
                <c:pt idx="4482">
                  <c:v>-0.183492</c:v>
                </c:pt>
                <c:pt idx="4483">
                  <c:v>-0.178946</c:v>
                </c:pt>
                <c:pt idx="4484">
                  <c:v>-0.178946</c:v>
                </c:pt>
                <c:pt idx="4485">
                  <c:v>-0.172107</c:v>
                </c:pt>
                <c:pt idx="4486">
                  <c:v>-0.172107</c:v>
                </c:pt>
                <c:pt idx="4487">
                  <c:v>-0.165217</c:v>
                </c:pt>
                <c:pt idx="4488">
                  <c:v>-0.158344</c:v>
                </c:pt>
                <c:pt idx="4489">
                  <c:v>-0.158344</c:v>
                </c:pt>
                <c:pt idx="4490">
                  <c:v>-0.151436</c:v>
                </c:pt>
                <c:pt idx="4491">
                  <c:v>-0.151436</c:v>
                </c:pt>
                <c:pt idx="4492">
                  <c:v>-0.146825</c:v>
                </c:pt>
                <c:pt idx="4493">
                  <c:v>-0.146825</c:v>
                </c:pt>
                <c:pt idx="4494">
                  <c:v>-0.139968</c:v>
                </c:pt>
                <c:pt idx="4495">
                  <c:v>-0.139968</c:v>
                </c:pt>
                <c:pt idx="4496">
                  <c:v>-0.133197</c:v>
                </c:pt>
                <c:pt idx="4497">
                  <c:v>-0.133197</c:v>
                </c:pt>
                <c:pt idx="4498">
                  <c:v>-0.126458</c:v>
                </c:pt>
                <c:pt idx="4499">
                  <c:v>-0.121957</c:v>
                </c:pt>
                <c:pt idx="4500">
                  <c:v>-0.121957</c:v>
                </c:pt>
                <c:pt idx="4501">
                  <c:v>-0.115209</c:v>
                </c:pt>
                <c:pt idx="4502">
                  <c:v>-0.115209</c:v>
                </c:pt>
                <c:pt idx="4503">
                  <c:v>-0.10849</c:v>
                </c:pt>
                <c:pt idx="4504">
                  <c:v>-0.10849</c:v>
                </c:pt>
                <c:pt idx="4505">
                  <c:v>-0.101868</c:v>
                </c:pt>
                <c:pt idx="4506">
                  <c:v>-0.101868</c:v>
                </c:pt>
                <c:pt idx="4507">
                  <c:v>-0.0951949</c:v>
                </c:pt>
                <c:pt idx="4508">
                  <c:v>-0.0951949</c:v>
                </c:pt>
                <c:pt idx="4509">
                  <c:v>-0.0907114</c:v>
                </c:pt>
                <c:pt idx="4510">
                  <c:v>-0.0839487</c:v>
                </c:pt>
                <c:pt idx="4511">
                  <c:v>-0.0839487</c:v>
                </c:pt>
                <c:pt idx="4512">
                  <c:v>-0.0771858</c:v>
                </c:pt>
                <c:pt idx="4513">
                  <c:v>-0.0771858</c:v>
                </c:pt>
                <c:pt idx="4514">
                  <c:v>-0.0704059</c:v>
                </c:pt>
                <c:pt idx="4515">
                  <c:v>-0.0704059</c:v>
                </c:pt>
                <c:pt idx="4516">
                  <c:v>-0.0658832</c:v>
                </c:pt>
                <c:pt idx="4517">
                  <c:v>-0.0658832</c:v>
                </c:pt>
                <c:pt idx="4518">
                  <c:v>-0.059113</c:v>
                </c:pt>
                <c:pt idx="4519">
                  <c:v>-0.059113</c:v>
                </c:pt>
                <c:pt idx="4520">
                  <c:v>-0.0526436</c:v>
                </c:pt>
                <c:pt idx="4521">
                  <c:v>-0.0457431</c:v>
                </c:pt>
                <c:pt idx="4522">
                  <c:v>-0.0457431</c:v>
                </c:pt>
                <c:pt idx="4523">
                  <c:v>-0.0390587</c:v>
                </c:pt>
                <c:pt idx="4524">
                  <c:v>-0.0390587</c:v>
                </c:pt>
                <c:pt idx="4525">
                  <c:v>-0.0346191</c:v>
                </c:pt>
                <c:pt idx="4526">
                  <c:v>-0.0346191</c:v>
                </c:pt>
                <c:pt idx="4527">
                  <c:v>-0.0279499</c:v>
                </c:pt>
                <c:pt idx="4528">
                  <c:v>-0.0279499</c:v>
                </c:pt>
                <c:pt idx="4529">
                  <c:v>-0.0212849</c:v>
                </c:pt>
                <c:pt idx="4530">
                  <c:v>-0.0212849</c:v>
                </c:pt>
                <c:pt idx="4531">
                  <c:v>-0.014605</c:v>
                </c:pt>
                <c:pt idx="4532">
                  <c:v>-0.0101283</c:v>
                </c:pt>
                <c:pt idx="4533">
                  <c:v>-0.0101283</c:v>
                </c:pt>
                <c:pt idx="4534">
                  <c:v>-0.00331174</c:v>
                </c:pt>
                <c:pt idx="4535">
                  <c:v>-0.00331174</c:v>
                </c:pt>
                <c:pt idx="4536">
                  <c:v>0.00346976</c:v>
                </c:pt>
                <c:pt idx="4537">
                  <c:v>0.00346976</c:v>
                </c:pt>
                <c:pt idx="4538">
                  <c:v>0.0103263</c:v>
                </c:pt>
                <c:pt idx="4539">
                  <c:v>0.0103263</c:v>
                </c:pt>
                <c:pt idx="4540">
                  <c:v>0.0172371</c:v>
                </c:pt>
                <c:pt idx="4541">
                  <c:v>0.0172371</c:v>
                </c:pt>
                <c:pt idx="4542">
                  <c:v>0.0222352</c:v>
                </c:pt>
                <c:pt idx="4543">
                  <c:v>0.0263082</c:v>
                </c:pt>
                <c:pt idx="4544">
                  <c:v>0.0263082</c:v>
                </c:pt>
                <c:pt idx="4545">
                  <c:v>0.0278393</c:v>
                </c:pt>
                <c:pt idx="4546">
                  <c:v>0.0278393</c:v>
                </c:pt>
                <c:pt idx="4547">
                  <c:v>0.0284314</c:v>
                </c:pt>
                <c:pt idx="4548">
                  <c:v>0.0284314</c:v>
                </c:pt>
                <c:pt idx="4549">
                  <c:v>0.0286382</c:v>
                </c:pt>
              </c:numCache>
            </c:numRef>
          </c:xVal>
          <c:yVal>
            <c:numRef>
              <c:f>'Lion :Volumes:palknes:Public:00:HO08S14839A02U_5mm_s1:[HO08S14839A02U_5mm_s1.xlsx]Magnetiz'!$D$14:$D$4563</c:f>
              <c:numCache>
                <c:formatCode>General</c:formatCode>
                <c:ptCount val="4550"/>
                <c:pt idx="0">
                  <c:v>-354.3761869332822</c:v>
                </c:pt>
                <c:pt idx="1">
                  <c:v>-354.5326535585619</c:v>
                </c:pt>
                <c:pt idx="2">
                  <c:v>-354.7416329553394</c:v>
                </c:pt>
                <c:pt idx="3">
                  <c:v>-354.2415113220259</c:v>
                </c:pt>
                <c:pt idx="4">
                  <c:v>-354.9198905946418</c:v>
                </c:pt>
                <c:pt idx="5">
                  <c:v>-354.7830716049568</c:v>
                </c:pt>
                <c:pt idx="6">
                  <c:v>-355.1724520194651</c:v>
                </c:pt>
                <c:pt idx="7">
                  <c:v>-355.6318494626369</c:v>
                </c:pt>
                <c:pt idx="8">
                  <c:v>-355.2449696562956</c:v>
                </c:pt>
                <c:pt idx="9">
                  <c:v>-356.27736359935</c:v>
                </c:pt>
                <c:pt idx="10">
                  <c:v>-356.3555969119896</c:v>
                </c:pt>
                <c:pt idx="11">
                  <c:v>-355.9137037259832</c:v>
                </c:pt>
                <c:pt idx="12">
                  <c:v>-356.9978959810595</c:v>
                </c:pt>
                <c:pt idx="13">
                  <c:v>-357.5226664663006</c:v>
                </c:pt>
                <c:pt idx="14">
                  <c:v>-359.4945746205081</c:v>
                </c:pt>
                <c:pt idx="15">
                  <c:v>-362.05948413993</c:v>
                </c:pt>
                <c:pt idx="16">
                  <c:v>-364.3171760846026</c:v>
                </c:pt>
                <c:pt idx="17">
                  <c:v>-364.8030085283929</c:v>
                </c:pt>
                <c:pt idx="18">
                  <c:v>-365.6853659814531</c:v>
                </c:pt>
                <c:pt idx="19">
                  <c:v>-366.6213078952254</c:v>
                </c:pt>
                <c:pt idx="20">
                  <c:v>-366.6998984376033</c:v>
                </c:pt>
                <c:pt idx="21">
                  <c:v>-366.310518023095</c:v>
                </c:pt>
                <c:pt idx="22">
                  <c:v>-366.4355484314232</c:v>
                </c:pt>
                <c:pt idx="23">
                  <c:v>-366.139047748816</c:v>
                </c:pt>
                <c:pt idx="24">
                  <c:v>-366.1426200461968</c:v>
                </c:pt>
                <c:pt idx="25">
                  <c:v>-366.3390964021415</c:v>
                </c:pt>
                <c:pt idx="26">
                  <c:v>-366.4569822157082</c:v>
                </c:pt>
                <c:pt idx="27">
                  <c:v>-366.1997768042896</c:v>
                </c:pt>
                <c:pt idx="28">
                  <c:v>-366.1354754514352</c:v>
                </c:pt>
                <c:pt idx="29">
                  <c:v>-365.9782943666785</c:v>
                </c:pt>
                <c:pt idx="30">
                  <c:v>-362.6953530737145</c:v>
                </c:pt>
                <c:pt idx="31">
                  <c:v>-361.4057537192418</c:v>
                </c:pt>
                <c:pt idx="32">
                  <c:v>-361.6343807516137</c:v>
                </c:pt>
                <c:pt idx="33">
                  <c:v>-364.3136037872218</c:v>
                </c:pt>
                <c:pt idx="34">
                  <c:v>-364.9351835314826</c:v>
                </c:pt>
                <c:pt idx="35">
                  <c:v>-364.7922916362504</c:v>
                </c:pt>
                <c:pt idx="36">
                  <c:v>-365.0780754267153</c:v>
                </c:pt>
                <c:pt idx="37">
                  <c:v>-364.2064348657975</c:v>
                </c:pt>
                <c:pt idx="38">
                  <c:v>-363.8992172910476</c:v>
                </c:pt>
                <c:pt idx="39">
                  <c:v>-363.895644993667</c:v>
                </c:pt>
                <c:pt idx="40">
                  <c:v>-363.8313436408122</c:v>
                </c:pt>
                <c:pt idx="41">
                  <c:v>-364.5029355484039</c:v>
                </c:pt>
                <c:pt idx="42">
                  <c:v>-363.95280175176</c:v>
                </c:pt>
                <c:pt idx="43">
                  <c:v>-363.95280175176</c:v>
                </c:pt>
                <c:pt idx="44">
                  <c:v>-363.7777591801001</c:v>
                </c:pt>
                <c:pt idx="45">
                  <c:v>-363.384806468211</c:v>
                </c:pt>
                <c:pt idx="46">
                  <c:v>-363.9242233727134</c:v>
                </c:pt>
                <c:pt idx="47">
                  <c:v>-363.7670422879577</c:v>
                </c:pt>
                <c:pt idx="48">
                  <c:v>-363.2669206546442</c:v>
                </c:pt>
                <c:pt idx="49">
                  <c:v>-363.2669206546442</c:v>
                </c:pt>
                <c:pt idx="50">
                  <c:v>-362.6632023972872</c:v>
                </c:pt>
                <c:pt idx="51">
                  <c:v>-363.0418659196531</c:v>
                </c:pt>
                <c:pt idx="52">
                  <c:v>-362.8846848348974</c:v>
                </c:pt>
                <c:pt idx="53">
                  <c:v>-362.0523395451686</c:v>
                </c:pt>
                <c:pt idx="54">
                  <c:v>-361.6272361568521</c:v>
                </c:pt>
                <c:pt idx="55">
                  <c:v>-361.2771510135327</c:v>
                </c:pt>
                <c:pt idx="56">
                  <c:v>-361.6343807516137</c:v>
                </c:pt>
                <c:pt idx="57">
                  <c:v>-361.402181421861</c:v>
                </c:pt>
                <c:pt idx="58">
                  <c:v>-360.5662638347513</c:v>
                </c:pt>
                <c:pt idx="59">
                  <c:v>-361.9487429211251</c:v>
                </c:pt>
                <c:pt idx="60">
                  <c:v>-361.1056807392537</c:v>
                </c:pt>
                <c:pt idx="61">
                  <c:v>-359.5517313786011</c:v>
                </c:pt>
                <c:pt idx="62">
                  <c:v>-358.5014759486416</c:v>
                </c:pt>
                <c:pt idx="63">
                  <c:v>-358.872994876247</c:v>
                </c:pt>
                <c:pt idx="64">
                  <c:v>-357.4940880872541</c:v>
                </c:pt>
                <c:pt idx="65">
                  <c:v>-357.5798232243935</c:v>
                </c:pt>
                <c:pt idx="66">
                  <c:v>-357.34405159726</c:v>
                </c:pt>
                <c:pt idx="67">
                  <c:v>-356.4431181978192</c:v>
                </c:pt>
                <c:pt idx="68">
                  <c:v>-356.6328071887406</c:v>
                </c:pt>
                <c:pt idx="69">
                  <c:v>-355.6579272335173</c:v>
                </c:pt>
                <c:pt idx="70">
                  <c:v>-355.1567339109889</c:v>
                </c:pt>
                <c:pt idx="71">
                  <c:v>-354.6905491027938</c:v>
                </c:pt>
                <c:pt idx="72">
                  <c:v>-354.8316548493358</c:v>
                </c:pt>
                <c:pt idx="73">
                  <c:v>-354.5844518705837</c:v>
                </c:pt>
                <c:pt idx="74">
                  <c:v>-353.4341721139627</c:v>
                </c:pt>
                <c:pt idx="75">
                  <c:v>-352.5782496615204</c:v>
                </c:pt>
                <c:pt idx="76">
                  <c:v>-352.6086141892573</c:v>
                </c:pt>
                <c:pt idx="77">
                  <c:v>-352.4274987120502</c:v>
                </c:pt>
                <c:pt idx="78">
                  <c:v>-352.0209712701139</c:v>
                </c:pt>
                <c:pt idx="79">
                  <c:v>-350.7974594171851</c:v>
                </c:pt>
                <c:pt idx="80">
                  <c:v>-350.4098651513683</c:v>
                </c:pt>
                <c:pt idx="81">
                  <c:v>-349.9790460872425</c:v>
                </c:pt>
                <c:pt idx="82">
                  <c:v>-349.3342464100061</c:v>
                </c:pt>
                <c:pt idx="83">
                  <c:v>-349.4253399932157</c:v>
                </c:pt>
                <c:pt idx="84">
                  <c:v>-348.1725353017665</c:v>
                </c:pt>
                <c:pt idx="85">
                  <c:v>-347.5541706251481</c:v>
                </c:pt>
                <c:pt idx="86">
                  <c:v>-347.504872921293</c:v>
                </c:pt>
                <c:pt idx="87">
                  <c:v>-346.6332323603752</c:v>
                </c:pt>
                <c:pt idx="88">
                  <c:v>-346.1734776874648</c:v>
                </c:pt>
                <c:pt idx="89">
                  <c:v>-345.707292879269</c:v>
                </c:pt>
                <c:pt idx="90">
                  <c:v>-344.9956912410115</c:v>
                </c:pt>
                <c:pt idx="91">
                  <c:v>-344.3508915637751</c:v>
                </c:pt>
                <c:pt idx="92">
                  <c:v>-344.1819218976628</c:v>
                </c:pt>
                <c:pt idx="93">
                  <c:v>-343.5389083691169</c:v>
                </c:pt>
                <c:pt idx="94">
                  <c:v>-343.1491707248704</c:v>
                </c:pt>
                <c:pt idx="95">
                  <c:v>-341.8835057628492</c:v>
                </c:pt>
                <c:pt idx="96">
                  <c:v>-340.9179137808161</c:v>
                </c:pt>
                <c:pt idx="97">
                  <c:v>-340.8121737783439</c:v>
                </c:pt>
                <c:pt idx="98">
                  <c:v>-340.0326984898511</c:v>
                </c:pt>
                <c:pt idx="99">
                  <c:v>-339.1910652269322</c:v>
                </c:pt>
                <c:pt idx="100">
                  <c:v>-338.9813713706775</c:v>
                </c:pt>
                <c:pt idx="101">
                  <c:v>-337.8189458029627</c:v>
                </c:pt>
                <c:pt idx="102">
                  <c:v>-337.6846274214442</c:v>
                </c:pt>
                <c:pt idx="103">
                  <c:v>-336.4403962437079</c:v>
                </c:pt>
                <c:pt idx="104">
                  <c:v>-330.1742294080277</c:v>
                </c:pt>
                <c:pt idx="105">
                  <c:v>-332.2365166859689</c:v>
                </c:pt>
                <c:pt idx="106">
                  <c:v>-332.135777899831</c:v>
                </c:pt>
                <c:pt idx="107">
                  <c:v>-327.9694074645913</c:v>
                </c:pt>
                <c:pt idx="108">
                  <c:v>-328.2041074025096</c:v>
                </c:pt>
                <c:pt idx="109">
                  <c:v>-328.7853201863685</c:v>
                </c:pt>
                <c:pt idx="110">
                  <c:v>-329.3065183742286</c:v>
                </c:pt>
                <c:pt idx="111">
                  <c:v>-323.9384271000839</c:v>
                </c:pt>
                <c:pt idx="112">
                  <c:v>-323.01034424055</c:v>
                </c:pt>
                <c:pt idx="113">
                  <c:v>-325.0401236123265</c:v>
                </c:pt>
                <c:pt idx="114">
                  <c:v>-325.3480556465525</c:v>
                </c:pt>
                <c:pt idx="115">
                  <c:v>-325.3223351054106</c:v>
                </c:pt>
                <c:pt idx="116">
                  <c:v>-320.2932548527052</c:v>
                </c:pt>
                <c:pt idx="117">
                  <c:v>-318.0437791920087</c:v>
                </c:pt>
                <c:pt idx="118">
                  <c:v>-319.8917286271021</c:v>
                </c:pt>
                <c:pt idx="119">
                  <c:v>-319.485201185166</c:v>
                </c:pt>
                <c:pt idx="120">
                  <c:v>-317.0078129515736</c:v>
                </c:pt>
                <c:pt idx="121">
                  <c:v>-317.4286295830332</c:v>
                </c:pt>
                <c:pt idx="122">
                  <c:v>-314.0131560572387</c:v>
                </c:pt>
                <c:pt idx="123">
                  <c:v>-314.2232071432317</c:v>
                </c:pt>
                <c:pt idx="124">
                  <c:v>-313.8359701071517</c:v>
                </c:pt>
                <c:pt idx="125">
                  <c:v>-311.2567713982064</c:v>
                </c:pt>
                <c:pt idx="126">
                  <c:v>-311.4900424171723</c:v>
                </c:pt>
                <c:pt idx="127">
                  <c:v>-309.8778646092134</c:v>
                </c:pt>
                <c:pt idx="128">
                  <c:v>-309.2398522970007</c:v>
                </c:pt>
                <c:pt idx="129">
                  <c:v>-308.4628776166742</c:v>
                </c:pt>
                <c:pt idx="130">
                  <c:v>-308.2163890973982</c:v>
                </c:pt>
                <c:pt idx="131">
                  <c:v>-309.3052253390694</c:v>
                </c:pt>
                <c:pt idx="132">
                  <c:v>-306.8249792675716</c:v>
                </c:pt>
                <c:pt idx="133">
                  <c:v>-302.6739697110705</c:v>
                </c:pt>
                <c:pt idx="134">
                  <c:v>-304.4176080626439</c:v>
                </c:pt>
                <c:pt idx="135">
                  <c:v>-303.1512286411468</c:v>
                </c:pt>
                <c:pt idx="136">
                  <c:v>-302.6882589005936</c:v>
                </c:pt>
                <c:pt idx="137">
                  <c:v>-303.3819990519472</c:v>
                </c:pt>
                <c:pt idx="138">
                  <c:v>-298.1142893342037</c:v>
                </c:pt>
                <c:pt idx="139">
                  <c:v>-299.2731426045387</c:v>
                </c:pt>
                <c:pt idx="140">
                  <c:v>-301.5286911707826</c:v>
                </c:pt>
                <c:pt idx="141">
                  <c:v>-298.4050743410016</c:v>
                </c:pt>
                <c:pt idx="142">
                  <c:v>-298.1185760910607</c:v>
                </c:pt>
                <c:pt idx="143">
                  <c:v>-298.5879759668989</c:v>
                </c:pt>
                <c:pt idx="144">
                  <c:v>-294.7070320923864</c:v>
                </c:pt>
                <c:pt idx="145">
                  <c:v>-295.0188936537311</c:v>
                </c:pt>
                <c:pt idx="146">
                  <c:v>-296.7614603160906</c:v>
                </c:pt>
                <c:pt idx="147">
                  <c:v>-296.110944963045</c:v>
                </c:pt>
                <c:pt idx="148">
                  <c:v>-290.897891395228</c:v>
                </c:pt>
                <c:pt idx="149">
                  <c:v>-292.603663394565</c:v>
                </c:pt>
                <c:pt idx="150">
                  <c:v>-293.4499406440791</c:v>
                </c:pt>
                <c:pt idx="151">
                  <c:v>-288.6530597211264</c:v>
                </c:pt>
                <c:pt idx="152">
                  <c:v>-290.0644744162846</c:v>
                </c:pt>
                <c:pt idx="153">
                  <c:v>-290.391696856367</c:v>
                </c:pt>
                <c:pt idx="154">
                  <c:v>-286.3614309513364</c:v>
                </c:pt>
                <c:pt idx="155">
                  <c:v>-286.7000847430372</c:v>
                </c:pt>
                <c:pt idx="156">
                  <c:v>-286.6047044029695</c:v>
                </c:pt>
                <c:pt idx="157">
                  <c:v>-287.5192125324571</c:v>
                </c:pt>
                <c:pt idx="158">
                  <c:v>-287.5706536147408</c:v>
                </c:pt>
                <c:pt idx="159">
                  <c:v>-281.5163240137427</c:v>
                </c:pt>
                <c:pt idx="160">
                  <c:v>-283.0820619557521</c:v>
                </c:pt>
                <c:pt idx="161">
                  <c:v>-284.5156248946714</c:v>
                </c:pt>
                <c:pt idx="162">
                  <c:v>-285.6709058676256</c:v>
                </c:pt>
                <c:pt idx="163">
                  <c:v>-281.362715226368</c:v>
                </c:pt>
                <c:pt idx="164">
                  <c:v>-279.3411521385671</c:v>
                </c:pt>
                <c:pt idx="165">
                  <c:v>-280.464282435094</c:v>
                </c:pt>
                <c:pt idx="166">
                  <c:v>-281.0469241379042</c:v>
                </c:pt>
                <c:pt idx="167">
                  <c:v>-277.5982282464689</c:v>
                </c:pt>
                <c:pt idx="168">
                  <c:v>-278.0636985951892</c:v>
                </c:pt>
                <c:pt idx="169">
                  <c:v>-280.0427513441583</c:v>
                </c:pt>
                <c:pt idx="170">
                  <c:v>-280.7872181183192</c:v>
                </c:pt>
                <c:pt idx="171">
                  <c:v>-276.1568062533124</c:v>
                </c:pt>
                <c:pt idx="172">
                  <c:v>-275.8631634086087</c:v>
                </c:pt>
                <c:pt idx="173">
                  <c:v>-277.961888119836</c:v>
                </c:pt>
                <c:pt idx="174">
                  <c:v>-272.7677677281372</c:v>
                </c:pt>
                <c:pt idx="175">
                  <c:v>-272.370171029653</c:v>
                </c:pt>
                <c:pt idx="176">
                  <c:v>-275.6459677278564</c:v>
                </c:pt>
                <c:pt idx="177">
                  <c:v>-276.0353481423646</c:v>
                </c:pt>
                <c:pt idx="178">
                  <c:v>-271.5539010781378</c:v>
                </c:pt>
                <c:pt idx="179">
                  <c:v>-270.9205327525187</c:v>
                </c:pt>
                <c:pt idx="180">
                  <c:v>-271.7803847320812</c:v>
                </c:pt>
                <c:pt idx="181">
                  <c:v>-273.5786792335813</c:v>
                </c:pt>
                <c:pt idx="182">
                  <c:v>-269.3040681877031</c:v>
                </c:pt>
                <c:pt idx="183">
                  <c:v>-269.7899006314934</c:v>
                </c:pt>
                <c:pt idx="184">
                  <c:v>-272.1565476462806</c:v>
                </c:pt>
                <c:pt idx="185">
                  <c:v>-268.3588383007406</c:v>
                </c:pt>
                <c:pt idx="186">
                  <c:v>-266.4144368363653</c:v>
                </c:pt>
                <c:pt idx="187">
                  <c:v>-267.9719584943986</c:v>
                </c:pt>
                <c:pt idx="188">
                  <c:v>-267.2307067878794</c:v>
                </c:pt>
                <c:pt idx="189">
                  <c:v>-264.9858751137791</c:v>
                </c:pt>
                <c:pt idx="190">
                  <c:v>-266.1290102756386</c:v>
                </c:pt>
                <c:pt idx="191">
                  <c:v>-267.5293508489164</c:v>
                </c:pt>
                <c:pt idx="192">
                  <c:v>-262.7403289802015</c:v>
                </c:pt>
                <c:pt idx="193">
                  <c:v>-263.0746960150454</c:v>
                </c:pt>
                <c:pt idx="194">
                  <c:v>-263.786654883041</c:v>
                </c:pt>
                <c:pt idx="195">
                  <c:v>-261.773308079216</c:v>
                </c:pt>
                <c:pt idx="196">
                  <c:v>-263.7937994778015</c:v>
                </c:pt>
                <c:pt idx="197">
                  <c:v>-264.8729905165455</c:v>
                </c:pt>
                <c:pt idx="198">
                  <c:v>-259.8349795203881</c:v>
                </c:pt>
                <c:pt idx="199">
                  <c:v>-258.8600995651649</c:v>
                </c:pt>
                <c:pt idx="200">
                  <c:v>-261.6829289554815</c:v>
                </c:pt>
                <c:pt idx="201">
                  <c:v>-262.7714079674136</c:v>
                </c:pt>
                <c:pt idx="202">
                  <c:v>-258.8629574030695</c:v>
                </c:pt>
                <c:pt idx="203">
                  <c:v>-253.11048693075</c:v>
                </c:pt>
                <c:pt idx="204">
                  <c:v>-256.5023832938298</c:v>
                </c:pt>
                <c:pt idx="205">
                  <c:v>-256.8899775596477</c:v>
                </c:pt>
                <c:pt idx="206">
                  <c:v>-258.3646219184464</c:v>
                </c:pt>
                <c:pt idx="207">
                  <c:v>-260.9609676548197</c:v>
                </c:pt>
                <c:pt idx="208">
                  <c:v>-262.3048659294806</c:v>
                </c:pt>
                <c:pt idx="209">
                  <c:v>-256.5009543748775</c:v>
                </c:pt>
                <c:pt idx="210">
                  <c:v>-253.6284700509675</c:v>
                </c:pt>
                <c:pt idx="211">
                  <c:v>-254.9502200818675</c:v>
                </c:pt>
                <c:pt idx="212">
                  <c:v>-254.8251896735391</c:v>
                </c:pt>
                <c:pt idx="213">
                  <c:v>-254.330426486297</c:v>
                </c:pt>
                <c:pt idx="214">
                  <c:v>-256.5838316741123</c:v>
                </c:pt>
                <c:pt idx="215">
                  <c:v>-253.0733350379895</c:v>
                </c:pt>
                <c:pt idx="216">
                  <c:v>-252.092024947481</c:v>
                </c:pt>
                <c:pt idx="217">
                  <c:v>-254.2689829713469</c:v>
                </c:pt>
                <c:pt idx="218">
                  <c:v>-254.7458846716852</c:v>
                </c:pt>
                <c:pt idx="219">
                  <c:v>-251.4790187169337</c:v>
                </c:pt>
                <c:pt idx="220">
                  <c:v>-251.1985933725401</c:v>
                </c:pt>
                <c:pt idx="221">
                  <c:v>-253.3541176121213</c:v>
                </c:pt>
                <c:pt idx="222">
                  <c:v>-255.1141885316467</c:v>
                </c:pt>
                <c:pt idx="223">
                  <c:v>-256.4223638324996</c:v>
                </c:pt>
                <c:pt idx="224">
                  <c:v>-251.99164339108</c:v>
                </c:pt>
                <c:pt idx="225">
                  <c:v>-247.470543825926</c:v>
                </c:pt>
                <c:pt idx="226">
                  <c:v>-249.5006804274408</c:v>
                </c:pt>
                <c:pt idx="227">
                  <c:v>-251.427220404912</c:v>
                </c:pt>
                <c:pt idx="228">
                  <c:v>-252.6714515826484</c:v>
                </c:pt>
                <c:pt idx="229">
                  <c:v>-246.2180963642137</c:v>
                </c:pt>
                <c:pt idx="230">
                  <c:v>-246.8925461097108</c:v>
                </c:pt>
                <c:pt idx="231">
                  <c:v>-249.1505952841213</c:v>
                </c:pt>
                <c:pt idx="232">
                  <c:v>-248.6990568951868</c:v>
                </c:pt>
                <c:pt idx="233">
                  <c:v>-245.6661764188785</c:v>
                </c:pt>
                <c:pt idx="234">
                  <c:v>-245.7490537181133</c:v>
                </c:pt>
                <c:pt idx="235">
                  <c:v>-247.2869277405524</c:v>
                </c:pt>
                <c:pt idx="236">
                  <c:v>-245.9869687236753</c:v>
                </c:pt>
                <c:pt idx="237">
                  <c:v>-244.4923194995441</c:v>
                </c:pt>
                <c:pt idx="238">
                  <c:v>-245.7361934475424</c:v>
                </c:pt>
                <c:pt idx="239">
                  <c:v>-247.6677346413467</c:v>
                </c:pt>
                <c:pt idx="240">
                  <c:v>-241.9677769405251</c:v>
                </c:pt>
                <c:pt idx="241">
                  <c:v>-241.5248120653046</c:v>
                </c:pt>
                <c:pt idx="242">
                  <c:v>-244.0136316505154</c:v>
                </c:pt>
                <c:pt idx="243">
                  <c:v>-244.9610049159064</c:v>
                </c:pt>
                <c:pt idx="244">
                  <c:v>-241.5315994303281</c:v>
                </c:pt>
                <c:pt idx="245">
                  <c:v>-240.8249990084037</c:v>
                </c:pt>
                <c:pt idx="246">
                  <c:v>-241.7941632878177</c:v>
                </c:pt>
                <c:pt idx="247">
                  <c:v>-244.8231142370072</c:v>
                </c:pt>
                <c:pt idx="248">
                  <c:v>-239.6443547240447</c:v>
                </c:pt>
                <c:pt idx="249">
                  <c:v>-238.4269157766655</c:v>
                </c:pt>
                <c:pt idx="250">
                  <c:v>-240.024089935626</c:v>
                </c:pt>
                <c:pt idx="251">
                  <c:v>-242.7551112832558</c:v>
                </c:pt>
                <c:pt idx="252">
                  <c:v>-240.7367632630977</c:v>
                </c:pt>
                <c:pt idx="253">
                  <c:v>-237.0130004733406</c:v>
                </c:pt>
                <c:pt idx="254">
                  <c:v>-239.495389923266</c:v>
                </c:pt>
                <c:pt idx="255">
                  <c:v>-241.0407657702047</c:v>
                </c:pt>
                <c:pt idx="256">
                  <c:v>-239.40715417796</c:v>
                </c:pt>
                <c:pt idx="257">
                  <c:v>-236.0370488289031</c:v>
                </c:pt>
                <c:pt idx="258">
                  <c:v>-235.776628349842</c:v>
                </c:pt>
                <c:pt idx="259">
                  <c:v>-239.1345878878041</c:v>
                </c:pt>
                <c:pt idx="260">
                  <c:v>-240.1466197357878</c:v>
                </c:pt>
                <c:pt idx="261">
                  <c:v>-237.5802812974133</c:v>
                </c:pt>
                <c:pt idx="262">
                  <c:v>-234.7988905567141</c:v>
                </c:pt>
                <c:pt idx="263">
                  <c:v>-235.6323075356573</c:v>
                </c:pt>
                <c:pt idx="264">
                  <c:v>-238.939540450812</c:v>
                </c:pt>
                <c:pt idx="265">
                  <c:v>-233.7993617495633</c:v>
                </c:pt>
                <c:pt idx="266">
                  <c:v>-232.7894732800081</c:v>
                </c:pt>
                <c:pt idx="267">
                  <c:v>-235.331520096193</c:v>
                </c:pt>
                <c:pt idx="268">
                  <c:v>-236.507520393956</c:v>
                </c:pt>
                <c:pt idx="269">
                  <c:v>-233.6346788403079</c:v>
                </c:pt>
                <c:pt idx="270">
                  <c:v>-232.0782288714886</c:v>
                </c:pt>
                <c:pt idx="271">
                  <c:v>-232.8366276054348</c:v>
                </c:pt>
                <c:pt idx="272">
                  <c:v>-235.9248786911457</c:v>
                </c:pt>
                <c:pt idx="273">
                  <c:v>-236.8854694568457</c:v>
                </c:pt>
                <c:pt idx="274">
                  <c:v>-233.5678768792868</c:v>
                </c:pt>
                <c:pt idx="275">
                  <c:v>-229.7569500334378</c:v>
                </c:pt>
                <c:pt idx="276">
                  <c:v>-231.842100014617</c:v>
                </c:pt>
                <c:pt idx="277">
                  <c:v>-233.4414175520061</c:v>
                </c:pt>
                <c:pt idx="278">
                  <c:v>-235.8852261902186</c:v>
                </c:pt>
                <c:pt idx="279">
                  <c:v>-232.313286039146</c:v>
                </c:pt>
                <c:pt idx="280">
                  <c:v>-227.7750394465641</c:v>
                </c:pt>
                <c:pt idx="281">
                  <c:v>-229.9177034155743</c:v>
                </c:pt>
                <c:pt idx="282">
                  <c:v>-231.3405494623512</c:v>
                </c:pt>
                <c:pt idx="283">
                  <c:v>-234.0383484443395</c:v>
                </c:pt>
                <c:pt idx="284">
                  <c:v>-227.5867793745953</c:v>
                </c:pt>
                <c:pt idx="285">
                  <c:v>-226.8119480726974</c:v>
                </c:pt>
                <c:pt idx="286">
                  <c:v>-229.3382767804068</c:v>
                </c:pt>
                <c:pt idx="287">
                  <c:v>-230.3738857911027</c:v>
                </c:pt>
                <c:pt idx="288">
                  <c:v>-230.0630959189733</c:v>
                </c:pt>
                <c:pt idx="289">
                  <c:v>-225.3219428351613</c:v>
                </c:pt>
                <c:pt idx="290">
                  <c:v>-225.8034885220946</c:v>
                </c:pt>
                <c:pt idx="291">
                  <c:v>-229.0864298150597</c:v>
                </c:pt>
                <c:pt idx="292">
                  <c:v>-225.8835079834247</c:v>
                </c:pt>
                <c:pt idx="293">
                  <c:v>-224.2513253101323</c:v>
                </c:pt>
                <c:pt idx="294">
                  <c:v>-226.1085627184158</c:v>
                </c:pt>
                <c:pt idx="295">
                  <c:v>-228.7452754151923</c:v>
                </c:pt>
                <c:pt idx="296">
                  <c:v>-230.2849355863217</c:v>
                </c:pt>
                <c:pt idx="297">
                  <c:v>-223.8858792880754</c:v>
                </c:pt>
                <c:pt idx="298">
                  <c:v>-221.7099929534236</c:v>
                </c:pt>
                <c:pt idx="299">
                  <c:v>-223.323956910074</c:v>
                </c:pt>
                <c:pt idx="300">
                  <c:v>-226.1010608939162</c:v>
                </c:pt>
                <c:pt idx="301">
                  <c:v>-227.8261232991096</c:v>
                </c:pt>
                <c:pt idx="302">
                  <c:v>-226.0396173789662</c:v>
                </c:pt>
                <c:pt idx="303">
                  <c:v>-220.755832323009</c:v>
                </c:pt>
                <c:pt idx="304">
                  <c:v>-221.50029909717</c:v>
                </c:pt>
                <c:pt idx="305">
                  <c:v>-224.0452037512595</c:v>
                </c:pt>
                <c:pt idx="306">
                  <c:v>-225.2315637114268</c:v>
                </c:pt>
                <c:pt idx="307">
                  <c:v>-221.8093028206101</c:v>
                </c:pt>
                <c:pt idx="308">
                  <c:v>-220.6097253601339</c:v>
                </c:pt>
                <c:pt idx="309">
                  <c:v>-221.8143040369432</c:v>
                </c:pt>
                <c:pt idx="310">
                  <c:v>-224.461019166386</c:v>
                </c:pt>
                <c:pt idx="311">
                  <c:v>-227.104876457924</c:v>
                </c:pt>
                <c:pt idx="312">
                  <c:v>-224.4606619366479</c:v>
                </c:pt>
                <c:pt idx="313">
                  <c:v>-217.7558169826041</c:v>
                </c:pt>
                <c:pt idx="314">
                  <c:v>-219.1825925565</c:v>
                </c:pt>
                <c:pt idx="315">
                  <c:v>-221.054833613783</c:v>
                </c:pt>
                <c:pt idx="316">
                  <c:v>-223.778353136913</c:v>
                </c:pt>
                <c:pt idx="317">
                  <c:v>-218.781423560635</c:v>
                </c:pt>
                <c:pt idx="318">
                  <c:v>-217.9901596907854</c:v>
                </c:pt>
                <c:pt idx="319">
                  <c:v>-219.812388584737</c:v>
                </c:pt>
                <c:pt idx="320">
                  <c:v>-221.592821599333</c:v>
                </c:pt>
                <c:pt idx="321">
                  <c:v>-221.1280657100895</c:v>
                </c:pt>
                <c:pt idx="322">
                  <c:v>-215.0544457032351</c:v>
                </c:pt>
                <c:pt idx="323">
                  <c:v>-215.9996755901975</c:v>
                </c:pt>
                <c:pt idx="324">
                  <c:v>-218.3659653752466</c:v>
                </c:pt>
                <c:pt idx="325">
                  <c:v>-221.2616696321318</c:v>
                </c:pt>
                <c:pt idx="326">
                  <c:v>-222.5051863503921</c:v>
                </c:pt>
                <c:pt idx="327">
                  <c:v>-219.2465366796165</c:v>
                </c:pt>
                <c:pt idx="328">
                  <c:v>-213.8788026352103</c:v>
                </c:pt>
                <c:pt idx="329">
                  <c:v>-214.0688488558694</c:v>
                </c:pt>
                <c:pt idx="330">
                  <c:v>-216.86488601583</c:v>
                </c:pt>
                <c:pt idx="331">
                  <c:v>-219.808459057618</c:v>
                </c:pt>
                <c:pt idx="332">
                  <c:v>-220.7829817831032</c:v>
                </c:pt>
                <c:pt idx="333">
                  <c:v>-214.000975205634</c:v>
                </c:pt>
                <c:pt idx="334">
                  <c:v>-213.0160928177445</c:v>
                </c:pt>
                <c:pt idx="335">
                  <c:v>-215.1926936118724</c:v>
                </c:pt>
                <c:pt idx="336">
                  <c:v>-218.322740576939</c:v>
                </c:pt>
                <c:pt idx="337">
                  <c:v>-218.5124295678598</c:v>
                </c:pt>
                <c:pt idx="338">
                  <c:v>-212.6188533489983</c:v>
                </c:pt>
                <c:pt idx="339">
                  <c:v>-213.300447689257</c:v>
                </c:pt>
                <c:pt idx="340">
                  <c:v>-214.6979304246302</c:v>
                </c:pt>
                <c:pt idx="341">
                  <c:v>-214.6725671132264</c:v>
                </c:pt>
                <c:pt idx="342">
                  <c:v>-210.7026730339314</c:v>
                </c:pt>
                <c:pt idx="343">
                  <c:v>-211.5564521079452</c:v>
                </c:pt>
                <c:pt idx="344">
                  <c:v>-214.3557043355485</c:v>
                </c:pt>
                <c:pt idx="345">
                  <c:v>-215.7664045712307</c:v>
                </c:pt>
                <c:pt idx="346">
                  <c:v>-209.8571102438935</c:v>
                </c:pt>
                <c:pt idx="347">
                  <c:v>-209.9174820696292</c:v>
                </c:pt>
                <c:pt idx="348">
                  <c:v>-211.3471154814297</c:v>
                </c:pt>
                <c:pt idx="349">
                  <c:v>-214.0706350045598</c:v>
                </c:pt>
                <c:pt idx="350">
                  <c:v>-213.1614853211435</c:v>
                </c:pt>
                <c:pt idx="351">
                  <c:v>-208.6814671758687</c:v>
                </c:pt>
                <c:pt idx="352">
                  <c:v>-208.3413844652155</c:v>
                </c:pt>
                <c:pt idx="353">
                  <c:v>-209.5877590213804</c:v>
                </c:pt>
                <c:pt idx="354">
                  <c:v>-211.7082747466297</c:v>
                </c:pt>
                <c:pt idx="355">
                  <c:v>-208.1420502713663</c:v>
                </c:pt>
                <c:pt idx="356">
                  <c:v>-208.3778218984997</c:v>
                </c:pt>
                <c:pt idx="357">
                  <c:v>-211.101698651368</c:v>
                </c:pt>
                <c:pt idx="358">
                  <c:v>-210.013219639435</c:v>
                </c:pt>
                <c:pt idx="359">
                  <c:v>-206.3801932031504</c:v>
                </c:pt>
                <c:pt idx="360">
                  <c:v>-206.4845042866701</c:v>
                </c:pt>
                <c:pt idx="361">
                  <c:v>-208.7168329199388</c:v>
                </c:pt>
                <c:pt idx="362">
                  <c:v>-209.7910227423486</c:v>
                </c:pt>
                <c:pt idx="363">
                  <c:v>-206.4437800965289</c:v>
                </c:pt>
                <c:pt idx="364">
                  <c:v>-206.6799089534005</c:v>
                </c:pt>
                <c:pt idx="365">
                  <c:v>-209.7260069300178</c:v>
                </c:pt>
                <c:pt idx="366">
                  <c:v>-205.6610897403932</c:v>
                </c:pt>
                <c:pt idx="367">
                  <c:v>-203.4098279310063</c:v>
                </c:pt>
                <c:pt idx="368">
                  <c:v>-204.8826861411146</c:v>
                </c:pt>
                <c:pt idx="369">
                  <c:v>-207.6762226929086</c:v>
                </c:pt>
                <c:pt idx="370">
                  <c:v>-209.387710368055</c:v>
                </c:pt>
                <c:pt idx="371">
                  <c:v>-204.2350286259736</c:v>
                </c:pt>
                <c:pt idx="372">
                  <c:v>-203.5359300285489</c:v>
                </c:pt>
                <c:pt idx="373">
                  <c:v>-205.2777822314322</c:v>
                </c:pt>
                <c:pt idx="374">
                  <c:v>-208.008446349324</c:v>
                </c:pt>
                <c:pt idx="375">
                  <c:v>-209.1480092138026</c:v>
                </c:pt>
                <c:pt idx="376">
                  <c:v>-202.8586224451472</c:v>
                </c:pt>
                <c:pt idx="377">
                  <c:v>-203.0150890704267</c:v>
                </c:pt>
                <c:pt idx="378">
                  <c:v>-204.5047370782248</c:v>
                </c:pt>
                <c:pt idx="379">
                  <c:v>-207.4583125526791</c:v>
                </c:pt>
                <c:pt idx="380">
                  <c:v>-209.1530104301357</c:v>
                </c:pt>
                <c:pt idx="381">
                  <c:v>-207.6762226929086</c:v>
                </c:pt>
                <c:pt idx="382">
                  <c:v>-200.822055708347</c:v>
                </c:pt>
                <c:pt idx="383">
                  <c:v>-202.2063209434112</c:v>
                </c:pt>
                <c:pt idx="384">
                  <c:v>-203.8853007123922</c:v>
                </c:pt>
                <c:pt idx="385">
                  <c:v>-206.6045334786653</c:v>
                </c:pt>
                <c:pt idx="386">
                  <c:v>-209.1726580657302</c:v>
                </c:pt>
                <c:pt idx="387">
                  <c:v>-208.642886364156</c:v>
                </c:pt>
                <c:pt idx="388">
                  <c:v>-199.7567966293892</c:v>
                </c:pt>
                <c:pt idx="389">
                  <c:v>-200.2851394120111</c:v>
                </c:pt>
                <c:pt idx="390">
                  <c:v>-202.2777668910274</c:v>
                </c:pt>
                <c:pt idx="391">
                  <c:v>-205.1541807420562</c:v>
                </c:pt>
                <c:pt idx="392">
                  <c:v>-206.7599284147306</c:v>
                </c:pt>
                <c:pt idx="393">
                  <c:v>-206.2694519843453</c:v>
                </c:pt>
                <c:pt idx="394">
                  <c:v>-199.32847817343</c:v>
                </c:pt>
                <c:pt idx="395">
                  <c:v>-199.5621064221351</c:v>
                </c:pt>
                <c:pt idx="396">
                  <c:v>-201.817654988379</c:v>
                </c:pt>
                <c:pt idx="397">
                  <c:v>-203.3430259699851</c:v>
                </c:pt>
                <c:pt idx="398">
                  <c:v>-204.7748027602141</c:v>
                </c:pt>
                <c:pt idx="399">
                  <c:v>-198.3914645704434</c:v>
                </c:pt>
                <c:pt idx="400">
                  <c:v>-198.0799602388367</c:v>
                </c:pt>
                <c:pt idx="401">
                  <c:v>-200.438390969648</c:v>
                </c:pt>
                <c:pt idx="402">
                  <c:v>-203.0851060990906</c:v>
                </c:pt>
                <c:pt idx="403">
                  <c:v>-204.3704186967063</c:v>
                </c:pt>
                <c:pt idx="404">
                  <c:v>-201.963404721516</c:v>
                </c:pt>
                <c:pt idx="405">
                  <c:v>-195.6854493044792</c:v>
                </c:pt>
                <c:pt idx="406">
                  <c:v>-195.922292620827</c:v>
                </c:pt>
                <c:pt idx="407">
                  <c:v>-198.86122167602</c:v>
                </c:pt>
                <c:pt idx="408">
                  <c:v>-200.2451296813461</c:v>
                </c:pt>
                <c:pt idx="409">
                  <c:v>-202.88791528367</c:v>
                </c:pt>
                <c:pt idx="410">
                  <c:v>-205.1877603374358</c:v>
                </c:pt>
                <c:pt idx="411">
                  <c:v>-202.7796746730313</c:v>
                </c:pt>
                <c:pt idx="412">
                  <c:v>-194.6727029970194</c:v>
                </c:pt>
                <c:pt idx="413">
                  <c:v>-196.3020278324071</c:v>
                </c:pt>
                <c:pt idx="414">
                  <c:v>-197.6262784714737</c:v>
                </c:pt>
                <c:pt idx="415">
                  <c:v>-200.5623496887621</c:v>
                </c:pt>
                <c:pt idx="416">
                  <c:v>-203.3533856323895</c:v>
                </c:pt>
                <c:pt idx="417">
                  <c:v>-200.4323180641005</c:v>
                </c:pt>
                <c:pt idx="418">
                  <c:v>-193.8342848017431</c:v>
                </c:pt>
                <c:pt idx="419">
                  <c:v>-195.7997628206652</c:v>
                </c:pt>
                <c:pt idx="420">
                  <c:v>-196.9157485224304</c:v>
                </c:pt>
                <c:pt idx="421">
                  <c:v>-200.059727447282</c:v>
                </c:pt>
                <c:pt idx="422">
                  <c:v>-200.9002890209867</c:v>
                </c:pt>
                <c:pt idx="423">
                  <c:v>-195.8544189705916</c:v>
                </c:pt>
                <c:pt idx="424">
                  <c:v>-192.5589746367937</c:v>
                </c:pt>
                <c:pt idx="425">
                  <c:v>-193.4095386431647</c:v>
                </c:pt>
                <c:pt idx="426">
                  <c:v>-196.6728323005353</c:v>
                </c:pt>
                <c:pt idx="427">
                  <c:v>-198.6879652530507</c:v>
                </c:pt>
                <c:pt idx="428">
                  <c:v>-198.301442676447</c:v>
                </c:pt>
                <c:pt idx="429">
                  <c:v>-191.2282938624417</c:v>
                </c:pt>
                <c:pt idx="430">
                  <c:v>-191.1629208203728</c:v>
                </c:pt>
                <c:pt idx="431">
                  <c:v>-194.0564816988295</c:v>
                </c:pt>
                <c:pt idx="432">
                  <c:v>-196.7825018301262</c:v>
                </c:pt>
                <c:pt idx="433">
                  <c:v>-197.8020355026096</c:v>
                </c:pt>
                <c:pt idx="434">
                  <c:v>-192.3214168609697</c:v>
                </c:pt>
                <c:pt idx="435">
                  <c:v>-189.9969229552762</c:v>
                </c:pt>
                <c:pt idx="436">
                  <c:v>-191.1697081853964</c:v>
                </c:pt>
                <c:pt idx="437">
                  <c:v>-193.8946566274788</c:v>
                </c:pt>
                <c:pt idx="438">
                  <c:v>-196.186285397269</c:v>
                </c:pt>
                <c:pt idx="439">
                  <c:v>-192.850831332806</c:v>
                </c:pt>
                <c:pt idx="440">
                  <c:v>-189.0288303650765</c:v>
                </c:pt>
                <c:pt idx="441">
                  <c:v>-190.1108792417241</c:v>
                </c:pt>
                <c:pt idx="442">
                  <c:v>-192.7568799116906</c:v>
                </c:pt>
                <c:pt idx="443">
                  <c:v>-195.2549874700915</c:v>
                </c:pt>
                <c:pt idx="444">
                  <c:v>-192.6772176800985</c:v>
                </c:pt>
                <c:pt idx="445">
                  <c:v>-188.0275154092352</c:v>
                </c:pt>
                <c:pt idx="446">
                  <c:v>-189.9737030223009</c:v>
                </c:pt>
                <c:pt idx="447">
                  <c:v>-191.1364858197548</c:v>
                </c:pt>
                <c:pt idx="448">
                  <c:v>-193.8296408151481</c:v>
                </c:pt>
                <c:pt idx="449">
                  <c:v>-191.7352028607787</c:v>
                </c:pt>
                <c:pt idx="450">
                  <c:v>-187.9653574348091</c:v>
                </c:pt>
                <c:pt idx="451">
                  <c:v>-187.2659016076464</c:v>
                </c:pt>
                <c:pt idx="452">
                  <c:v>-189.7775838960944</c:v>
                </c:pt>
                <c:pt idx="453">
                  <c:v>-191.3769014334834</c:v>
                </c:pt>
                <c:pt idx="454">
                  <c:v>-189.4389301043936</c:v>
                </c:pt>
                <c:pt idx="455">
                  <c:v>-186.9919063985382</c:v>
                </c:pt>
                <c:pt idx="456">
                  <c:v>-187.4595201256863</c:v>
                </c:pt>
                <c:pt idx="457">
                  <c:v>-189.8486726139726</c:v>
                </c:pt>
                <c:pt idx="458">
                  <c:v>-188.8512871852502</c:v>
                </c:pt>
                <c:pt idx="459">
                  <c:v>-185.88020745363</c:v>
                </c:pt>
                <c:pt idx="460">
                  <c:v>-188.2111314946089</c:v>
                </c:pt>
                <c:pt idx="461">
                  <c:v>-190.0154989016564</c:v>
                </c:pt>
                <c:pt idx="462">
                  <c:v>-186.1388417840006</c:v>
                </c:pt>
                <c:pt idx="463">
                  <c:v>-184.3148267413586</c:v>
                </c:pt>
                <c:pt idx="464">
                  <c:v>-185.369368928174</c:v>
                </c:pt>
                <c:pt idx="465">
                  <c:v>-188.0135834494501</c:v>
                </c:pt>
                <c:pt idx="466">
                  <c:v>-189.4914428758915</c:v>
                </c:pt>
                <c:pt idx="467">
                  <c:v>-191.9277496896044</c:v>
                </c:pt>
                <c:pt idx="468">
                  <c:v>-186.8518723412104</c:v>
                </c:pt>
                <c:pt idx="469">
                  <c:v>-183.7396868630481</c:v>
                </c:pt>
                <c:pt idx="470">
                  <c:v>-184.6252593837511</c:v>
                </c:pt>
                <c:pt idx="471">
                  <c:v>-187.1876682950066</c:v>
                </c:pt>
                <c:pt idx="472">
                  <c:v>-188.5365677860008</c:v>
                </c:pt>
                <c:pt idx="473">
                  <c:v>-190.9489402072623</c:v>
                </c:pt>
                <c:pt idx="474">
                  <c:v>-188.2293502112511</c:v>
                </c:pt>
                <c:pt idx="475">
                  <c:v>-182.6983621765418</c:v>
                </c:pt>
                <c:pt idx="476">
                  <c:v>-184.311611673716</c:v>
                </c:pt>
                <c:pt idx="477">
                  <c:v>-185.814477181823</c:v>
                </c:pt>
                <c:pt idx="478">
                  <c:v>-188.2793623745823</c:v>
                </c:pt>
                <c:pt idx="479">
                  <c:v>-190.4556059389723</c:v>
                </c:pt>
                <c:pt idx="480">
                  <c:v>-186.9586840328967</c:v>
                </c:pt>
                <c:pt idx="481">
                  <c:v>-181.1990689658155</c:v>
                </c:pt>
                <c:pt idx="482">
                  <c:v>-183.611441387077</c:v>
                </c:pt>
                <c:pt idx="483">
                  <c:v>-185.091801421685</c:v>
                </c:pt>
                <c:pt idx="484">
                  <c:v>-187.4348712737587</c:v>
                </c:pt>
                <c:pt idx="485">
                  <c:v>-188.8787938750824</c:v>
                </c:pt>
                <c:pt idx="486">
                  <c:v>-184.5731038419912</c:v>
                </c:pt>
                <c:pt idx="487">
                  <c:v>-181.0518903137261</c:v>
                </c:pt>
                <c:pt idx="488">
                  <c:v>-181.9860460788081</c:v>
                </c:pt>
                <c:pt idx="489">
                  <c:v>-184.228019915005</c:v>
                </c:pt>
                <c:pt idx="490">
                  <c:v>-187.1462296453892</c:v>
                </c:pt>
                <c:pt idx="491">
                  <c:v>-187.8292529046003</c:v>
                </c:pt>
                <c:pt idx="492">
                  <c:v>-187.43094174664</c:v>
                </c:pt>
                <c:pt idx="493">
                  <c:v>-179.6451196051628</c:v>
                </c:pt>
                <c:pt idx="494">
                  <c:v>-179.6461912943765</c:v>
                </c:pt>
                <c:pt idx="495">
                  <c:v>-182.2382502738934</c:v>
                </c:pt>
                <c:pt idx="496">
                  <c:v>-183.4160367203467</c:v>
                </c:pt>
                <c:pt idx="497">
                  <c:v>-185.9030701568671</c:v>
                </c:pt>
                <c:pt idx="498">
                  <c:v>-188.3090124428431</c:v>
                </c:pt>
                <c:pt idx="499">
                  <c:v>-188.321515483676</c:v>
                </c:pt>
                <c:pt idx="500">
                  <c:v>-179.0571194562813</c:v>
                </c:pt>
                <c:pt idx="501">
                  <c:v>-179.354334598365</c:v>
                </c:pt>
                <c:pt idx="502">
                  <c:v>-180.5992802355774</c:v>
                </c:pt>
                <c:pt idx="503">
                  <c:v>-183.2877912443756</c:v>
                </c:pt>
                <c:pt idx="504">
                  <c:v>-185.9738016450071</c:v>
                </c:pt>
                <c:pt idx="505">
                  <c:v>-186.7686378122375</c:v>
                </c:pt>
                <c:pt idx="506">
                  <c:v>-183.5817913188163</c:v>
                </c:pt>
                <c:pt idx="507">
                  <c:v>-178.9603101972614</c:v>
                </c:pt>
                <c:pt idx="508">
                  <c:v>-177.935775308445</c:v>
                </c:pt>
                <c:pt idx="509">
                  <c:v>-180.6950178053831</c:v>
                </c:pt>
                <c:pt idx="510">
                  <c:v>-181.8481553999088</c:v>
                </c:pt>
                <c:pt idx="511">
                  <c:v>-184.3391183635482</c:v>
                </c:pt>
                <c:pt idx="512">
                  <c:v>-183.7957719319269</c:v>
                </c:pt>
                <c:pt idx="513">
                  <c:v>-178.4555445773529</c:v>
                </c:pt>
                <c:pt idx="514">
                  <c:v>-176.9008807572241</c:v>
                </c:pt>
                <c:pt idx="515">
                  <c:v>-179.2057270273231</c:v>
                </c:pt>
                <c:pt idx="516">
                  <c:v>-180.5303348961278</c:v>
                </c:pt>
                <c:pt idx="517">
                  <c:v>-183.0395165764092</c:v>
                </c:pt>
                <c:pt idx="518">
                  <c:v>-183.8754341635189</c:v>
                </c:pt>
                <c:pt idx="519">
                  <c:v>-183.0709527933599</c:v>
                </c:pt>
                <c:pt idx="520">
                  <c:v>-175.3594344374042</c:v>
                </c:pt>
                <c:pt idx="521">
                  <c:v>-175.385154978546</c:v>
                </c:pt>
                <c:pt idx="522">
                  <c:v>-177.8018141566645</c:v>
                </c:pt>
                <c:pt idx="523">
                  <c:v>-180.0945146156688</c:v>
                </c:pt>
                <c:pt idx="524">
                  <c:v>-181.7445587758642</c:v>
                </c:pt>
                <c:pt idx="525">
                  <c:v>-184.0836991008202</c:v>
                </c:pt>
                <c:pt idx="526">
                  <c:v>-185.6508659617819</c:v>
                </c:pt>
                <c:pt idx="527">
                  <c:v>-182.0778541214949</c:v>
                </c:pt>
                <c:pt idx="528">
                  <c:v>-173.7929820359187</c:v>
                </c:pt>
                <c:pt idx="529">
                  <c:v>-174.2655969794</c:v>
                </c:pt>
                <c:pt idx="530">
                  <c:v>-176.8351504854171</c:v>
                </c:pt>
                <c:pt idx="531">
                  <c:v>-179.1342810797069</c:v>
                </c:pt>
                <c:pt idx="532">
                  <c:v>-180.3377880673021</c:v>
                </c:pt>
                <c:pt idx="533">
                  <c:v>-182.9287753576041</c:v>
                </c:pt>
                <c:pt idx="534">
                  <c:v>-180.3577929326345</c:v>
                </c:pt>
                <c:pt idx="535">
                  <c:v>-174.8846761154945</c:v>
                </c:pt>
                <c:pt idx="536">
                  <c:v>-173.5111277725727</c:v>
                </c:pt>
                <c:pt idx="537">
                  <c:v>-175.6520055928926</c:v>
                </c:pt>
                <c:pt idx="538">
                  <c:v>-177.2852599553993</c:v>
                </c:pt>
                <c:pt idx="539">
                  <c:v>-179.7758656892999</c:v>
                </c:pt>
                <c:pt idx="540">
                  <c:v>-180.747173347143</c:v>
                </c:pt>
                <c:pt idx="541">
                  <c:v>-175.5859180913476</c:v>
                </c:pt>
                <c:pt idx="542">
                  <c:v>-171.9925441559901</c:v>
                </c:pt>
                <c:pt idx="543">
                  <c:v>-173.0903111411132</c:v>
                </c:pt>
                <c:pt idx="544">
                  <c:v>-175.6584357281781</c:v>
                </c:pt>
                <c:pt idx="545">
                  <c:v>-178.1729758545308</c:v>
                </c:pt>
                <c:pt idx="546">
                  <c:v>-179.6561937270434</c:v>
                </c:pt>
                <c:pt idx="547">
                  <c:v>-181.2505100480992</c:v>
                </c:pt>
                <c:pt idx="548">
                  <c:v>-174.3338278593735</c:v>
                </c:pt>
                <c:pt idx="549">
                  <c:v>-170.8054697363467</c:v>
                </c:pt>
                <c:pt idx="550">
                  <c:v>-171.1294771087862</c:v>
                </c:pt>
                <c:pt idx="551">
                  <c:v>-172.8623985682175</c:v>
                </c:pt>
                <c:pt idx="552">
                  <c:v>-175.0264963215126</c:v>
                </c:pt>
                <c:pt idx="553">
                  <c:v>-177.5146014472473</c:v>
                </c:pt>
                <c:pt idx="554">
                  <c:v>-178.9285167505722</c:v>
                </c:pt>
                <c:pt idx="555">
                  <c:v>-180.5396228693178</c:v>
                </c:pt>
                <c:pt idx="556">
                  <c:v>-173.7704765624196</c:v>
                </c:pt>
                <c:pt idx="557">
                  <c:v>-169.9852702577125</c:v>
                </c:pt>
                <c:pt idx="558">
                  <c:v>-170.5296883785481</c:v>
                </c:pt>
                <c:pt idx="559">
                  <c:v>-173.1814047243239</c:v>
                </c:pt>
                <c:pt idx="560">
                  <c:v>-174.3341850891115</c:v>
                </c:pt>
                <c:pt idx="561">
                  <c:v>-177.2188152241151</c:v>
                </c:pt>
                <c:pt idx="562">
                  <c:v>-178.2319187613141</c:v>
                </c:pt>
                <c:pt idx="563">
                  <c:v>-180.0823688045741</c:v>
                </c:pt>
                <c:pt idx="564">
                  <c:v>-181.720624383414</c:v>
                </c:pt>
                <c:pt idx="565">
                  <c:v>-181.8535138459801</c:v>
                </c:pt>
                <c:pt idx="566">
                  <c:v>-170.0152775557113</c:v>
                </c:pt>
                <c:pt idx="567">
                  <c:v>-169.0018167887754</c:v>
                </c:pt>
                <c:pt idx="568">
                  <c:v>-169.983126879284</c:v>
                </c:pt>
                <c:pt idx="569">
                  <c:v>-172.5015965327556</c:v>
                </c:pt>
                <c:pt idx="570">
                  <c:v>-175.1275923373896</c:v>
                </c:pt>
                <c:pt idx="571">
                  <c:v>-176.2185719574892</c:v>
                </c:pt>
                <c:pt idx="572">
                  <c:v>-178.160830043436</c:v>
                </c:pt>
                <c:pt idx="573">
                  <c:v>-180.2195450239971</c:v>
                </c:pt>
                <c:pt idx="574">
                  <c:v>-180.0316421817666</c:v>
                </c:pt>
                <c:pt idx="575">
                  <c:v>-168.7881934054028</c:v>
                </c:pt>
                <c:pt idx="576">
                  <c:v>-167.308547830271</c:v>
                </c:pt>
                <c:pt idx="577">
                  <c:v>-168.9146527326835</c:v>
                </c:pt>
                <c:pt idx="578">
                  <c:v>-171.6513897561227</c:v>
                </c:pt>
                <c:pt idx="579">
                  <c:v>-172.476947680828</c:v>
                </c:pt>
                <c:pt idx="580">
                  <c:v>-175.1550990272218</c:v>
                </c:pt>
                <c:pt idx="581">
                  <c:v>-177.2595394142575</c:v>
                </c:pt>
                <c:pt idx="582">
                  <c:v>-177.9807862554431</c:v>
                </c:pt>
                <c:pt idx="583">
                  <c:v>-180.1402400221432</c:v>
                </c:pt>
                <c:pt idx="584">
                  <c:v>-181.1558441675077</c:v>
                </c:pt>
                <c:pt idx="585">
                  <c:v>-181.8556572244085</c:v>
                </c:pt>
                <c:pt idx="586">
                  <c:v>-177.535320772056</c:v>
                </c:pt>
                <c:pt idx="587">
                  <c:v>-169.4722883538281</c:v>
                </c:pt>
                <c:pt idx="588">
                  <c:v>-166.0682461796535</c:v>
                </c:pt>
                <c:pt idx="589">
                  <c:v>-168.0433694015038</c:v>
                </c:pt>
                <c:pt idx="590">
                  <c:v>-169.4447816639959</c:v>
                </c:pt>
                <c:pt idx="591">
                  <c:v>-171.8485805715434</c:v>
                </c:pt>
                <c:pt idx="592">
                  <c:v>-174.00124697322</c:v>
                </c:pt>
                <c:pt idx="593">
                  <c:v>-175.1758183520305</c:v>
                </c:pt>
                <c:pt idx="594">
                  <c:v>-176.851940283107</c:v>
                </c:pt>
                <c:pt idx="595">
                  <c:v>-178.4080330221881</c:v>
                </c:pt>
                <c:pt idx="596">
                  <c:v>-179.2585970285591</c:v>
                </c:pt>
                <c:pt idx="597">
                  <c:v>-180.6510785475991</c:v>
                </c:pt>
                <c:pt idx="598">
                  <c:v>-181.3205270767631</c:v>
                </c:pt>
                <c:pt idx="599">
                  <c:v>-182.4107922373865</c:v>
                </c:pt>
                <c:pt idx="600">
                  <c:v>-169.0453988168212</c:v>
                </c:pt>
                <c:pt idx="601">
                  <c:v>-164.6929116880414</c:v>
                </c:pt>
                <c:pt idx="602">
                  <c:v>-165.3198498783737</c:v>
                </c:pt>
                <c:pt idx="603">
                  <c:v>-167.8301032478694</c:v>
                </c:pt>
                <c:pt idx="604">
                  <c:v>-168.9989589508707</c:v>
                </c:pt>
                <c:pt idx="605">
                  <c:v>-171.291302180137</c:v>
                </c:pt>
                <c:pt idx="606">
                  <c:v>-173.1363937773257</c:v>
                </c:pt>
                <c:pt idx="607">
                  <c:v>-174.4020587393469</c:v>
                </c:pt>
                <c:pt idx="608">
                  <c:v>-176.1096168873744</c:v>
                </c:pt>
                <c:pt idx="609">
                  <c:v>-176.8883777163912</c:v>
                </c:pt>
                <c:pt idx="610">
                  <c:v>-178.478050050852</c:v>
                </c:pt>
                <c:pt idx="611">
                  <c:v>-179.231090338727</c:v>
                </c:pt>
                <c:pt idx="612">
                  <c:v>-180.2749156333998</c:v>
                </c:pt>
                <c:pt idx="613">
                  <c:v>-181.1326242345324</c:v>
                </c:pt>
                <c:pt idx="614">
                  <c:v>-181.48306660759</c:v>
                </c:pt>
                <c:pt idx="615">
                  <c:v>-182.1996694621806</c:v>
                </c:pt>
                <c:pt idx="616">
                  <c:v>-182.4454435219804</c:v>
                </c:pt>
                <c:pt idx="617">
                  <c:v>-183.2842189469948</c:v>
                </c:pt>
                <c:pt idx="618">
                  <c:v>-183.518918884914</c:v>
                </c:pt>
                <c:pt idx="619">
                  <c:v>-183.6478788203613</c:v>
                </c:pt>
                <c:pt idx="620">
                  <c:v>-183.7900562561176</c:v>
                </c:pt>
                <c:pt idx="621">
                  <c:v>-184.038330924084</c:v>
                </c:pt>
                <c:pt idx="622">
                  <c:v>-184.2716019430509</c:v>
                </c:pt>
                <c:pt idx="623">
                  <c:v>-184.4241390412115</c:v>
                </c:pt>
                <c:pt idx="624">
                  <c:v>-184.5420248547782</c:v>
                </c:pt>
                <c:pt idx="625">
                  <c:v>-184.3987757298077</c:v>
                </c:pt>
                <c:pt idx="626">
                  <c:v>-175.4101610602117</c:v>
                </c:pt>
                <c:pt idx="627">
                  <c:v>-161.4203300574807</c:v>
                </c:pt>
                <c:pt idx="628">
                  <c:v>-162.4162865672507</c:v>
                </c:pt>
                <c:pt idx="629">
                  <c:v>-163.668376799225</c:v>
                </c:pt>
                <c:pt idx="630">
                  <c:v>-165.9635778663958</c:v>
                </c:pt>
                <c:pt idx="631">
                  <c:v>-166.9223824834054</c:v>
                </c:pt>
                <c:pt idx="632">
                  <c:v>-169.022536113584</c:v>
                </c:pt>
                <c:pt idx="633">
                  <c:v>-171.4224054940127</c:v>
                </c:pt>
                <c:pt idx="634">
                  <c:v>-172.3390570019288</c:v>
                </c:pt>
                <c:pt idx="635">
                  <c:v>-173.7161776422313</c:v>
                </c:pt>
                <c:pt idx="636">
                  <c:v>-175.0389993623455</c:v>
                </c:pt>
                <c:pt idx="637">
                  <c:v>-175.953150262095</c:v>
                </c:pt>
                <c:pt idx="638">
                  <c:v>-176.5836607498073</c:v>
                </c:pt>
                <c:pt idx="639">
                  <c:v>-177.7257242224532</c:v>
                </c:pt>
                <c:pt idx="640">
                  <c:v>-177.5856901651255</c:v>
                </c:pt>
                <c:pt idx="641">
                  <c:v>-178.2101277472912</c:v>
                </c:pt>
                <c:pt idx="642">
                  <c:v>-178.7395422191273</c:v>
                </c:pt>
                <c:pt idx="643">
                  <c:v>-178.8184899912432</c:v>
                </c:pt>
                <c:pt idx="644">
                  <c:v>-179.4586456818845</c:v>
                </c:pt>
                <c:pt idx="645">
                  <c:v>-179.434354059695</c:v>
                </c:pt>
                <c:pt idx="646">
                  <c:v>-179.667625078662</c:v>
                </c:pt>
                <c:pt idx="647">
                  <c:v>-179.7172800122552</c:v>
                </c:pt>
                <c:pt idx="648">
                  <c:v>-179.737642107326</c:v>
                </c:pt>
                <c:pt idx="649">
                  <c:v>-179.9944902890061</c:v>
                </c:pt>
                <c:pt idx="650">
                  <c:v>-179.9944902890061</c:v>
                </c:pt>
                <c:pt idx="651">
                  <c:v>-180.0298560330762</c:v>
                </c:pt>
                <c:pt idx="652">
                  <c:v>-180.1238074541915</c:v>
                </c:pt>
                <c:pt idx="653">
                  <c:v>-179.7987283925377</c:v>
                </c:pt>
                <c:pt idx="654">
                  <c:v>-180.1706045498801</c:v>
                </c:pt>
                <c:pt idx="655">
                  <c:v>-179.8591002182735</c:v>
                </c:pt>
                <c:pt idx="656">
                  <c:v>-179.7404999452305</c:v>
                </c:pt>
                <c:pt idx="657">
                  <c:v>-179.4375691273378</c:v>
                </c:pt>
                <c:pt idx="658">
                  <c:v>-179.39434432903</c:v>
                </c:pt>
                <c:pt idx="659">
                  <c:v>-179.3168254758664</c:v>
                </c:pt>
                <c:pt idx="660">
                  <c:v>-179.4882957501453</c:v>
                </c:pt>
                <c:pt idx="661">
                  <c:v>-179.2575253393449</c:v>
                </c:pt>
                <c:pt idx="662">
                  <c:v>-179.2350198658458</c:v>
                </c:pt>
                <c:pt idx="663">
                  <c:v>-179.0260404690683</c:v>
                </c:pt>
                <c:pt idx="664">
                  <c:v>-178.870288303265</c:v>
                </c:pt>
                <c:pt idx="665">
                  <c:v>-178.4751922129473</c:v>
                </c:pt>
                <c:pt idx="666">
                  <c:v>-178.8134887749101</c:v>
                </c:pt>
                <c:pt idx="667">
                  <c:v>-178.2526380861228</c:v>
                </c:pt>
                <c:pt idx="668">
                  <c:v>-178.1836927466732</c:v>
                </c:pt>
                <c:pt idx="669">
                  <c:v>-178.0279405808698</c:v>
                </c:pt>
                <c:pt idx="670">
                  <c:v>-177.90505355097</c:v>
                </c:pt>
                <c:pt idx="671">
                  <c:v>-178.0665213925826</c:v>
                </c:pt>
                <c:pt idx="672">
                  <c:v>-177.4077897555611</c:v>
                </c:pt>
                <c:pt idx="673">
                  <c:v>-177.3299136726594</c:v>
                </c:pt>
                <c:pt idx="674">
                  <c:v>-177.44708502675</c:v>
                </c:pt>
                <c:pt idx="675">
                  <c:v>-177.0398431253376</c:v>
                </c:pt>
                <c:pt idx="676">
                  <c:v>-177.2120278590926</c:v>
                </c:pt>
                <c:pt idx="677">
                  <c:v>-176.5440082488811</c:v>
                </c:pt>
                <c:pt idx="678">
                  <c:v>-176.3886133128158</c:v>
                </c:pt>
                <c:pt idx="679">
                  <c:v>-176.5582974384043</c:v>
                </c:pt>
                <c:pt idx="680">
                  <c:v>-176.1360518879925</c:v>
                </c:pt>
                <c:pt idx="681">
                  <c:v>-176.1696314833721</c:v>
                </c:pt>
                <c:pt idx="682">
                  <c:v>-175.8849193821215</c:v>
                </c:pt>
                <c:pt idx="683">
                  <c:v>-167.6354130406152</c:v>
                </c:pt>
                <c:pt idx="684">
                  <c:v>-158.4717557993584</c:v>
                </c:pt>
                <c:pt idx="685">
                  <c:v>-154.6683307780103</c:v>
                </c:pt>
                <c:pt idx="686">
                  <c:v>-157.01961691406</c:v>
                </c:pt>
                <c:pt idx="687">
                  <c:v>-157.85732064986</c:v>
                </c:pt>
                <c:pt idx="688">
                  <c:v>-160.1928886774341</c:v>
                </c:pt>
                <c:pt idx="689">
                  <c:v>-161.4846314103353</c:v>
                </c:pt>
                <c:pt idx="690">
                  <c:v>-163.1700413146018</c:v>
                </c:pt>
                <c:pt idx="691">
                  <c:v>-164.4649991151457</c:v>
                </c:pt>
                <c:pt idx="692">
                  <c:v>-165.1648121720465</c:v>
                </c:pt>
                <c:pt idx="693">
                  <c:v>-166.5401466636586</c:v>
                </c:pt>
                <c:pt idx="694">
                  <c:v>-167.4678722934552</c:v>
                </c:pt>
                <c:pt idx="695">
                  <c:v>-168.0137193332431</c:v>
                </c:pt>
                <c:pt idx="696">
                  <c:v>-168.6320840098614</c:v>
                </c:pt>
                <c:pt idx="697">
                  <c:v>-169.0993405072714</c:v>
                </c:pt>
                <c:pt idx="698">
                  <c:v>-169.3286819991195</c:v>
                </c:pt>
                <c:pt idx="699">
                  <c:v>-169.1747159820066</c:v>
                </c:pt>
                <c:pt idx="700">
                  <c:v>-169.7962957262677</c:v>
                </c:pt>
                <c:pt idx="701">
                  <c:v>-169.7962957262677</c:v>
                </c:pt>
                <c:pt idx="702">
                  <c:v>-170.0242082991633</c:v>
                </c:pt>
                <c:pt idx="703">
                  <c:v>-170.1678146538719</c:v>
                </c:pt>
                <c:pt idx="704">
                  <c:v>-169.8602398493841</c:v>
                </c:pt>
                <c:pt idx="705">
                  <c:v>-170.189962897633</c:v>
                </c:pt>
                <c:pt idx="706">
                  <c:v>-170.1913918165853</c:v>
                </c:pt>
                <c:pt idx="707">
                  <c:v>-170.1085145173505</c:v>
                </c:pt>
                <c:pt idx="708">
                  <c:v>-170.4400237142897</c:v>
                </c:pt>
                <c:pt idx="709">
                  <c:v>-169.8795302552405</c:v>
                </c:pt>
                <c:pt idx="710">
                  <c:v>-170.0056323527831</c:v>
                </c:pt>
                <c:pt idx="711">
                  <c:v>-169.9288279590957</c:v>
                </c:pt>
                <c:pt idx="712">
                  <c:v>-169.8263030242665</c:v>
                </c:pt>
                <c:pt idx="713">
                  <c:v>-170.0674330974712</c:v>
                </c:pt>
                <c:pt idx="714">
                  <c:v>-169.361547135023</c:v>
                </c:pt>
                <c:pt idx="715">
                  <c:v>-169.2850999710736</c:v>
                </c:pt>
                <c:pt idx="716">
                  <c:v>-169.4990805841842</c:v>
                </c:pt>
                <c:pt idx="717">
                  <c:v>-169.2465191593609</c:v>
                </c:pt>
                <c:pt idx="718">
                  <c:v>-169.3561886889518</c:v>
                </c:pt>
                <c:pt idx="719">
                  <c:v>-168.9835980721332</c:v>
                </c:pt>
                <c:pt idx="720">
                  <c:v>-168.9064364487077</c:v>
                </c:pt>
                <c:pt idx="721">
                  <c:v>-168.8217730007825</c:v>
                </c:pt>
                <c:pt idx="722">
                  <c:v>-168.6285117124806</c:v>
                </c:pt>
                <c:pt idx="723">
                  <c:v>-168.6713792810503</c:v>
                </c:pt>
                <c:pt idx="724">
                  <c:v>-168.5945748873629</c:v>
                </c:pt>
                <c:pt idx="725">
                  <c:v>-168.4070292748703</c:v>
                </c:pt>
                <c:pt idx="726">
                  <c:v>-167.9829975757681</c:v>
                </c:pt>
                <c:pt idx="727">
                  <c:v>-168.0755200779311</c:v>
                </c:pt>
                <c:pt idx="728">
                  <c:v>-167.9444167640554</c:v>
                </c:pt>
                <c:pt idx="729">
                  <c:v>-167.8665406811537</c:v>
                </c:pt>
                <c:pt idx="730">
                  <c:v>-167.5564652684993</c:v>
                </c:pt>
                <c:pt idx="731">
                  <c:v>-167.1520812049915</c:v>
                </c:pt>
                <c:pt idx="732">
                  <c:v>-167.3142635060803</c:v>
                </c:pt>
                <c:pt idx="733">
                  <c:v>-167.0502707296384</c:v>
                </c:pt>
                <c:pt idx="734">
                  <c:v>-166.9727518764748</c:v>
                </c:pt>
                <c:pt idx="735">
                  <c:v>-166.82843106229</c:v>
                </c:pt>
                <c:pt idx="736">
                  <c:v>-166.51013936566</c:v>
                </c:pt>
                <c:pt idx="737">
                  <c:v>-166.6273107197504</c:v>
                </c:pt>
                <c:pt idx="738">
                  <c:v>-166.3933252413073</c:v>
                </c:pt>
                <c:pt idx="739">
                  <c:v>-165.8063967816401</c:v>
                </c:pt>
                <c:pt idx="740">
                  <c:v>-166.0250213813457</c:v>
                </c:pt>
                <c:pt idx="741">
                  <c:v>-165.6738645488117</c:v>
                </c:pt>
                <c:pt idx="742">
                  <c:v>-165.6942266438827</c:v>
                </c:pt>
                <c:pt idx="743">
                  <c:v>-165.6159933312429</c:v>
                </c:pt>
                <c:pt idx="744">
                  <c:v>-165.1930333213549</c:v>
                </c:pt>
                <c:pt idx="745">
                  <c:v>-165.144807306714</c:v>
                </c:pt>
                <c:pt idx="746">
                  <c:v>-164.8154414882032</c:v>
                </c:pt>
                <c:pt idx="747">
                  <c:v>-165.0158473712667</c:v>
                </c:pt>
                <c:pt idx="748">
                  <c:v>-164.937614058627</c:v>
                </c:pt>
                <c:pt idx="749">
                  <c:v>-164.4403502632181</c:v>
                </c:pt>
                <c:pt idx="750">
                  <c:v>-164.2831691784624</c:v>
                </c:pt>
                <c:pt idx="751">
                  <c:v>-164.0749042411611</c:v>
                </c:pt>
                <c:pt idx="752">
                  <c:v>-163.9966709285214</c:v>
                </c:pt>
                <c:pt idx="753">
                  <c:v>-163.7776890990777</c:v>
                </c:pt>
                <c:pt idx="754">
                  <c:v>-163.8659248443837</c:v>
                </c:pt>
                <c:pt idx="755">
                  <c:v>-163.7076720704138</c:v>
                </c:pt>
                <c:pt idx="756">
                  <c:v>-163.1932612475771</c:v>
                </c:pt>
                <c:pt idx="757">
                  <c:v>-163.1153851646754</c:v>
                </c:pt>
                <c:pt idx="758">
                  <c:v>-163.016432527227</c:v>
                </c:pt>
                <c:pt idx="759">
                  <c:v>-163.0903790830097</c:v>
                </c:pt>
                <c:pt idx="760">
                  <c:v>-162.8081675899257</c:v>
                </c:pt>
                <c:pt idx="761">
                  <c:v>-162.6531298835985</c:v>
                </c:pt>
                <c:pt idx="762">
                  <c:v>-162.4948771096286</c:v>
                </c:pt>
                <c:pt idx="763">
                  <c:v>-162.1562233179277</c:v>
                </c:pt>
                <c:pt idx="764">
                  <c:v>-162.3109037945167</c:v>
                </c:pt>
                <c:pt idx="765">
                  <c:v>-161.831501486012</c:v>
                </c:pt>
                <c:pt idx="766">
                  <c:v>-161.6768210094229</c:v>
                </c:pt>
                <c:pt idx="767">
                  <c:v>-161.725047024064</c:v>
                </c:pt>
                <c:pt idx="768">
                  <c:v>-161.4949910727397</c:v>
                </c:pt>
                <c:pt idx="769">
                  <c:v>-161.4978489106443</c:v>
                </c:pt>
                <c:pt idx="770">
                  <c:v>-161.1327601183255</c:v>
                </c:pt>
                <c:pt idx="771">
                  <c:v>-161.0552412651618</c:v>
                </c:pt>
                <c:pt idx="772">
                  <c:v>-161.0284490348058</c:v>
                </c:pt>
                <c:pt idx="773">
                  <c:v>-160.6397830797736</c:v>
                </c:pt>
                <c:pt idx="774">
                  <c:v>-160.9537880195468</c:v>
                </c:pt>
                <c:pt idx="775">
                  <c:v>-160.2643346250503</c:v>
                </c:pt>
                <c:pt idx="776">
                  <c:v>-160.2643346250503</c:v>
                </c:pt>
                <c:pt idx="777">
                  <c:v>-160.2575472600268</c:v>
                </c:pt>
                <c:pt idx="778">
                  <c:v>-159.8049371818781</c:v>
                </c:pt>
                <c:pt idx="779">
                  <c:v>-159.9874815780375</c:v>
                </c:pt>
                <c:pt idx="780">
                  <c:v>-159.7538533293325</c:v>
                </c:pt>
                <c:pt idx="781">
                  <c:v>-159.712057449977</c:v>
                </c:pt>
                <c:pt idx="782">
                  <c:v>-159.4955762287</c:v>
                </c:pt>
                <c:pt idx="783">
                  <c:v>-159.0801180433116</c:v>
                </c:pt>
                <c:pt idx="784">
                  <c:v>-159.2794522371607</c:v>
                </c:pt>
                <c:pt idx="785">
                  <c:v>-159.1237000713575</c:v>
                </c:pt>
                <c:pt idx="786">
                  <c:v>-158.8114812802746</c:v>
                </c:pt>
                <c:pt idx="787">
                  <c:v>-158.6067886403542</c:v>
                </c:pt>
                <c:pt idx="788">
                  <c:v>-158.4299599200041</c:v>
                </c:pt>
                <c:pt idx="789">
                  <c:v>-158.1959744415609</c:v>
                </c:pt>
                <c:pt idx="790">
                  <c:v>-158.2381275506545</c:v>
                </c:pt>
                <c:pt idx="791">
                  <c:v>-158.0259330862343</c:v>
                </c:pt>
                <c:pt idx="792">
                  <c:v>-157.6436972664875</c:v>
                </c:pt>
                <c:pt idx="793">
                  <c:v>-157.6633449020821</c:v>
                </c:pt>
                <c:pt idx="794">
                  <c:v>-157.5865405083946</c:v>
                </c:pt>
                <c:pt idx="795">
                  <c:v>-157.3747032737125</c:v>
                </c:pt>
                <c:pt idx="796">
                  <c:v>-157.5765380757283</c:v>
                </c:pt>
                <c:pt idx="797">
                  <c:v>-156.9828222510376</c:v>
                </c:pt>
                <c:pt idx="798">
                  <c:v>-157.2625331359551</c:v>
                </c:pt>
                <c:pt idx="799">
                  <c:v>-157.0299765764643</c:v>
                </c:pt>
                <c:pt idx="800">
                  <c:v>-156.6063021071001</c:v>
                </c:pt>
                <c:pt idx="801">
                  <c:v>-156.8627930590424</c:v>
                </c:pt>
                <c:pt idx="802">
                  <c:v>-156.1676239887366</c:v>
                </c:pt>
                <c:pt idx="803">
                  <c:v>-156.1683384482128</c:v>
                </c:pt>
                <c:pt idx="804">
                  <c:v>-156.2151355439014</c:v>
                </c:pt>
                <c:pt idx="805">
                  <c:v>-155.9164914828656</c:v>
                </c:pt>
                <c:pt idx="806">
                  <c:v>-156.0258037827184</c:v>
                </c:pt>
                <c:pt idx="807">
                  <c:v>-155.557118366356</c:v>
                </c:pt>
                <c:pt idx="808">
                  <c:v>-155.402437889767</c:v>
                </c:pt>
                <c:pt idx="809">
                  <c:v>-155.4356602554085</c:v>
                </c:pt>
                <c:pt idx="810">
                  <c:v>-155.0344912595434</c:v>
                </c:pt>
                <c:pt idx="811">
                  <c:v>-155.3592130914591</c:v>
                </c:pt>
                <c:pt idx="812">
                  <c:v>-154.992695380188</c:v>
                </c:pt>
                <c:pt idx="813">
                  <c:v>-154.8369432143846</c:v>
                </c:pt>
                <c:pt idx="814">
                  <c:v>-154.8412299712416</c:v>
                </c:pt>
                <c:pt idx="815">
                  <c:v>-154.578308884014</c:v>
                </c:pt>
                <c:pt idx="816">
                  <c:v>-154.661900642725</c:v>
                </c:pt>
                <c:pt idx="817">
                  <c:v>-154.5075773958738</c:v>
                </c:pt>
                <c:pt idx="818">
                  <c:v>-154.2810937419304</c:v>
                </c:pt>
                <c:pt idx="819">
                  <c:v>-154.0360341416068</c:v>
                </c:pt>
                <c:pt idx="820">
                  <c:v>-154.0821167778193</c:v>
                </c:pt>
                <c:pt idx="821">
                  <c:v>-154.0174581952266</c:v>
                </c:pt>
                <c:pt idx="822">
                  <c:v>-153.8617060294232</c:v>
                </c:pt>
                <c:pt idx="823">
                  <c:v>-153.4787557502003</c:v>
                </c:pt>
                <c:pt idx="824">
                  <c:v>-153.0858030383112</c:v>
                </c:pt>
                <c:pt idx="825">
                  <c:v>-153.2944252053505</c:v>
                </c:pt>
                <c:pt idx="826">
                  <c:v>-153.1386730395471</c:v>
                </c:pt>
                <c:pt idx="827">
                  <c:v>-152.7914457341323</c:v>
                </c:pt>
                <c:pt idx="828">
                  <c:v>-152.9779196574107</c:v>
                </c:pt>
                <c:pt idx="829">
                  <c:v>-152.481370321478</c:v>
                </c:pt>
                <c:pt idx="830">
                  <c:v>-152.4845853891207</c:v>
                </c:pt>
                <c:pt idx="831">
                  <c:v>-152.4845853891207</c:v>
                </c:pt>
                <c:pt idx="832">
                  <c:v>-152.1248550428731</c:v>
                </c:pt>
                <c:pt idx="833">
                  <c:v>-152.3927773464338</c:v>
                </c:pt>
                <c:pt idx="834">
                  <c:v>-151.6804612487002</c:v>
                </c:pt>
                <c:pt idx="835">
                  <c:v>-151.8083494949332</c:v>
                </c:pt>
                <c:pt idx="836">
                  <c:v>-151.7315451012458</c:v>
                </c:pt>
                <c:pt idx="837">
                  <c:v>-151.5218512449922</c:v>
                </c:pt>
                <c:pt idx="838">
                  <c:v>-151.5079192852071</c:v>
                </c:pt>
                <c:pt idx="839">
                  <c:v>-151.0592387341772</c:v>
                </c:pt>
                <c:pt idx="840">
                  <c:v>-150.9813626512755</c:v>
                </c:pt>
                <c:pt idx="841">
                  <c:v>-151.1324708304838</c:v>
                </c:pt>
                <c:pt idx="842">
                  <c:v>-151.0013675166081</c:v>
                </c:pt>
                <c:pt idx="843">
                  <c:v>-150.921705285016</c:v>
                </c:pt>
                <c:pt idx="844">
                  <c:v>-150.3587112178002</c:v>
                </c:pt>
                <c:pt idx="845">
                  <c:v>-150.282621283589</c:v>
                </c:pt>
                <c:pt idx="846">
                  <c:v>-150.3126285815878</c:v>
                </c:pt>
                <c:pt idx="847">
                  <c:v>-150.2490416882094</c:v>
                </c:pt>
                <c:pt idx="848">
                  <c:v>-150.2140331738773</c:v>
                </c:pt>
                <c:pt idx="849">
                  <c:v>-149.9086017478181</c:v>
                </c:pt>
                <c:pt idx="850">
                  <c:v>-149.6753307288512</c:v>
                </c:pt>
                <c:pt idx="851">
                  <c:v>-149.6881909994221</c:v>
                </c:pt>
                <c:pt idx="852">
                  <c:v>-149.4249126824563</c:v>
                </c:pt>
                <c:pt idx="853">
                  <c:v>-149.4027644386953</c:v>
                </c:pt>
                <c:pt idx="854">
                  <c:v>-149.2470122728919</c:v>
                </c:pt>
                <c:pt idx="855">
                  <c:v>-149.1562759194193</c:v>
                </c:pt>
                <c:pt idx="856">
                  <c:v>-148.8879963861204</c:v>
                </c:pt>
                <c:pt idx="857">
                  <c:v>-148.9580134147843</c:v>
                </c:pt>
                <c:pt idx="858">
                  <c:v>-148.700808003366</c:v>
                </c:pt>
                <c:pt idx="859">
                  <c:v>-148.6232891502024</c:v>
                </c:pt>
                <c:pt idx="860">
                  <c:v>-148.4025211720683</c:v>
                </c:pt>
                <c:pt idx="861">
                  <c:v>-148.0038527843697</c:v>
                </c:pt>
                <c:pt idx="862">
                  <c:v>-148.4925430660647</c:v>
                </c:pt>
                <c:pt idx="863">
                  <c:v>-148.2592720470978</c:v>
                </c:pt>
                <c:pt idx="864">
                  <c:v>-147.8388126453763</c:v>
                </c:pt>
                <c:pt idx="865">
                  <c:v>-147.889539268184</c:v>
                </c:pt>
                <c:pt idx="866">
                  <c:v>-147.5223070974365</c:v>
                </c:pt>
                <c:pt idx="867">
                  <c:v>-147.8666765649467</c:v>
                </c:pt>
                <c:pt idx="868">
                  <c:v>-147.7105671694052</c:v>
                </c:pt>
                <c:pt idx="869">
                  <c:v>-147.158289994332</c:v>
                </c:pt>
                <c:pt idx="870">
                  <c:v>-147.3022535787786</c:v>
                </c:pt>
                <c:pt idx="871">
                  <c:v>-146.850357960106</c:v>
                </c:pt>
                <c:pt idx="872">
                  <c:v>-147.0725548571924</c:v>
                </c:pt>
                <c:pt idx="873">
                  <c:v>-146.9943215445527</c:v>
                </c:pt>
                <c:pt idx="874">
                  <c:v>-146.5752910617836</c:v>
                </c:pt>
                <c:pt idx="875">
                  <c:v>-146.4856263975252</c:v>
                </c:pt>
                <c:pt idx="876">
                  <c:v>-146.2473541622252</c:v>
                </c:pt>
                <c:pt idx="877">
                  <c:v>-146.0919592261599</c:v>
                </c:pt>
                <c:pt idx="878">
                  <c:v>-146.1719786874901</c:v>
                </c:pt>
                <c:pt idx="879">
                  <c:v>-145.9897915210687</c:v>
                </c:pt>
                <c:pt idx="880">
                  <c:v>-145.8669044911688</c:v>
                </c:pt>
                <c:pt idx="881">
                  <c:v>-145.5186054965397</c:v>
                </c:pt>
                <c:pt idx="882">
                  <c:v>-145.3632105604745</c:v>
                </c:pt>
                <c:pt idx="883">
                  <c:v>-145.4335848188765</c:v>
                </c:pt>
                <c:pt idx="884">
                  <c:v>-145.5836213088705</c:v>
                </c:pt>
                <c:pt idx="885">
                  <c:v>-145.0663526481291</c:v>
                </c:pt>
                <c:pt idx="886">
                  <c:v>-145.0452760935823</c:v>
                </c:pt>
                <c:pt idx="887">
                  <c:v>-144.968828929633</c:v>
                </c:pt>
                <c:pt idx="888">
                  <c:v>-144.9209601447301</c:v>
                </c:pt>
                <c:pt idx="889">
                  <c:v>-144.9606126456571</c:v>
                </c:pt>
                <c:pt idx="890">
                  <c:v>-144.5337231086503</c:v>
                </c:pt>
                <c:pt idx="891">
                  <c:v>-144.4562042554866</c:v>
                </c:pt>
                <c:pt idx="892">
                  <c:v>-144.5526562847685</c:v>
                </c:pt>
                <c:pt idx="893">
                  <c:v>-144.2250766149482</c:v>
                </c:pt>
                <c:pt idx="894">
                  <c:v>-144.3615383748952</c:v>
                </c:pt>
                <c:pt idx="895">
                  <c:v>-143.9346488378883</c:v>
                </c:pt>
                <c:pt idx="896">
                  <c:v>-143.858201673939</c:v>
                </c:pt>
                <c:pt idx="897">
                  <c:v>-143.7110230218495</c:v>
                </c:pt>
                <c:pt idx="898">
                  <c:v>-143.3984470010286</c:v>
                </c:pt>
                <c:pt idx="899">
                  <c:v>-143.8732053229383</c:v>
                </c:pt>
                <c:pt idx="900">
                  <c:v>-143.3437908511022</c:v>
                </c:pt>
                <c:pt idx="901">
                  <c:v>-143.2662719979386</c:v>
                </c:pt>
                <c:pt idx="902">
                  <c:v>-143.1298102379916</c:v>
                </c:pt>
                <c:pt idx="903">
                  <c:v>-142.9933484780447</c:v>
                </c:pt>
                <c:pt idx="904">
                  <c:v>-143.0751540880652</c:v>
                </c:pt>
                <c:pt idx="905">
                  <c:v>-142.9190446925238</c:v>
                </c:pt>
                <c:pt idx="906">
                  <c:v>-142.686130903295</c:v>
                </c:pt>
                <c:pt idx="907">
                  <c:v>-142.6489790105345</c:v>
                </c:pt>
                <c:pt idx="908">
                  <c:v>-142.3103252188336</c:v>
                </c:pt>
                <c:pt idx="909">
                  <c:v>-142.3260433273092</c:v>
                </c:pt>
                <c:pt idx="910">
                  <c:v>-142.1699339317678</c:v>
                </c:pt>
                <c:pt idx="911">
                  <c:v>-142.1388549445547</c:v>
                </c:pt>
                <c:pt idx="912">
                  <c:v>-141.8294939913765</c:v>
                </c:pt>
                <c:pt idx="913">
                  <c:v>-141.7744806117121</c:v>
                </c:pt>
                <c:pt idx="914">
                  <c:v>-141.7634064898315</c:v>
                </c:pt>
                <c:pt idx="915">
                  <c:v>-141.6062254050758</c:v>
                </c:pt>
                <c:pt idx="916">
                  <c:v>-141.5140601326509</c:v>
                </c:pt>
                <c:pt idx="917">
                  <c:v>-141.2965072221595</c:v>
                </c:pt>
                <c:pt idx="918">
                  <c:v>-141.0328716754557</c:v>
                </c:pt>
                <c:pt idx="919">
                  <c:v>-140.8774767393905</c:v>
                </c:pt>
                <c:pt idx="920">
                  <c:v>-140.836038089773</c:v>
                </c:pt>
                <c:pt idx="921">
                  <c:v>-140.9696420118154</c:v>
                </c:pt>
                <c:pt idx="922">
                  <c:v>-140.6417051122569</c:v>
                </c:pt>
                <c:pt idx="923">
                  <c:v>-140.6181279495436</c:v>
                </c:pt>
                <c:pt idx="924">
                  <c:v>-140.3841424711005</c:v>
                </c:pt>
                <c:pt idx="925">
                  <c:v>-140.2969784150087</c:v>
                </c:pt>
                <c:pt idx="926">
                  <c:v>-140.395216592981</c:v>
                </c:pt>
                <c:pt idx="927">
                  <c:v>-139.857228607431</c:v>
                </c:pt>
                <c:pt idx="928">
                  <c:v>-139.7025481308418</c:v>
                </c:pt>
                <c:pt idx="929">
                  <c:v>-139.9311751632137</c:v>
                </c:pt>
                <c:pt idx="930">
                  <c:v>-139.602166574441</c:v>
                </c:pt>
                <c:pt idx="931">
                  <c:v>-139.8647304319306</c:v>
                </c:pt>
                <c:pt idx="932">
                  <c:v>-139.2420789984553</c:v>
                </c:pt>
                <c:pt idx="933">
                  <c:v>-139.2435079174076</c:v>
                </c:pt>
                <c:pt idx="934">
                  <c:v>-139.4399842733521</c:v>
                </c:pt>
                <c:pt idx="935">
                  <c:v>-139.1163341306508</c:v>
                </c:pt>
                <c:pt idx="936">
                  <c:v>-139.2492235932169</c:v>
                </c:pt>
                <c:pt idx="937">
                  <c:v>-138.8326937186144</c:v>
                </c:pt>
                <c:pt idx="938">
                  <c:v>-138.7544604059746</c:v>
                </c:pt>
                <c:pt idx="939">
                  <c:v>-138.7837532444973</c:v>
                </c:pt>
                <c:pt idx="940">
                  <c:v>-138.5540545229111</c:v>
                </c:pt>
                <c:pt idx="941">
                  <c:v>-138.7040910129052</c:v>
                </c:pt>
                <c:pt idx="942">
                  <c:v>-138.54869607684</c:v>
                </c:pt>
                <c:pt idx="943">
                  <c:v>-138.2146862717341</c:v>
                </c:pt>
                <c:pt idx="944">
                  <c:v>-138.2639839755893</c:v>
                </c:pt>
                <c:pt idx="945">
                  <c:v>-138.0707226872875</c:v>
                </c:pt>
                <c:pt idx="946">
                  <c:v>-138.0182099157895</c:v>
                </c:pt>
                <c:pt idx="947">
                  <c:v>-137.9399766031498</c:v>
                </c:pt>
                <c:pt idx="948">
                  <c:v>-137.711349570778</c:v>
                </c:pt>
                <c:pt idx="949">
                  <c:v>-137.3969874012666</c:v>
                </c:pt>
                <c:pt idx="950">
                  <c:v>-137.4152061179087</c:v>
                </c:pt>
                <c:pt idx="951">
                  <c:v>-137.3794831441006</c:v>
                </c:pt>
                <c:pt idx="952">
                  <c:v>-137.2237309782972</c:v>
                </c:pt>
                <c:pt idx="953">
                  <c:v>-137.2087273292978</c:v>
                </c:pt>
                <c:pt idx="954">
                  <c:v>-136.9075826600955</c:v>
                </c:pt>
                <c:pt idx="955">
                  <c:v>-137.001891310949</c:v>
                </c:pt>
                <c:pt idx="956">
                  <c:v>-136.8461391451455</c:v>
                </c:pt>
                <c:pt idx="957">
                  <c:v>-136.6250139372733</c:v>
                </c:pt>
                <c:pt idx="958">
                  <c:v>-136.654306775796</c:v>
                </c:pt>
                <c:pt idx="959">
                  <c:v>-136.2867173753106</c:v>
                </c:pt>
                <c:pt idx="960">
                  <c:v>-136.2302750766938</c:v>
                </c:pt>
                <c:pt idx="961">
                  <c:v>-136.2302750766938</c:v>
                </c:pt>
                <c:pt idx="962">
                  <c:v>-136.0052203417027</c:v>
                </c:pt>
                <c:pt idx="963">
                  <c:v>-136.3002921053576</c:v>
                </c:pt>
                <c:pt idx="964">
                  <c:v>-135.7576601332125</c:v>
                </c:pt>
                <c:pt idx="965">
                  <c:v>-135.5243891142455</c:v>
                </c:pt>
                <c:pt idx="966">
                  <c:v>-135.7426564842131</c:v>
                </c:pt>
                <c:pt idx="967">
                  <c:v>-135.4700901940571</c:v>
                </c:pt>
                <c:pt idx="968">
                  <c:v>-135.6519201307405</c:v>
                </c:pt>
                <c:pt idx="969">
                  <c:v>-135.2536089727801</c:v>
                </c:pt>
                <c:pt idx="970">
                  <c:v>-135.0206951835513</c:v>
                </c:pt>
                <c:pt idx="971">
                  <c:v>-135.1442966729273</c:v>
                </c:pt>
                <c:pt idx="972">
                  <c:v>-135.0510597112881</c:v>
                </c:pt>
                <c:pt idx="973">
                  <c:v>-135.0889260635247</c:v>
                </c:pt>
                <c:pt idx="974">
                  <c:v>-134.7466999744431</c:v>
                </c:pt>
                <c:pt idx="975">
                  <c:v>-134.5913050383778</c:v>
                </c:pt>
                <c:pt idx="976">
                  <c:v>-134.5134289554761</c:v>
                </c:pt>
                <c:pt idx="977">
                  <c:v>-134.5291470639517</c:v>
                </c:pt>
                <c:pt idx="978">
                  <c:v>-134.4401968591695</c:v>
                </c:pt>
                <c:pt idx="979">
                  <c:v>-134.4151907775038</c:v>
                </c:pt>
                <c:pt idx="980">
                  <c:v>-134.3373146946022</c:v>
                </c:pt>
                <c:pt idx="981">
                  <c:v>-134.1419100278718</c:v>
                </c:pt>
                <c:pt idx="982">
                  <c:v>-133.8939925896435</c:v>
                </c:pt>
                <c:pt idx="983">
                  <c:v>-133.6600071112004</c:v>
                </c:pt>
                <c:pt idx="984">
                  <c:v>-133.5824882580368</c:v>
                </c:pt>
                <c:pt idx="985">
                  <c:v>-133.6078515694406</c:v>
                </c:pt>
                <c:pt idx="986">
                  <c:v>-133.1495258154826</c:v>
                </c:pt>
                <c:pt idx="987">
                  <c:v>-133.367078725974</c:v>
                </c:pt>
                <c:pt idx="988">
                  <c:v>-133.4345951464713</c:v>
                </c:pt>
                <c:pt idx="989">
                  <c:v>-133.27848575093</c:v>
                </c:pt>
                <c:pt idx="990">
                  <c:v>-133.0641479080812</c:v>
                </c:pt>
                <c:pt idx="991">
                  <c:v>-132.8680287818747</c:v>
                </c:pt>
                <c:pt idx="992">
                  <c:v>-132.8801745929695</c:v>
                </c:pt>
                <c:pt idx="993">
                  <c:v>-132.6458318847883</c:v>
                </c:pt>
                <c:pt idx="994">
                  <c:v>-132.512585192484</c:v>
                </c:pt>
                <c:pt idx="995">
                  <c:v>-132.5368768146735</c:v>
                </c:pt>
                <c:pt idx="996">
                  <c:v>-132.3086070120397</c:v>
                </c:pt>
                <c:pt idx="997">
                  <c:v>-132.3296835665865</c:v>
                </c:pt>
                <c:pt idx="998">
                  <c:v>-132.173574171044</c:v>
                </c:pt>
                <c:pt idx="999">
                  <c:v>-131.8656421368192</c:v>
                </c:pt>
                <c:pt idx="1000">
                  <c:v>-131.9885291667191</c:v>
                </c:pt>
                <c:pt idx="1001">
                  <c:v>-131.7056032141578</c:v>
                </c:pt>
                <c:pt idx="1002">
                  <c:v>-131.9449471386732</c:v>
                </c:pt>
                <c:pt idx="1003">
                  <c:v>-131.7881232836556</c:v>
                </c:pt>
                <c:pt idx="1004">
                  <c:v>-131.5598534810218</c:v>
                </c:pt>
                <c:pt idx="1005">
                  <c:v>-131.551994426784</c:v>
                </c:pt>
                <c:pt idx="1006">
                  <c:v>-131.2272725948683</c:v>
                </c:pt>
                <c:pt idx="1007">
                  <c:v>-131.0722348885411</c:v>
                </c:pt>
                <c:pt idx="1008">
                  <c:v>-131.146181444324</c:v>
                </c:pt>
                <c:pt idx="1009">
                  <c:v>-131.0736638074935</c:v>
                </c:pt>
                <c:pt idx="1010">
                  <c:v>-130.8704000865253</c:v>
                </c:pt>
                <c:pt idx="1011">
                  <c:v>-130.6585628518432</c:v>
                </c:pt>
                <c:pt idx="1012">
                  <c:v>-130.5796150797273</c:v>
                </c:pt>
                <c:pt idx="1013">
                  <c:v>-130.6421302838915</c:v>
                </c:pt>
                <c:pt idx="1014">
                  <c:v>-130.5731849444419</c:v>
                </c:pt>
                <c:pt idx="1015">
                  <c:v>-130.3288398035944</c:v>
                </c:pt>
                <c:pt idx="1016">
                  <c:v>-130.3838531832589</c:v>
                </c:pt>
                <c:pt idx="1017">
                  <c:v>-130.1498677048153</c:v>
                </c:pt>
                <c:pt idx="1018">
                  <c:v>-130.0034035122026</c:v>
                </c:pt>
                <c:pt idx="1019">
                  <c:v>-130.1037850686033</c:v>
                </c:pt>
                <c:pt idx="1020">
                  <c:v>-129.7533426955458</c:v>
                </c:pt>
                <c:pt idx="1021">
                  <c:v>-129.7529854658077</c:v>
                </c:pt>
                <c:pt idx="1022">
                  <c:v>-129.7165480325235</c:v>
                </c:pt>
                <c:pt idx="1023">
                  <c:v>-129.2671530220175</c:v>
                </c:pt>
                <c:pt idx="1024">
                  <c:v>-129.5393620824352</c:v>
                </c:pt>
                <c:pt idx="1025">
                  <c:v>-129.3461007941334</c:v>
                </c:pt>
                <c:pt idx="1026">
                  <c:v>-129.189991398592</c:v>
                </c:pt>
                <c:pt idx="1027">
                  <c:v>-129.0546013278592</c:v>
                </c:pt>
                <c:pt idx="1028">
                  <c:v>-128.8834882833184</c:v>
                </c:pt>
                <c:pt idx="1029">
                  <c:v>-129.0781784905726</c:v>
                </c:pt>
                <c:pt idx="1030">
                  <c:v>-128.7963242272266</c:v>
                </c:pt>
                <c:pt idx="1031">
                  <c:v>-128.7963242272266</c:v>
                </c:pt>
                <c:pt idx="1032">
                  <c:v>-128.6662926025651</c:v>
                </c:pt>
                <c:pt idx="1033">
                  <c:v>-128.5709122624974</c:v>
                </c:pt>
                <c:pt idx="1034">
                  <c:v>-128.6262828719</c:v>
                </c:pt>
                <c:pt idx="1035">
                  <c:v>-128.5484067889983</c:v>
                </c:pt>
                <c:pt idx="1036">
                  <c:v>-128.2897724586277</c:v>
                </c:pt>
                <c:pt idx="1037">
                  <c:v>-128.0018452897343</c:v>
                </c:pt>
                <c:pt idx="1038">
                  <c:v>-127.8260882585984</c:v>
                </c:pt>
                <c:pt idx="1039">
                  <c:v>-127.9950579247107</c:v>
                </c:pt>
                <c:pt idx="1040">
                  <c:v>-127.9175390715472</c:v>
                </c:pt>
                <c:pt idx="1041">
                  <c:v>-127.7782194736955</c:v>
                </c:pt>
                <c:pt idx="1042">
                  <c:v>-127.6817674444137</c:v>
                </c:pt>
                <c:pt idx="1043">
                  <c:v>-127.3938402755203</c:v>
                </c:pt>
                <c:pt idx="1044">
                  <c:v>-127.3938402755203</c:v>
                </c:pt>
                <c:pt idx="1045">
                  <c:v>-127.3334684497846</c:v>
                </c:pt>
                <c:pt idx="1046">
                  <c:v>-127.1619981755057</c:v>
                </c:pt>
                <c:pt idx="1047">
                  <c:v>-127.0630455380572</c:v>
                </c:pt>
                <c:pt idx="1048">
                  <c:v>-126.9005060072303</c:v>
                </c:pt>
                <c:pt idx="1049">
                  <c:v>-126.8229871540668</c:v>
                </c:pt>
                <c:pt idx="1050">
                  <c:v>-126.744753841427</c:v>
                </c:pt>
                <c:pt idx="1051">
                  <c:v>-126.9501609408236</c:v>
                </c:pt>
                <c:pt idx="1052">
                  <c:v>-126.3946686981075</c:v>
                </c:pt>
                <c:pt idx="1053">
                  <c:v>-126.5211280253883</c:v>
                </c:pt>
                <c:pt idx="1054">
                  <c:v>-126.5221997146025</c:v>
                </c:pt>
                <c:pt idx="1055">
                  <c:v>-126.3932397791552</c:v>
                </c:pt>
                <c:pt idx="1056">
                  <c:v>-126.4679007944142</c:v>
                </c:pt>
                <c:pt idx="1057">
                  <c:v>-126.0235070002413</c:v>
                </c:pt>
                <c:pt idx="1058">
                  <c:v>-125.9459881470777</c:v>
                </c:pt>
                <c:pt idx="1059">
                  <c:v>-125.9038350379841</c:v>
                </c:pt>
                <c:pt idx="1060">
                  <c:v>-125.793093819179</c:v>
                </c:pt>
                <c:pt idx="1061">
                  <c:v>-125.8498933475339</c:v>
                </c:pt>
                <c:pt idx="1062">
                  <c:v>-125.57696982764</c:v>
                </c:pt>
                <c:pt idx="1063">
                  <c:v>-125.4215748915747</c:v>
                </c:pt>
                <c:pt idx="1064">
                  <c:v>-125.607691585115</c:v>
                </c:pt>
                <c:pt idx="1065">
                  <c:v>-125.2890426587466</c:v>
                </c:pt>
                <c:pt idx="1066">
                  <c:v>-125.3515578629108</c:v>
                </c:pt>
                <c:pt idx="1067">
                  <c:v>-125.1968773863217</c:v>
                </c:pt>
                <c:pt idx="1068">
                  <c:v>-125.0961386001828</c:v>
                </c:pt>
                <c:pt idx="1069">
                  <c:v>-125.1700851559656</c:v>
                </c:pt>
                <c:pt idx="1070">
                  <c:v>-124.8485783916927</c:v>
                </c:pt>
                <c:pt idx="1071">
                  <c:v>-125.0761337348503</c:v>
                </c:pt>
                <c:pt idx="1072">
                  <c:v>-124.920381569047</c:v>
                </c:pt>
                <c:pt idx="1073">
                  <c:v>-124.6213802782731</c:v>
                </c:pt>
                <c:pt idx="1074">
                  <c:v>-124.5142113568488</c:v>
                </c:pt>
                <c:pt idx="1075">
                  <c:v>-124.4806317614692</c:v>
                </c:pt>
                <c:pt idx="1076">
                  <c:v>-124.4584835177081</c:v>
                </c:pt>
                <c:pt idx="1077">
                  <c:v>-124.3020168924286</c:v>
                </c:pt>
                <c:pt idx="1078">
                  <c:v>-124.2091371605275</c:v>
                </c:pt>
                <c:pt idx="1079">
                  <c:v>-123.9054918831586</c:v>
                </c:pt>
                <c:pt idx="1080">
                  <c:v>-124.0719609411044</c:v>
                </c:pt>
                <c:pt idx="1081">
                  <c:v>-123.9162087753011</c:v>
                </c:pt>
                <c:pt idx="1082">
                  <c:v>-123.8676255309221</c:v>
                </c:pt>
                <c:pt idx="1083">
                  <c:v>-123.8251151920904</c:v>
                </c:pt>
                <c:pt idx="1084">
                  <c:v>-123.3285658561577</c:v>
                </c:pt>
                <c:pt idx="1085">
                  <c:v>-123.585771267576</c:v>
                </c:pt>
                <c:pt idx="1086">
                  <c:v>-123.585771267576</c:v>
                </c:pt>
                <c:pt idx="1087">
                  <c:v>-123.104940040119</c:v>
                </c:pt>
                <c:pt idx="1088">
                  <c:v>-123.2835549091595</c:v>
                </c:pt>
                <c:pt idx="1089">
                  <c:v>-122.8002230735358</c:v>
                </c:pt>
                <c:pt idx="1090">
                  <c:v>-123.0577857146922</c:v>
                </c:pt>
                <c:pt idx="1091">
                  <c:v>-122.9020335488889</c:v>
                </c:pt>
                <c:pt idx="1092">
                  <c:v>-122.6730492867789</c:v>
                </c:pt>
                <c:pt idx="1093">
                  <c:v>-122.8720262508901</c:v>
                </c:pt>
                <c:pt idx="1094">
                  <c:v>-122.4787163092628</c:v>
                </c:pt>
                <c:pt idx="1095">
                  <c:v>-122.4022691453135</c:v>
                </c:pt>
                <c:pt idx="1096">
                  <c:v>-122.4930054987861</c:v>
                </c:pt>
                <c:pt idx="1097">
                  <c:v>-122.4226312403841</c:v>
                </c:pt>
                <c:pt idx="1098">
                  <c:v>-122.2418729929151</c:v>
                </c:pt>
                <c:pt idx="1099">
                  <c:v>-121.9696639324973</c:v>
                </c:pt>
                <c:pt idx="1100">
                  <c:v>-121.8925023090718</c:v>
                </c:pt>
                <c:pt idx="1101">
                  <c:v>-121.8199846722413</c:v>
                </c:pt>
                <c:pt idx="1102">
                  <c:v>-121.9725217704019</c:v>
                </c:pt>
                <c:pt idx="1103">
                  <c:v>-121.8707112950488</c:v>
                </c:pt>
                <c:pt idx="1104">
                  <c:v>-121.63779750582</c:v>
                </c:pt>
                <c:pt idx="1105">
                  <c:v>-121.4820453400166</c:v>
                </c:pt>
                <c:pt idx="1106">
                  <c:v>-121.3923806757583</c:v>
                </c:pt>
                <c:pt idx="1107">
                  <c:v>-121.6077902078212</c:v>
                </c:pt>
                <c:pt idx="1108">
                  <c:v>-121.403812027377</c:v>
                </c:pt>
                <c:pt idx="1109">
                  <c:v>-121.1705410084099</c:v>
                </c:pt>
                <c:pt idx="1110">
                  <c:v>-121.2709225648107</c:v>
                </c:pt>
                <c:pt idx="1111">
                  <c:v>-120.9244097188721</c:v>
                </c:pt>
                <c:pt idx="1112">
                  <c:v>-121.161610264958</c:v>
                </c:pt>
                <c:pt idx="1113">
                  <c:v>-120.8908301234924</c:v>
                </c:pt>
                <c:pt idx="1114">
                  <c:v>-120.6564874153112</c:v>
                </c:pt>
                <c:pt idx="1115">
                  <c:v>-120.6221933604555</c:v>
                </c:pt>
                <c:pt idx="1116">
                  <c:v>-120.4300037613678</c:v>
                </c:pt>
                <c:pt idx="1117">
                  <c:v>-120.5578920076009</c:v>
                </c:pt>
                <c:pt idx="1118">
                  <c:v>-120.3528421379423</c:v>
                </c:pt>
                <c:pt idx="1119">
                  <c:v>-120.3528421379423</c:v>
                </c:pt>
                <c:pt idx="1120">
                  <c:v>-120.3882078820124</c:v>
                </c:pt>
                <c:pt idx="1121">
                  <c:v>-120.0049003730514</c:v>
                </c:pt>
                <c:pt idx="1122">
                  <c:v>-120.280324501112</c:v>
                </c:pt>
                <c:pt idx="1123">
                  <c:v>-120.280324501112</c:v>
                </c:pt>
                <c:pt idx="1124">
                  <c:v>-119.9230947630308</c:v>
                </c:pt>
                <c:pt idx="1125">
                  <c:v>-119.9055905058648</c:v>
                </c:pt>
                <c:pt idx="1126">
                  <c:v>-119.5697945520686</c:v>
                </c:pt>
                <c:pt idx="1127">
                  <c:v>-119.8963025326747</c:v>
                </c:pt>
                <c:pt idx="1128">
                  <c:v>-119.6619598244935</c:v>
                </c:pt>
                <c:pt idx="1129">
                  <c:v>-119.434761711074</c:v>
                </c:pt>
                <c:pt idx="1130">
                  <c:v>-119.3958236696232</c:v>
                </c:pt>
                <c:pt idx="1131">
                  <c:v>-119.0418089991848</c:v>
                </c:pt>
                <c:pt idx="1132">
                  <c:v>-119.0418089991848</c:v>
                </c:pt>
                <c:pt idx="1133">
                  <c:v>-119.1457628529664</c:v>
                </c:pt>
                <c:pt idx="1134">
                  <c:v>-119.1021808249205</c:v>
                </c:pt>
                <c:pt idx="1135">
                  <c:v>-118.8428320350736</c:v>
                </c:pt>
                <c:pt idx="1136">
                  <c:v>-118.4509510123987</c:v>
                </c:pt>
                <c:pt idx="1137">
                  <c:v>-118.2948416168573</c:v>
                </c:pt>
                <c:pt idx="1138">
                  <c:v>-118.2869825626195</c:v>
                </c:pt>
                <c:pt idx="1139">
                  <c:v>-118.3380664151651</c:v>
                </c:pt>
                <c:pt idx="1140">
                  <c:v>-117.9861951231552</c:v>
                </c:pt>
                <c:pt idx="1141">
                  <c:v>-117.914034716063</c:v>
                </c:pt>
                <c:pt idx="1142">
                  <c:v>-117.9926252584407</c:v>
                </c:pt>
                <c:pt idx="1143">
                  <c:v>-117.9122485673724</c:v>
                </c:pt>
                <c:pt idx="1144">
                  <c:v>-117.9004599860158</c:v>
                </c:pt>
                <c:pt idx="1145">
                  <c:v>-117.672190183382</c:v>
                </c:pt>
                <c:pt idx="1146">
                  <c:v>-117.6732618725962</c:v>
                </c:pt>
                <c:pt idx="1147">
                  <c:v>-117.8018645783054</c:v>
                </c:pt>
                <c:pt idx="1148">
                  <c:v>-117.5700224782908</c:v>
                </c:pt>
                <c:pt idx="1149">
                  <c:v>-117.7264891035703</c:v>
                </c:pt>
                <c:pt idx="1150">
                  <c:v>-117.4224865964633</c:v>
                </c:pt>
                <c:pt idx="1151">
                  <c:v>-117.500719909103</c:v>
                </c:pt>
                <c:pt idx="1152">
                  <c:v>-117.4935753143414</c:v>
                </c:pt>
                <c:pt idx="1153">
                  <c:v>-116.4997621829999</c:v>
                </c:pt>
                <c:pt idx="1154">
                  <c:v>-116.0500099427558</c:v>
                </c:pt>
                <c:pt idx="1155">
                  <c:v>-113.587982587901</c:v>
                </c:pt>
                <c:pt idx="1156">
                  <c:v>-112.1858558659328</c:v>
                </c:pt>
                <c:pt idx="1157">
                  <c:v>-109.02723052182</c:v>
                </c:pt>
                <c:pt idx="1158">
                  <c:v>-105.4102794237491</c:v>
                </c:pt>
                <c:pt idx="1159">
                  <c:v>-103.9402790515455</c:v>
                </c:pt>
                <c:pt idx="1160">
                  <c:v>-100.1890095719561</c:v>
                </c:pt>
                <c:pt idx="1161">
                  <c:v>-96.35807786077437</c:v>
                </c:pt>
                <c:pt idx="1162">
                  <c:v>-94.42832281566045</c:v>
                </c:pt>
                <c:pt idx="1163">
                  <c:v>-90.61775319954991</c:v>
                </c:pt>
                <c:pt idx="1164">
                  <c:v>-86.98401230378906</c:v>
                </c:pt>
                <c:pt idx="1165">
                  <c:v>-85.26645172309541</c:v>
                </c:pt>
                <c:pt idx="1166">
                  <c:v>-81.46945683703152</c:v>
                </c:pt>
                <c:pt idx="1167">
                  <c:v>-79.4889751691102</c:v>
                </c:pt>
                <c:pt idx="1168">
                  <c:v>-75.92810913991806</c:v>
                </c:pt>
                <c:pt idx="1169">
                  <c:v>-72.4201131119619</c:v>
                </c:pt>
                <c:pt idx="1170">
                  <c:v>-70.79328888474068</c:v>
                </c:pt>
                <c:pt idx="1171">
                  <c:v>-67.3410206959252</c:v>
                </c:pt>
                <c:pt idx="1172">
                  <c:v>-63.84659939801612</c:v>
                </c:pt>
                <c:pt idx="1173">
                  <c:v>-62.33908990331389</c:v>
                </c:pt>
                <c:pt idx="1174">
                  <c:v>-58.98398820325642</c:v>
                </c:pt>
                <c:pt idx="1175">
                  <c:v>-55.59923643493837</c:v>
                </c:pt>
                <c:pt idx="1176">
                  <c:v>-54.05135997983307</c:v>
                </c:pt>
                <c:pt idx="1177">
                  <c:v>-50.81128625543751</c:v>
                </c:pt>
                <c:pt idx="1178">
                  <c:v>-49.23768925919049</c:v>
                </c:pt>
                <c:pt idx="1179">
                  <c:v>-45.96046364203482</c:v>
                </c:pt>
                <c:pt idx="1180">
                  <c:v>-42.8614956641815</c:v>
                </c:pt>
                <c:pt idx="1181">
                  <c:v>-41.40328387333443</c:v>
                </c:pt>
                <c:pt idx="1182">
                  <c:v>-38.10140940425119</c:v>
                </c:pt>
                <c:pt idx="1183">
                  <c:v>-35.08853379327542</c:v>
                </c:pt>
                <c:pt idx="1184">
                  <c:v>-33.6070306235056</c:v>
                </c:pt>
                <c:pt idx="1185">
                  <c:v>-30.55696739679557</c:v>
                </c:pt>
                <c:pt idx="1186">
                  <c:v>-27.58631634086088</c:v>
                </c:pt>
                <c:pt idx="1187">
                  <c:v>-26.02632979763473</c:v>
                </c:pt>
                <c:pt idx="1188">
                  <c:v>-22.98741213875282</c:v>
                </c:pt>
                <c:pt idx="1189">
                  <c:v>-21.53413011829142</c:v>
                </c:pt>
                <c:pt idx="1190">
                  <c:v>-18.6263514962591</c:v>
                </c:pt>
                <c:pt idx="1191">
                  <c:v>-15.7720144430437</c:v>
                </c:pt>
                <c:pt idx="1192">
                  <c:v>-14.26521940781772</c:v>
                </c:pt>
                <c:pt idx="1193">
                  <c:v>-11.38098222552494</c:v>
                </c:pt>
                <c:pt idx="1194">
                  <c:v>-9.977890983263902</c:v>
                </c:pt>
                <c:pt idx="1195">
                  <c:v>-7.170601086553782</c:v>
                </c:pt>
                <c:pt idx="1196">
                  <c:v>-4.293937174708319</c:v>
                </c:pt>
                <c:pt idx="1197">
                  <c:v>-3.044797660370703</c:v>
                </c:pt>
                <c:pt idx="1198">
                  <c:v>-0.312243797164524</c:v>
                </c:pt>
                <c:pt idx="1199">
                  <c:v>2.419145497095502</c:v>
                </c:pt>
                <c:pt idx="1200">
                  <c:v>3.670214052018763</c:v>
                </c:pt>
                <c:pt idx="1201">
                  <c:v>6.159605204810536</c:v>
                </c:pt>
                <c:pt idx="1202">
                  <c:v>8.732552393339471</c:v>
                </c:pt>
                <c:pt idx="1203">
                  <c:v>9.990429747070548</c:v>
                </c:pt>
                <c:pt idx="1204">
                  <c:v>12.7021964118178</c:v>
                </c:pt>
                <c:pt idx="1205">
                  <c:v>13.9663967319129</c:v>
                </c:pt>
                <c:pt idx="1206">
                  <c:v>16.54148729887033</c:v>
                </c:pt>
                <c:pt idx="1207">
                  <c:v>19.11629208203728</c:v>
                </c:pt>
                <c:pt idx="1208">
                  <c:v>20.35570065830957</c:v>
                </c:pt>
                <c:pt idx="1209">
                  <c:v>22.84273409483001</c:v>
                </c:pt>
                <c:pt idx="1210">
                  <c:v>24.0711757181432</c:v>
                </c:pt>
                <c:pt idx="1211">
                  <c:v>26.57206966850119</c:v>
                </c:pt>
                <c:pt idx="1212">
                  <c:v>27.69384249202338</c:v>
                </c:pt>
                <c:pt idx="1213">
                  <c:v>30.20473887504762</c:v>
                </c:pt>
                <c:pt idx="1214">
                  <c:v>32.54352197026439</c:v>
                </c:pt>
                <c:pt idx="1215">
                  <c:v>33.69966029459001</c:v>
                </c:pt>
                <c:pt idx="1216">
                  <c:v>36.11806989842507</c:v>
                </c:pt>
                <c:pt idx="1217">
                  <c:v>38.5243694141392</c:v>
                </c:pt>
                <c:pt idx="1218">
                  <c:v>39.78003194349417</c:v>
                </c:pt>
                <c:pt idx="1219">
                  <c:v>41.82052820741325</c:v>
                </c:pt>
                <c:pt idx="1220">
                  <c:v>42.98116762643856</c:v>
                </c:pt>
                <c:pt idx="1221">
                  <c:v>45.16527024506636</c:v>
                </c:pt>
                <c:pt idx="1222">
                  <c:v>47.42582002764328</c:v>
                </c:pt>
                <c:pt idx="1223">
                  <c:v>48.54966478364623</c:v>
                </c:pt>
                <c:pt idx="1224">
                  <c:v>50.5283603028775</c:v>
                </c:pt>
                <c:pt idx="1225">
                  <c:v>51.61826823376288</c:v>
                </c:pt>
                <c:pt idx="1226">
                  <c:v>53.8677438944594</c:v>
                </c:pt>
                <c:pt idx="1227">
                  <c:v>55.86680150876109</c:v>
                </c:pt>
                <c:pt idx="1228">
                  <c:v>56.96849802100312</c:v>
                </c:pt>
                <c:pt idx="1229">
                  <c:v>58.82609265902471</c:v>
                </c:pt>
                <c:pt idx="1230">
                  <c:v>59.83955342596071</c:v>
                </c:pt>
                <c:pt idx="1231">
                  <c:v>61.88255029804638</c:v>
                </c:pt>
                <c:pt idx="1232">
                  <c:v>63.89553987213322</c:v>
                </c:pt>
                <c:pt idx="1233">
                  <c:v>64.90114158483146</c:v>
                </c:pt>
                <c:pt idx="1234">
                  <c:v>66.7737398718523</c:v>
                </c:pt>
                <c:pt idx="1235">
                  <c:v>67.82113746390615</c:v>
                </c:pt>
                <c:pt idx="1236">
                  <c:v>69.75875156325785</c:v>
                </c:pt>
                <c:pt idx="1237">
                  <c:v>71.50024653640298</c:v>
                </c:pt>
                <c:pt idx="1238">
                  <c:v>72.26936216249143</c:v>
                </c:pt>
                <c:pt idx="1239">
                  <c:v>74.14053153056018</c:v>
                </c:pt>
                <c:pt idx="1240">
                  <c:v>75.88202650370555</c:v>
                </c:pt>
                <c:pt idx="1241">
                  <c:v>76.5936281419631</c:v>
                </c:pt>
                <c:pt idx="1242">
                  <c:v>78.48908913222108</c:v>
                </c:pt>
                <c:pt idx="1243">
                  <c:v>79.28213915076108</c:v>
                </c:pt>
                <c:pt idx="1244">
                  <c:v>80.84323310617554</c:v>
                </c:pt>
                <c:pt idx="1245">
                  <c:v>82.3339528031877</c:v>
                </c:pt>
                <c:pt idx="1246">
                  <c:v>82.99375612942355</c:v>
                </c:pt>
                <c:pt idx="1247">
                  <c:v>84.67273589840418</c:v>
                </c:pt>
                <c:pt idx="1248">
                  <c:v>85.37540679321008</c:v>
                </c:pt>
                <c:pt idx="1249">
                  <c:v>86.82397338112888</c:v>
                </c:pt>
                <c:pt idx="1250">
                  <c:v>88.20002233221718</c:v>
                </c:pt>
                <c:pt idx="1251">
                  <c:v>88.78409295397975</c:v>
                </c:pt>
                <c:pt idx="1252">
                  <c:v>90.3194663682522</c:v>
                </c:pt>
                <c:pt idx="1253">
                  <c:v>91.02213726305753</c:v>
                </c:pt>
                <c:pt idx="1254">
                  <c:v>92.00844856989934</c:v>
                </c:pt>
                <c:pt idx="1255">
                  <c:v>93.52131651067285</c:v>
                </c:pt>
                <c:pt idx="1256">
                  <c:v>93.97535550777376</c:v>
                </c:pt>
                <c:pt idx="1257">
                  <c:v>95.36212135100465</c:v>
                </c:pt>
                <c:pt idx="1258">
                  <c:v>96.53347766217248</c:v>
                </c:pt>
                <c:pt idx="1259">
                  <c:v>97.0275263899386</c:v>
                </c:pt>
                <c:pt idx="1260">
                  <c:v>98.25318162129477</c:v>
                </c:pt>
                <c:pt idx="1261">
                  <c:v>98.51753162747477</c:v>
                </c:pt>
                <c:pt idx="1262">
                  <c:v>99.68567287099953</c:v>
                </c:pt>
                <c:pt idx="1263">
                  <c:v>100.7334276927917</c:v>
                </c:pt>
                <c:pt idx="1264">
                  <c:v>101.2267619610816</c:v>
                </c:pt>
                <c:pt idx="1265">
                  <c:v>102.1762786049011</c:v>
                </c:pt>
                <c:pt idx="1266">
                  <c:v>102.783569159639</c:v>
                </c:pt>
                <c:pt idx="1267">
                  <c:v>103.7205827626256</c:v>
                </c:pt>
                <c:pt idx="1268">
                  <c:v>104.6511662303268</c:v>
                </c:pt>
                <c:pt idx="1269">
                  <c:v>105.3466925303706</c:v>
                </c:pt>
                <c:pt idx="1270">
                  <c:v>105.8282382173039</c:v>
                </c:pt>
                <c:pt idx="1271">
                  <c:v>106.3887316763532</c:v>
                </c:pt>
                <c:pt idx="1272">
                  <c:v>107.1689214243222</c:v>
                </c:pt>
                <c:pt idx="1273">
                  <c:v>107.7519203568705</c:v>
                </c:pt>
                <c:pt idx="1274">
                  <c:v>108.2352521924942</c:v>
                </c:pt>
                <c:pt idx="1275">
                  <c:v>108.943638763109</c:v>
                </c:pt>
                <c:pt idx="1276">
                  <c:v>109.7227568218638</c:v>
                </c:pt>
                <c:pt idx="1277">
                  <c:v>110.0957046684205</c:v>
                </c:pt>
                <c:pt idx="1278">
                  <c:v>110.8801811732465</c:v>
                </c:pt>
                <c:pt idx="1279">
                  <c:v>111.3642274683464</c:v>
                </c:pt>
                <c:pt idx="1280">
                  <c:v>111.7657536939495</c:v>
                </c:pt>
                <c:pt idx="1281">
                  <c:v>112.6234622950821</c:v>
                </c:pt>
                <c:pt idx="1282">
                  <c:v>112.8620917601203</c:v>
                </c:pt>
                <c:pt idx="1283">
                  <c:v>113.3829327182425</c:v>
                </c:pt>
                <c:pt idx="1284">
                  <c:v>113.7923179980834</c:v>
                </c:pt>
                <c:pt idx="1285">
                  <c:v>114.3392367270855</c:v>
                </c:pt>
                <c:pt idx="1286">
                  <c:v>114.8272125493043</c:v>
                </c:pt>
                <c:pt idx="1287">
                  <c:v>115.1837278279092</c:v>
                </c:pt>
                <c:pt idx="1288">
                  <c:v>115.5541750662993</c:v>
                </c:pt>
                <c:pt idx="1289">
                  <c:v>116.0542966996128</c:v>
                </c:pt>
                <c:pt idx="1290">
                  <c:v>116.6008581988768</c:v>
                </c:pt>
                <c:pt idx="1291">
                  <c:v>116.9045034762458</c:v>
                </c:pt>
                <c:pt idx="1292">
                  <c:v>117.1034804403569</c:v>
                </c:pt>
                <c:pt idx="1293">
                  <c:v>117.4539228134144</c:v>
                </c:pt>
                <c:pt idx="1294">
                  <c:v>118.2258962774076</c:v>
                </c:pt>
                <c:pt idx="1295">
                  <c:v>118.382005672949</c:v>
                </c:pt>
                <c:pt idx="1296">
                  <c:v>118.6067031782021</c:v>
                </c:pt>
                <c:pt idx="1297">
                  <c:v>118.7228028430784</c:v>
                </c:pt>
                <c:pt idx="1298">
                  <c:v>119.3175903569834</c:v>
                </c:pt>
                <c:pt idx="1299">
                  <c:v>119.6290946885901</c:v>
                </c:pt>
                <c:pt idx="1300">
                  <c:v>119.967748480291</c:v>
                </c:pt>
                <c:pt idx="1301">
                  <c:v>120.2756805145168</c:v>
                </c:pt>
                <c:pt idx="1302">
                  <c:v>120.3217631507293</c:v>
                </c:pt>
                <c:pt idx="1303">
                  <c:v>120.6304096444313</c:v>
                </c:pt>
                <c:pt idx="1304">
                  <c:v>121.0205045184159</c:v>
                </c:pt>
                <c:pt idx="1305">
                  <c:v>121.1451776970062</c:v>
                </c:pt>
                <c:pt idx="1306">
                  <c:v>121.8160551451224</c:v>
                </c:pt>
                <c:pt idx="1307">
                  <c:v>121.5488473010378</c:v>
                </c:pt>
                <c:pt idx="1308">
                  <c:v>122.0968377192542</c:v>
                </c:pt>
                <c:pt idx="1309">
                  <c:v>122.4083420508609</c:v>
                </c:pt>
                <c:pt idx="1310">
                  <c:v>122.3190346163406</c:v>
                </c:pt>
                <c:pt idx="1311">
                  <c:v>122.8095110467259</c:v>
                </c:pt>
                <c:pt idx="1312">
                  <c:v>123.0045584837181</c:v>
                </c:pt>
                <c:pt idx="1313">
                  <c:v>123.0827917963579</c:v>
                </c:pt>
                <c:pt idx="1314">
                  <c:v>123.3217784911341</c:v>
                </c:pt>
                <c:pt idx="1315">
                  <c:v>123.4807457245802</c:v>
                </c:pt>
                <c:pt idx="1316">
                  <c:v>124.0280216833204</c:v>
                </c:pt>
                <c:pt idx="1317">
                  <c:v>124.1191152665311</c:v>
                </c:pt>
                <c:pt idx="1318">
                  <c:v>124.1973485791708</c:v>
                </c:pt>
                <c:pt idx="1319">
                  <c:v>124.5324300734909</c:v>
                </c:pt>
                <c:pt idx="1320">
                  <c:v>124.4091858138529</c:v>
                </c:pt>
                <c:pt idx="1321">
                  <c:v>124.9285978530228</c:v>
                </c:pt>
                <c:pt idx="1322">
                  <c:v>125.0997108975637</c:v>
                </c:pt>
                <c:pt idx="1323">
                  <c:v>125.2558202931051</c:v>
                </c:pt>
                <c:pt idx="1324">
                  <c:v>125.3776356337907</c:v>
                </c:pt>
                <c:pt idx="1325">
                  <c:v>125.3276234704594</c:v>
                </c:pt>
                <c:pt idx="1326">
                  <c:v>125.7095020604681</c:v>
                </c:pt>
                <c:pt idx="1327">
                  <c:v>126.0210063920748</c:v>
                </c:pt>
                <c:pt idx="1328">
                  <c:v>125.9574194986963</c:v>
                </c:pt>
                <c:pt idx="1329">
                  <c:v>126.0249359191936</c:v>
                </c:pt>
                <c:pt idx="1330">
                  <c:v>126.4075289686785</c:v>
                </c:pt>
                <c:pt idx="1331">
                  <c:v>126.6715217451204</c:v>
                </c:pt>
                <c:pt idx="1332">
                  <c:v>126.8272739109237</c:v>
                </c:pt>
                <c:pt idx="1333">
                  <c:v>126.8619251955176</c:v>
                </c:pt>
                <c:pt idx="1334">
                  <c:v>127.0451840511532</c:v>
                </c:pt>
                <c:pt idx="1335">
                  <c:v>127.3809800049494</c:v>
                </c:pt>
                <c:pt idx="1336">
                  <c:v>127.3809800049494</c:v>
                </c:pt>
                <c:pt idx="1337">
                  <c:v>127.3784793967828</c:v>
                </c:pt>
                <c:pt idx="1338">
                  <c:v>127.586387104346</c:v>
                </c:pt>
                <c:pt idx="1339">
                  <c:v>127.6556896735337</c:v>
                </c:pt>
                <c:pt idx="1340">
                  <c:v>128.0911527242546</c:v>
                </c:pt>
                <c:pt idx="1341">
                  <c:v>128.3251382026977</c:v>
                </c:pt>
                <c:pt idx="1342">
                  <c:v>128.2651236067001</c:v>
                </c:pt>
                <c:pt idx="1343">
                  <c:v>128.4969657067147</c:v>
                </c:pt>
                <c:pt idx="1344">
                  <c:v>128.3326400271974</c:v>
                </c:pt>
                <c:pt idx="1345">
                  <c:v>128.7434542259905</c:v>
                </c:pt>
                <c:pt idx="1346">
                  <c:v>128.8995636215321</c:v>
                </c:pt>
                <c:pt idx="1347">
                  <c:v>128.9552914606727</c:v>
                </c:pt>
                <c:pt idx="1348">
                  <c:v>129.0592453144543</c:v>
                </c:pt>
                <c:pt idx="1349">
                  <c:v>128.8409779444868</c:v>
                </c:pt>
                <c:pt idx="1350">
                  <c:v>129.4889926893658</c:v>
                </c:pt>
                <c:pt idx="1351">
                  <c:v>129.489349919104</c:v>
                </c:pt>
                <c:pt idx="1352">
                  <c:v>129.5143560007696</c:v>
                </c:pt>
                <c:pt idx="1353">
                  <c:v>129.9230268211343</c:v>
                </c:pt>
                <c:pt idx="1354">
                  <c:v>129.61295140848</c:v>
                </c:pt>
                <c:pt idx="1355">
                  <c:v>129.846936886923</c:v>
                </c:pt>
                <c:pt idx="1356">
                  <c:v>129.9673233086564</c:v>
                </c:pt>
                <c:pt idx="1357">
                  <c:v>130.155226150887</c:v>
                </c:pt>
                <c:pt idx="1358">
                  <c:v>130.5706843362753</c:v>
                </c:pt>
                <c:pt idx="1359">
                  <c:v>130.4395810223996</c:v>
                </c:pt>
                <c:pt idx="1360">
                  <c:v>130.596047647679</c:v>
                </c:pt>
                <c:pt idx="1361">
                  <c:v>130.6389152162488</c:v>
                </c:pt>
                <c:pt idx="1362">
                  <c:v>130.9925726569491</c:v>
                </c:pt>
                <c:pt idx="1363">
                  <c:v>131.129034416896</c:v>
                </c:pt>
                <c:pt idx="1364">
                  <c:v>131.2072677295358</c:v>
                </c:pt>
                <c:pt idx="1365">
                  <c:v>131.344443948959</c:v>
                </c:pt>
                <c:pt idx="1366">
                  <c:v>131.5237732774756</c:v>
                </c:pt>
                <c:pt idx="1367">
                  <c:v>131.6384440233996</c:v>
                </c:pt>
                <c:pt idx="1368">
                  <c:v>131.591646927711</c:v>
                </c:pt>
                <c:pt idx="1369">
                  <c:v>131.6698802403507</c:v>
                </c:pt>
                <c:pt idx="1370">
                  <c:v>131.9470905171017</c:v>
                </c:pt>
                <c:pt idx="1371">
                  <c:v>131.6827405109217</c:v>
                </c:pt>
                <c:pt idx="1372">
                  <c:v>132.2753846463982</c:v>
                </c:pt>
                <c:pt idx="1373">
                  <c:v>132.5100845843174</c:v>
                </c:pt>
                <c:pt idx="1374">
                  <c:v>132.3264684989438</c:v>
                </c:pt>
                <c:pt idx="1375">
                  <c:v>132.6026070864804</c:v>
                </c:pt>
                <c:pt idx="1376">
                  <c:v>132.4750760699855</c:v>
                </c:pt>
                <c:pt idx="1377">
                  <c:v>132.8705293900413</c:v>
                </c:pt>
                <c:pt idx="1378">
                  <c:v>133.182390951386</c:v>
                </c:pt>
                <c:pt idx="1379">
                  <c:v>132.9426897971336</c:v>
                </c:pt>
                <c:pt idx="1380">
                  <c:v>133.1173751390553</c:v>
                </c:pt>
                <c:pt idx="1381">
                  <c:v>132.970553716704</c:v>
                </c:pt>
                <c:pt idx="1382">
                  <c:v>133.3606485906885</c:v>
                </c:pt>
                <c:pt idx="1383">
                  <c:v>133.51675798623</c:v>
                </c:pt>
                <c:pt idx="1384">
                  <c:v>133.459243998399</c:v>
                </c:pt>
                <c:pt idx="1385">
                  <c:v>133.9039950223098</c:v>
                </c:pt>
                <c:pt idx="1386">
                  <c:v>133.8053996145994</c:v>
                </c:pt>
                <c:pt idx="1387">
                  <c:v>133.8832756975011</c:v>
                </c:pt>
                <c:pt idx="1388">
                  <c:v>134.1797763801084</c:v>
                </c:pt>
                <c:pt idx="1389">
                  <c:v>134.0954701619213</c:v>
                </c:pt>
                <c:pt idx="1390">
                  <c:v>134.3948286824332</c:v>
                </c:pt>
                <c:pt idx="1391">
                  <c:v>134.3083790858176</c:v>
                </c:pt>
                <c:pt idx="1392">
                  <c:v>134.4652029408352</c:v>
                </c:pt>
                <c:pt idx="1393">
                  <c:v>134.640245512495</c:v>
                </c:pt>
                <c:pt idx="1394">
                  <c:v>135.1289357941898</c:v>
                </c:pt>
                <c:pt idx="1395">
                  <c:v>134.9992613992664</c:v>
                </c:pt>
                <c:pt idx="1396">
                  <c:v>134.957822749649</c:v>
                </c:pt>
                <c:pt idx="1397">
                  <c:v>135.0367705217649</c:v>
                </c:pt>
                <c:pt idx="1398">
                  <c:v>135.2968337710879</c:v>
                </c:pt>
                <c:pt idx="1399">
                  <c:v>135.5104571544604</c:v>
                </c:pt>
                <c:pt idx="1400">
                  <c:v>135.4025737735599</c:v>
                </c:pt>
                <c:pt idx="1401">
                  <c:v>135.5593976285775</c:v>
                </c:pt>
                <c:pt idx="1402">
                  <c:v>135.8851911497075</c:v>
                </c:pt>
                <c:pt idx="1403">
                  <c:v>135.9898594629652</c:v>
                </c:pt>
                <c:pt idx="1404">
                  <c:v>136.2424208877885</c:v>
                </c:pt>
                <c:pt idx="1405">
                  <c:v>136.063806018748</c:v>
                </c:pt>
                <c:pt idx="1406">
                  <c:v>136.143111020602</c:v>
                </c:pt>
                <c:pt idx="1407">
                  <c:v>136.5596408952045</c:v>
                </c:pt>
                <c:pt idx="1408">
                  <c:v>136.346017511832</c:v>
                </c:pt>
                <c:pt idx="1409">
                  <c:v>137.02403955471</c:v>
                </c:pt>
                <c:pt idx="1410">
                  <c:v>136.6496627892001</c:v>
                </c:pt>
                <c:pt idx="1411">
                  <c:v>136.8054149550043</c:v>
                </c:pt>
                <c:pt idx="1412">
                  <c:v>137.1412109088005</c:v>
                </c:pt>
                <c:pt idx="1413">
                  <c:v>137.1062023944685</c:v>
                </c:pt>
                <c:pt idx="1414">
                  <c:v>137.5059424713813</c:v>
                </c:pt>
                <c:pt idx="1415">
                  <c:v>137.5052280119051</c:v>
                </c:pt>
                <c:pt idx="1416">
                  <c:v>137.4048464555043</c:v>
                </c:pt>
                <c:pt idx="1417">
                  <c:v>137.680985043041</c:v>
                </c:pt>
                <c:pt idx="1418">
                  <c:v>137.7938696402746</c:v>
                </c:pt>
                <c:pt idx="1419">
                  <c:v>138.0221394429084</c:v>
                </c:pt>
                <c:pt idx="1420">
                  <c:v>138.0221394429084</c:v>
                </c:pt>
                <c:pt idx="1421">
                  <c:v>138.2018260011632</c:v>
                </c:pt>
                <c:pt idx="1422">
                  <c:v>138.0921564715723</c:v>
                </c:pt>
                <c:pt idx="1423">
                  <c:v>138.2150435014722</c:v>
                </c:pt>
                <c:pt idx="1424">
                  <c:v>138.592992564362</c:v>
                </c:pt>
                <c:pt idx="1425">
                  <c:v>138.6708686472636</c:v>
                </c:pt>
                <c:pt idx="1426">
                  <c:v>138.8023291908775</c:v>
                </c:pt>
                <c:pt idx="1427">
                  <c:v>138.7566037844031</c:v>
                </c:pt>
                <c:pt idx="1428">
                  <c:v>138.8755612871841</c:v>
                </c:pt>
                <c:pt idx="1429">
                  <c:v>139.0313134529875</c:v>
                </c:pt>
                <c:pt idx="1430">
                  <c:v>139.1902806864335</c:v>
                </c:pt>
                <c:pt idx="1431">
                  <c:v>139.6532504269866</c:v>
                </c:pt>
                <c:pt idx="1432">
                  <c:v>139.4317679893763</c:v>
                </c:pt>
                <c:pt idx="1433">
                  <c:v>139.7318409693644</c:v>
                </c:pt>
                <c:pt idx="1434">
                  <c:v>139.9654692180695</c:v>
                </c:pt>
                <c:pt idx="1435">
                  <c:v>139.8990244867864</c:v>
                </c:pt>
                <c:pt idx="1436">
                  <c:v>140.3580647002206</c:v>
                </c:pt>
                <c:pt idx="1437">
                  <c:v>140.016195840877</c:v>
                </c:pt>
                <c:pt idx="1438">
                  <c:v>140.0937146940399</c:v>
                </c:pt>
                <c:pt idx="1439">
                  <c:v>140.3945021335048</c:v>
                </c:pt>
                <c:pt idx="1440">
                  <c:v>140.5727597728073</c:v>
                </c:pt>
                <c:pt idx="1441">
                  <c:v>140.7595909258237</c:v>
                </c:pt>
                <c:pt idx="1442">
                  <c:v>140.5434669342846</c:v>
                </c:pt>
                <c:pt idx="1443">
                  <c:v>140.6220574766625</c:v>
                </c:pt>
                <c:pt idx="1444">
                  <c:v>141.0696663384781</c:v>
                </c:pt>
                <c:pt idx="1445">
                  <c:v>141.1418267455704</c:v>
                </c:pt>
                <c:pt idx="1446">
                  <c:v>141.4601184422007</c:v>
                </c:pt>
                <c:pt idx="1447">
                  <c:v>141.3715254671566</c:v>
                </c:pt>
                <c:pt idx="1448">
                  <c:v>141.5287065519123</c:v>
                </c:pt>
                <c:pt idx="1449">
                  <c:v>141.7726944630216</c:v>
                </c:pt>
                <c:pt idx="1450">
                  <c:v>141.8327090590193</c:v>
                </c:pt>
                <c:pt idx="1451">
                  <c:v>142.0881283217472</c:v>
                </c:pt>
                <c:pt idx="1452">
                  <c:v>142.2467383254552</c:v>
                </c:pt>
                <c:pt idx="1453">
                  <c:v>142.3310445436423</c:v>
                </c:pt>
                <c:pt idx="1454">
                  <c:v>142.2285196088131</c:v>
                </c:pt>
                <c:pt idx="1455">
                  <c:v>142.5175184669206</c:v>
                </c:pt>
                <c:pt idx="1456">
                  <c:v>142.7382864450548</c:v>
                </c:pt>
                <c:pt idx="1457">
                  <c:v>142.8940386108581</c:v>
                </c:pt>
                <c:pt idx="1458">
                  <c:v>142.8397396906698</c:v>
                </c:pt>
                <c:pt idx="1459">
                  <c:v>142.7200677284126</c:v>
                </c:pt>
                <c:pt idx="1460">
                  <c:v>143.2641286195101</c:v>
                </c:pt>
                <c:pt idx="1461">
                  <c:v>143.1462428059434</c:v>
                </c:pt>
                <c:pt idx="1462">
                  <c:v>143.3016377420086</c:v>
                </c:pt>
                <c:pt idx="1463">
                  <c:v>143.6170716007342</c:v>
                </c:pt>
                <c:pt idx="1464">
                  <c:v>143.5884932216877</c:v>
                </c:pt>
                <c:pt idx="1465">
                  <c:v>143.9250036349601</c:v>
                </c:pt>
                <c:pt idx="1466">
                  <c:v>144.0032369475998</c:v>
                </c:pt>
                <c:pt idx="1467">
                  <c:v>144.0511057325027</c:v>
                </c:pt>
                <c:pt idx="1468">
                  <c:v>144.2093585064726</c:v>
                </c:pt>
                <c:pt idx="1469">
                  <c:v>144.0843280981442</c:v>
                </c:pt>
                <c:pt idx="1470">
                  <c:v>144.3976185784414</c:v>
                </c:pt>
                <c:pt idx="1471">
                  <c:v>144.5533707442447</c:v>
                </c:pt>
                <c:pt idx="1472">
                  <c:v>144.5422966223642</c:v>
                </c:pt>
                <c:pt idx="1473">
                  <c:v>145.091715959533</c:v>
                </c:pt>
                <c:pt idx="1474">
                  <c:v>144.7337717619749</c:v>
                </c:pt>
                <c:pt idx="1475">
                  <c:v>145.0152687955836</c:v>
                </c:pt>
                <c:pt idx="1476">
                  <c:v>145.2499687335017</c:v>
                </c:pt>
                <c:pt idx="1477">
                  <c:v>145.312126707929</c:v>
                </c:pt>
                <c:pt idx="1478">
                  <c:v>145.7122240145797</c:v>
                </c:pt>
                <c:pt idx="1479">
                  <c:v>145.3085544105481</c:v>
                </c:pt>
                <c:pt idx="1480">
                  <c:v>145.4635921168753</c:v>
                </c:pt>
                <c:pt idx="1481">
                  <c:v>145.964428209665</c:v>
                </c:pt>
                <c:pt idx="1482">
                  <c:v>145.9540685472606</c:v>
                </c:pt>
                <c:pt idx="1483">
                  <c:v>146.1594756466572</c:v>
                </c:pt>
                <c:pt idx="1484">
                  <c:v>146.057307941566</c:v>
                </c:pt>
                <c:pt idx="1485">
                  <c:v>146.2912934200091</c:v>
                </c:pt>
                <c:pt idx="1486">
                  <c:v>146.5988682244969</c:v>
                </c:pt>
                <c:pt idx="1487">
                  <c:v>146.9046568802943</c:v>
                </c:pt>
                <c:pt idx="1488">
                  <c:v>146.801417485989</c:v>
                </c:pt>
                <c:pt idx="1489">
                  <c:v>147.0257577615038</c:v>
                </c:pt>
                <c:pt idx="1490">
                  <c:v>147.1811526975691</c:v>
                </c:pt>
                <c:pt idx="1491">
                  <c:v>147.0800566816921</c:v>
                </c:pt>
                <c:pt idx="1492">
                  <c:v>147.391918243037</c:v>
                </c:pt>
                <c:pt idx="1493">
                  <c:v>147.3604820260858</c:v>
                </c:pt>
                <c:pt idx="1494">
                  <c:v>147.5951819640051</c:v>
                </c:pt>
                <c:pt idx="1495">
                  <c:v>147.6480519652411</c:v>
                </c:pt>
                <c:pt idx="1496">
                  <c:v>147.6702002090021</c:v>
                </c:pt>
                <c:pt idx="1497">
                  <c:v>147.9692014997759</c:v>
                </c:pt>
                <c:pt idx="1498">
                  <c:v>147.9334785259678</c:v>
                </c:pt>
                <c:pt idx="1499">
                  <c:v>148.322144481</c:v>
                </c:pt>
                <c:pt idx="1500">
                  <c:v>148.4475321190665</c:v>
                </c:pt>
                <c:pt idx="1501">
                  <c:v>148.4486038082807</c:v>
                </c:pt>
                <c:pt idx="1502">
                  <c:v>148.7418894232453</c:v>
                </c:pt>
                <c:pt idx="1503">
                  <c:v>148.899070508001</c:v>
                </c:pt>
                <c:pt idx="1504">
                  <c:v>149.0076683483776</c:v>
                </c:pt>
                <c:pt idx="1505">
                  <c:v>149.1162661887543</c:v>
                </c:pt>
                <c:pt idx="1506">
                  <c:v>149.0683974038514</c:v>
                </c:pt>
                <c:pt idx="1507">
                  <c:v>149.4427741693603</c:v>
                </c:pt>
                <c:pt idx="1508">
                  <c:v>149.5988835649018</c:v>
                </c:pt>
                <c:pt idx="1509">
                  <c:v>149.7321302572061</c:v>
                </c:pt>
                <c:pt idx="1510">
                  <c:v>149.8778799903431</c:v>
                </c:pt>
                <c:pt idx="1511">
                  <c:v>149.8589468142248</c:v>
                </c:pt>
                <c:pt idx="1512">
                  <c:v>150.1600914834272</c:v>
                </c:pt>
                <c:pt idx="1513">
                  <c:v>150.2393964852812</c:v>
                </c:pt>
                <c:pt idx="1514">
                  <c:v>150.4051510837508</c:v>
                </c:pt>
                <c:pt idx="1515">
                  <c:v>150.511248315961</c:v>
                </c:pt>
                <c:pt idx="1516">
                  <c:v>150.5183929107225</c:v>
                </c:pt>
                <c:pt idx="1517">
                  <c:v>150.7516639296894</c:v>
                </c:pt>
                <c:pt idx="1518">
                  <c:v>150.8584756213756</c:v>
                </c:pt>
                <c:pt idx="1519">
                  <c:v>151.0674550181531</c:v>
                </c:pt>
                <c:pt idx="1520">
                  <c:v>150.9567137993479</c:v>
                </c:pt>
                <c:pt idx="1521">
                  <c:v>151.2685753606928</c:v>
                </c:pt>
                <c:pt idx="1522">
                  <c:v>151.4243275264961</c:v>
                </c:pt>
                <c:pt idx="1523">
                  <c:v>151.5804369220375</c:v>
                </c:pt>
                <c:pt idx="1524">
                  <c:v>152.101992339636</c:v>
                </c:pt>
                <c:pt idx="1525">
                  <c:v>151.8012049001716</c:v>
                </c:pt>
                <c:pt idx="1526">
                  <c:v>152.0219728783057</c:v>
                </c:pt>
                <c:pt idx="1527">
                  <c:v>152.2552438972727</c:v>
                </c:pt>
                <c:pt idx="1528">
                  <c:v>152.3613411294827</c:v>
                </c:pt>
                <c:pt idx="1529">
                  <c:v>152.5674626883555</c:v>
                </c:pt>
                <c:pt idx="1530">
                  <c:v>152.3295476827935</c:v>
                </c:pt>
                <c:pt idx="1531">
                  <c:v>152.485657078335</c:v>
                </c:pt>
                <c:pt idx="1532">
                  <c:v>152.793946342299</c:v>
                </c:pt>
                <c:pt idx="1533">
                  <c:v>152.807521072346</c:v>
                </c:pt>
                <c:pt idx="1534">
                  <c:v>153.4448189250826</c:v>
                </c:pt>
                <c:pt idx="1535">
                  <c:v>153.4798274394146</c:v>
                </c:pt>
                <c:pt idx="1536">
                  <c:v>153.4787557502003</c:v>
                </c:pt>
                <c:pt idx="1537">
                  <c:v>153.6677302816452</c:v>
                </c:pt>
                <c:pt idx="1538">
                  <c:v>153.7030960257152</c:v>
                </c:pt>
                <c:pt idx="1539">
                  <c:v>154.0535383987728</c:v>
                </c:pt>
                <c:pt idx="1540">
                  <c:v>154.2107194835284</c:v>
                </c:pt>
                <c:pt idx="1541">
                  <c:v>154.0306756955356</c:v>
                </c:pt>
                <c:pt idx="1542">
                  <c:v>154.1882140100293</c:v>
                </c:pt>
                <c:pt idx="1543">
                  <c:v>154.275020836383</c:v>
                </c:pt>
                <c:pt idx="1544">
                  <c:v>154.8094365245523</c:v>
                </c:pt>
                <c:pt idx="1545">
                  <c:v>155.120940856159</c:v>
                </c:pt>
                <c:pt idx="1546">
                  <c:v>154.9080319322627</c:v>
                </c:pt>
                <c:pt idx="1547">
                  <c:v>154.9276795678572</c:v>
                </c:pt>
                <c:pt idx="1548">
                  <c:v>155.0798594362797</c:v>
                </c:pt>
                <c:pt idx="1549">
                  <c:v>155.50424836512</c:v>
                </c:pt>
                <c:pt idx="1550">
                  <c:v>155.7378766138251</c:v>
                </c:pt>
                <c:pt idx="1551">
                  <c:v>155.6764330988751</c:v>
                </c:pt>
                <c:pt idx="1552">
                  <c:v>155.8132520885601</c:v>
                </c:pt>
                <c:pt idx="1553">
                  <c:v>155.8436166162971</c:v>
                </c:pt>
                <c:pt idx="1554">
                  <c:v>155.9214926991987</c:v>
                </c:pt>
                <c:pt idx="1555">
                  <c:v>156.1490480423564</c:v>
                </c:pt>
                <c:pt idx="1556">
                  <c:v>156.3458816280391</c:v>
                </c:pt>
                <c:pt idx="1557">
                  <c:v>156.328020141135</c:v>
                </c:pt>
                <c:pt idx="1558">
                  <c:v>156.7559813673561</c:v>
                </c:pt>
                <c:pt idx="1559">
                  <c:v>156.9896096160611</c:v>
                </c:pt>
                <c:pt idx="1560">
                  <c:v>156.8663653564231</c:v>
                </c:pt>
                <c:pt idx="1561">
                  <c:v>157.3650580707844</c:v>
                </c:pt>
                <c:pt idx="1562">
                  <c:v>157.1950167154578</c:v>
                </c:pt>
                <c:pt idx="1563">
                  <c:v>157.5554615211816</c:v>
                </c:pt>
                <c:pt idx="1564">
                  <c:v>157.5561759806577</c:v>
                </c:pt>
                <c:pt idx="1565">
                  <c:v>157.570107940443</c:v>
                </c:pt>
                <c:pt idx="1566">
                  <c:v>158.1377459942537</c:v>
                </c:pt>
                <c:pt idx="1567">
                  <c:v>157.9209075432385</c:v>
                </c:pt>
                <c:pt idx="1568">
                  <c:v>158.0763024793038</c:v>
                </c:pt>
                <c:pt idx="1569">
                  <c:v>158.2984993763902</c:v>
                </c:pt>
                <c:pt idx="1570">
                  <c:v>158.517838435572</c:v>
                </c:pt>
                <c:pt idx="1571">
                  <c:v>158.9568737836736</c:v>
                </c:pt>
                <c:pt idx="1572">
                  <c:v>158.7453937787296</c:v>
                </c:pt>
                <c:pt idx="1573">
                  <c:v>158.901145944533</c:v>
                </c:pt>
                <c:pt idx="1574">
                  <c:v>159.1779989915458</c:v>
                </c:pt>
                <c:pt idx="1575">
                  <c:v>159.4323465650595</c:v>
                </c:pt>
                <c:pt idx="1576">
                  <c:v>159.7931486005214</c:v>
                </c:pt>
                <c:pt idx="1577">
                  <c:v>159.6538290026698</c:v>
                </c:pt>
                <c:pt idx="1578">
                  <c:v>159.809223938735</c:v>
                </c:pt>
                <c:pt idx="1579">
                  <c:v>159.9974840107038</c:v>
                </c:pt>
                <c:pt idx="1580">
                  <c:v>160.0078436731081</c:v>
                </c:pt>
                <c:pt idx="1581">
                  <c:v>160.3325655050238</c:v>
                </c:pt>
                <c:pt idx="1582">
                  <c:v>160.487603211351</c:v>
                </c:pt>
                <c:pt idx="1583">
                  <c:v>160.6051317951797</c:v>
                </c:pt>
                <c:pt idx="1584">
                  <c:v>160.646213215059</c:v>
                </c:pt>
                <c:pt idx="1585">
                  <c:v>160.9473578842614</c:v>
                </c:pt>
                <c:pt idx="1586">
                  <c:v>161.122043226183</c:v>
                </c:pt>
                <c:pt idx="1587">
                  <c:v>161.35531424515</c:v>
                </c:pt>
                <c:pt idx="1588">
                  <c:v>161.492133234835</c:v>
                </c:pt>
                <c:pt idx="1589">
                  <c:v>161.2049205254178</c:v>
                </c:pt>
                <c:pt idx="1590">
                  <c:v>161.8654383111297</c:v>
                </c:pt>
                <c:pt idx="1591">
                  <c:v>161.78720499849</c:v>
                </c:pt>
                <c:pt idx="1592">
                  <c:v>161.9429571642933</c:v>
                </c:pt>
                <c:pt idx="1593">
                  <c:v>162.1780143319507</c:v>
                </c:pt>
                <c:pt idx="1594">
                  <c:v>162.1605100747847</c:v>
                </c:pt>
                <c:pt idx="1595">
                  <c:v>162.5863279225773</c:v>
                </c:pt>
                <c:pt idx="1596">
                  <c:v>162.8199561712823</c:v>
                </c:pt>
                <c:pt idx="1597">
                  <c:v>162.5481043406026</c:v>
                </c:pt>
                <c:pt idx="1598">
                  <c:v>163.1850449636012</c:v>
                </c:pt>
                <c:pt idx="1599">
                  <c:v>162.7120727903819</c:v>
                </c:pt>
                <c:pt idx="1600">
                  <c:v>163.3022163176918</c:v>
                </c:pt>
                <c:pt idx="1601">
                  <c:v>163.5354873366587</c:v>
                </c:pt>
                <c:pt idx="1602">
                  <c:v>163.6562309881301</c:v>
                </c:pt>
                <c:pt idx="1603">
                  <c:v>163.7769746396015</c:v>
                </c:pt>
                <c:pt idx="1604">
                  <c:v>163.7126732867467</c:v>
                </c:pt>
                <c:pt idx="1605">
                  <c:v>163.8680682228122</c:v>
                </c:pt>
                <c:pt idx="1606">
                  <c:v>164.23708654225</c:v>
                </c:pt>
                <c:pt idx="1607">
                  <c:v>164.280668570296</c:v>
                </c:pt>
                <c:pt idx="1608">
                  <c:v>164.7236334455164</c:v>
                </c:pt>
                <c:pt idx="1609">
                  <c:v>164.6053904022115</c:v>
                </c:pt>
                <c:pt idx="1610">
                  <c:v>164.6839809445894</c:v>
                </c:pt>
                <c:pt idx="1611">
                  <c:v>164.9833394651014</c:v>
                </c:pt>
                <c:pt idx="1612">
                  <c:v>165.1619543341419</c:v>
                </c:pt>
                <c:pt idx="1613">
                  <c:v>165.5031087340093</c:v>
                </c:pt>
                <c:pt idx="1614">
                  <c:v>165.5999179930293</c:v>
                </c:pt>
                <c:pt idx="1615">
                  <c:v>165.6006324525054</c:v>
                </c:pt>
                <c:pt idx="1616">
                  <c:v>165.9007054324935</c:v>
                </c:pt>
                <c:pt idx="1617">
                  <c:v>166.1086131400567</c:v>
                </c:pt>
                <c:pt idx="1618">
                  <c:v>166.2707954411455</c:v>
                </c:pt>
                <c:pt idx="1619">
                  <c:v>166.347957064571</c:v>
                </c:pt>
                <c:pt idx="1620">
                  <c:v>166.4247614582585</c:v>
                </c:pt>
                <c:pt idx="1621">
                  <c:v>166.638027611893</c:v>
                </c:pt>
                <c:pt idx="1622">
                  <c:v>166.8184286296238</c:v>
                </c:pt>
                <c:pt idx="1623">
                  <c:v>167.2563922885112</c:v>
                </c:pt>
                <c:pt idx="1624">
                  <c:v>167.3339111416748</c:v>
                </c:pt>
                <c:pt idx="1625">
                  <c:v>167.3782076291968</c:v>
                </c:pt>
                <c:pt idx="1626">
                  <c:v>167.3224797900562</c:v>
                </c:pt>
                <c:pt idx="1627">
                  <c:v>168.0476561583608</c:v>
                </c:pt>
                <c:pt idx="1628">
                  <c:v>168.1255322412625</c:v>
                </c:pt>
                <c:pt idx="1629">
                  <c:v>168.1644702827133</c:v>
                </c:pt>
                <c:pt idx="1630">
                  <c:v>168.3584460304913</c:v>
                </c:pt>
                <c:pt idx="1631">
                  <c:v>168.2148396757827</c:v>
                </c:pt>
                <c:pt idx="1632">
                  <c:v>168.8696417856853</c:v>
                </c:pt>
                <c:pt idx="1633">
                  <c:v>169.0253939514887</c:v>
                </c:pt>
                <c:pt idx="1634">
                  <c:v>169.0228933433221</c:v>
                </c:pt>
                <c:pt idx="1635">
                  <c:v>169.1229176699848</c:v>
                </c:pt>
                <c:pt idx="1636">
                  <c:v>169.0471849655116</c:v>
                </c:pt>
                <c:pt idx="1637">
                  <c:v>169.780220388054</c:v>
                </c:pt>
                <c:pt idx="1638">
                  <c:v>169.780220388054</c:v>
                </c:pt>
                <c:pt idx="1639">
                  <c:v>169.8802447147167</c:v>
                </c:pt>
                <c:pt idx="1640">
                  <c:v>170.088866881756</c:v>
                </c:pt>
                <c:pt idx="1641">
                  <c:v>170.0738632327565</c:v>
                </c:pt>
                <c:pt idx="1642">
                  <c:v>170.3071342517235</c:v>
                </c:pt>
                <c:pt idx="1643">
                  <c:v>170.5882740555933</c:v>
                </c:pt>
                <c:pt idx="1644">
                  <c:v>170.520757635096</c:v>
                </c:pt>
                <c:pt idx="1645">
                  <c:v>170.8236884529888</c:v>
                </c:pt>
                <c:pt idx="1646">
                  <c:v>170.5757710147605</c:v>
                </c:pt>
                <c:pt idx="1647">
                  <c:v>170.9637225103166</c:v>
                </c:pt>
                <c:pt idx="1648">
                  <c:v>171.3938271149662</c:v>
                </c:pt>
                <c:pt idx="1649">
                  <c:v>171.7799924618319</c:v>
                </c:pt>
                <c:pt idx="1650">
                  <c:v>171.7871370565934</c:v>
                </c:pt>
                <c:pt idx="1651">
                  <c:v>171.6135234038861</c:v>
                </c:pt>
                <c:pt idx="1652">
                  <c:v>172.0025465886563</c:v>
                </c:pt>
                <c:pt idx="1653">
                  <c:v>172.2786851761931</c:v>
                </c:pt>
                <c:pt idx="1654">
                  <c:v>172.4980242353748</c:v>
                </c:pt>
                <c:pt idx="1655">
                  <c:v>172.4801627484707</c:v>
                </c:pt>
                <c:pt idx="1656">
                  <c:v>172.6355576845361</c:v>
                </c:pt>
                <c:pt idx="1657">
                  <c:v>173.116031682255</c:v>
                </c:pt>
                <c:pt idx="1658">
                  <c:v>173.0935262087559</c:v>
                </c:pt>
                <c:pt idx="1659">
                  <c:v>173.5093416238823</c:v>
                </c:pt>
                <c:pt idx="1660">
                  <c:v>173.3175092545328</c:v>
                </c:pt>
                <c:pt idx="1661">
                  <c:v>173.4739758798123</c:v>
                </c:pt>
                <c:pt idx="1662">
                  <c:v>174.0241096764572</c:v>
                </c:pt>
                <c:pt idx="1663">
                  <c:v>173.9755264320781</c:v>
                </c:pt>
                <c:pt idx="1664">
                  <c:v>174.6163965821956</c:v>
                </c:pt>
                <c:pt idx="1665">
                  <c:v>174.481006511463</c:v>
                </c:pt>
                <c:pt idx="1666">
                  <c:v>174.5588825943645</c:v>
                </c:pt>
                <c:pt idx="1667">
                  <c:v>175.014707740156</c:v>
                </c:pt>
                <c:pt idx="1668">
                  <c:v>174.8682435475427</c:v>
                </c:pt>
                <c:pt idx="1669">
                  <c:v>175.3772959243083</c:v>
                </c:pt>
                <c:pt idx="1670">
                  <c:v>175.6109241730133</c:v>
                </c:pt>
                <c:pt idx="1671">
                  <c:v>175.4744624130663</c:v>
                </c:pt>
                <c:pt idx="1672">
                  <c:v>166.2193543588618</c:v>
                </c:pt>
                <c:pt idx="1673">
                  <c:v>153.4601798038201</c:v>
                </c:pt>
                <c:pt idx="1674">
                  <c:v>153.7202430531432</c:v>
                </c:pt>
                <c:pt idx="1675">
                  <c:v>156.0529532428125</c:v>
                </c:pt>
                <c:pt idx="1676">
                  <c:v>157.2739644875737</c:v>
                </c:pt>
                <c:pt idx="1677">
                  <c:v>159.5923854877198</c:v>
                </c:pt>
                <c:pt idx="1678">
                  <c:v>162.0215477066711</c:v>
                </c:pt>
                <c:pt idx="1679">
                  <c:v>163.2096938155288</c:v>
                </c:pt>
                <c:pt idx="1680">
                  <c:v>165.308061297017</c:v>
                </c:pt>
                <c:pt idx="1681">
                  <c:v>167.2967592489144</c:v>
                </c:pt>
                <c:pt idx="1682">
                  <c:v>168.1083852138346</c:v>
                </c:pt>
                <c:pt idx="1683">
                  <c:v>169.572669910229</c:v>
                </c:pt>
                <c:pt idx="1684">
                  <c:v>170.2717685076535</c:v>
                </c:pt>
                <c:pt idx="1685">
                  <c:v>171.6731807701453</c:v>
                </c:pt>
                <c:pt idx="1686">
                  <c:v>172.926342691334</c:v>
                </c:pt>
                <c:pt idx="1687">
                  <c:v>173.0017181660691</c:v>
                </c:pt>
                <c:pt idx="1688">
                  <c:v>174.2438059653769</c:v>
                </c:pt>
                <c:pt idx="1689">
                  <c:v>174.6331863798854</c:v>
                </c:pt>
                <c:pt idx="1690">
                  <c:v>175.2583384215272</c:v>
                </c:pt>
                <c:pt idx="1691">
                  <c:v>176.3114516893903</c:v>
                </c:pt>
                <c:pt idx="1692">
                  <c:v>176.107473508946</c:v>
                </c:pt>
                <c:pt idx="1693">
                  <c:v>176.6508199405673</c:v>
                </c:pt>
                <c:pt idx="1694">
                  <c:v>177.4342247561791</c:v>
                </c:pt>
                <c:pt idx="1695">
                  <c:v>177.6696391535745</c:v>
                </c:pt>
                <c:pt idx="1696">
                  <c:v>178.4366114012346</c:v>
                </c:pt>
                <c:pt idx="1697">
                  <c:v>178.2565676132417</c:v>
                </c:pt>
                <c:pt idx="1698">
                  <c:v>178.645233568274</c:v>
                </c:pt>
                <c:pt idx="1699">
                  <c:v>179.5433091298098</c:v>
                </c:pt>
                <c:pt idx="1700">
                  <c:v>179.5315205484531</c:v>
                </c:pt>
                <c:pt idx="1701">
                  <c:v>180.1777491446418</c:v>
                </c:pt>
                <c:pt idx="1702">
                  <c:v>180.1277369813104</c:v>
                </c:pt>
                <c:pt idx="1703">
                  <c:v>166.3075901041679</c:v>
                </c:pt>
                <c:pt idx="1704">
                  <c:v>157.3918503011404</c:v>
                </c:pt>
                <c:pt idx="1705">
                  <c:v>158.0091432885445</c:v>
                </c:pt>
                <c:pt idx="1706">
                  <c:v>160.5772678756093</c:v>
                </c:pt>
                <c:pt idx="1707">
                  <c:v>161.8229279722981</c:v>
                </c:pt>
                <c:pt idx="1708">
                  <c:v>164.2985300572</c:v>
                </c:pt>
                <c:pt idx="1709">
                  <c:v>166.5169267306834</c:v>
                </c:pt>
                <c:pt idx="1710">
                  <c:v>167.7743754087288</c:v>
                </c:pt>
                <c:pt idx="1711">
                  <c:v>170.079936138304</c:v>
                </c:pt>
                <c:pt idx="1712">
                  <c:v>171.168057920499</c:v>
                </c:pt>
                <c:pt idx="1713">
                  <c:v>162.5709670438398</c:v>
                </c:pt>
                <c:pt idx="1714">
                  <c:v>159.6366819752419</c:v>
                </c:pt>
                <c:pt idx="1715">
                  <c:v>160.9995134260212</c:v>
                </c:pt>
                <c:pt idx="1716">
                  <c:v>163.6419417986069</c:v>
                </c:pt>
                <c:pt idx="1717">
                  <c:v>166.206136858553</c:v>
                </c:pt>
                <c:pt idx="1718">
                  <c:v>167.4803753342881</c:v>
                </c:pt>
                <c:pt idx="1719">
                  <c:v>169.5330174093019</c:v>
                </c:pt>
                <c:pt idx="1720">
                  <c:v>170.8526240617734</c:v>
                </c:pt>
                <c:pt idx="1721">
                  <c:v>172.7187922135089</c:v>
                </c:pt>
                <c:pt idx="1722">
                  <c:v>174.4363527942027</c:v>
                </c:pt>
                <c:pt idx="1723">
                  <c:v>175.2093979474101</c:v>
                </c:pt>
                <c:pt idx="1724">
                  <c:v>176.1810628349907</c:v>
                </c:pt>
                <c:pt idx="1725">
                  <c:v>177.1809488718796</c:v>
                </c:pt>
                <c:pt idx="1726">
                  <c:v>178.5023416730415</c:v>
                </c:pt>
                <c:pt idx="1727">
                  <c:v>178.8413526944804</c:v>
                </c:pt>
                <c:pt idx="1728">
                  <c:v>170.9540773073884</c:v>
                </c:pt>
                <c:pt idx="1729">
                  <c:v>159.6216783262425</c:v>
                </c:pt>
                <c:pt idx="1730">
                  <c:v>159.8542348857332</c:v>
                </c:pt>
                <c:pt idx="1731">
                  <c:v>162.8728261725183</c:v>
                </c:pt>
                <c:pt idx="1732">
                  <c:v>165.435592313512</c:v>
                </c:pt>
                <c:pt idx="1733">
                  <c:v>166.8209292377903</c:v>
                </c:pt>
                <c:pt idx="1734">
                  <c:v>168.8221302305205</c:v>
                </c:pt>
                <c:pt idx="1735">
                  <c:v>171.1484102849045</c:v>
                </c:pt>
                <c:pt idx="1736">
                  <c:v>172.4819488971611</c:v>
                </c:pt>
                <c:pt idx="1737">
                  <c:v>174.6524767857418</c:v>
                </c:pt>
                <c:pt idx="1738">
                  <c:v>175.481607007828</c:v>
                </c:pt>
                <c:pt idx="1739">
                  <c:v>173.7176065611836</c:v>
                </c:pt>
                <c:pt idx="1740">
                  <c:v>162.2294554142343</c:v>
                </c:pt>
                <c:pt idx="1741">
                  <c:v>161.9904687194581</c:v>
                </c:pt>
                <c:pt idx="1742">
                  <c:v>164.4599978988126</c:v>
                </c:pt>
                <c:pt idx="1743">
                  <c:v>165.527757585937</c:v>
                </c:pt>
                <c:pt idx="1744">
                  <c:v>168.3234375161594</c:v>
                </c:pt>
                <c:pt idx="1745">
                  <c:v>170.6986580446604</c:v>
                </c:pt>
                <c:pt idx="1746">
                  <c:v>171.8385781388771</c:v>
                </c:pt>
                <c:pt idx="1747">
                  <c:v>171.8514384094481</c:v>
                </c:pt>
                <c:pt idx="1748">
                  <c:v>165.8253299577584</c:v>
                </c:pt>
                <c:pt idx="1749">
                  <c:v>162.8746123212088</c:v>
                </c:pt>
                <c:pt idx="1750">
                  <c:v>165.6256385341711</c:v>
                </c:pt>
                <c:pt idx="1751">
                  <c:v>166.6098064625845</c:v>
                </c:pt>
                <c:pt idx="1752">
                  <c:v>169.8037975507673</c:v>
                </c:pt>
                <c:pt idx="1753">
                  <c:v>171.983613412538</c:v>
                </c:pt>
                <c:pt idx="1754">
                  <c:v>173.1492540478966</c:v>
                </c:pt>
                <c:pt idx="1755">
                  <c:v>175.331570517834</c:v>
                </c:pt>
                <c:pt idx="1756">
                  <c:v>175.9481490457618</c:v>
                </c:pt>
                <c:pt idx="1757">
                  <c:v>166.8691552524313</c:v>
                </c:pt>
                <c:pt idx="1758">
                  <c:v>163.527271052683</c:v>
                </c:pt>
                <c:pt idx="1759">
                  <c:v>164.5475191846424</c:v>
                </c:pt>
                <c:pt idx="1760">
                  <c:v>167.2871140459862</c:v>
                </c:pt>
                <c:pt idx="1761">
                  <c:v>168.3891677879663</c:v>
                </c:pt>
                <c:pt idx="1762">
                  <c:v>171.3230956268262</c:v>
                </c:pt>
                <c:pt idx="1763">
                  <c:v>173.8883623759863</c:v>
                </c:pt>
                <c:pt idx="1764">
                  <c:v>174.7825084104033</c:v>
                </c:pt>
                <c:pt idx="1765">
                  <c:v>176.914098257533</c:v>
                </c:pt>
                <c:pt idx="1766">
                  <c:v>174.2577379251622</c:v>
                </c:pt>
                <c:pt idx="1767">
                  <c:v>164.9604767618641</c:v>
                </c:pt>
                <c:pt idx="1768">
                  <c:v>165.9714369206335</c:v>
                </c:pt>
                <c:pt idx="1769">
                  <c:v>167.3228370197942</c:v>
                </c:pt>
                <c:pt idx="1770">
                  <c:v>170.3964416862438</c:v>
                </c:pt>
                <c:pt idx="1771">
                  <c:v>171.4667019815348</c:v>
                </c:pt>
                <c:pt idx="1772">
                  <c:v>174.0294681225284</c:v>
                </c:pt>
                <c:pt idx="1773">
                  <c:v>176.3736096638164</c:v>
                </c:pt>
                <c:pt idx="1774">
                  <c:v>177.6474909098135</c:v>
                </c:pt>
                <c:pt idx="1775">
                  <c:v>179.5129446020728</c:v>
                </c:pt>
                <c:pt idx="1776">
                  <c:v>180.421379826013</c:v>
                </c:pt>
                <c:pt idx="1777">
                  <c:v>173.3571617554598</c:v>
                </c:pt>
                <c:pt idx="1778">
                  <c:v>166.2093519261956</c:v>
                </c:pt>
                <c:pt idx="1779">
                  <c:v>167.2699670185583</c:v>
                </c:pt>
                <c:pt idx="1780">
                  <c:v>169.5937464647756</c:v>
                </c:pt>
                <c:pt idx="1781">
                  <c:v>172.3086924741918</c:v>
                </c:pt>
                <c:pt idx="1782">
                  <c:v>173.7433271023254</c:v>
                </c:pt>
                <c:pt idx="1783">
                  <c:v>176.3903994615062</c:v>
                </c:pt>
                <c:pt idx="1784">
                  <c:v>175.0472156463213</c:v>
                </c:pt>
                <c:pt idx="1785">
                  <c:v>168.4899065741051</c:v>
                </c:pt>
                <c:pt idx="1786">
                  <c:v>170.2749835752963</c:v>
                </c:pt>
                <c:pt idx="1787">
                  <c:v>171.8221455709254</c:v>
                </c:pt>
                <c:pt idx="1788">
                  <c:v>174.481720970939</c:v>
                </c:pt>
                <c:pt idx="1789">
                  <c:v>171.2859437340657</c:v>
                </c:pt>
                <c:pt idx="1790">
                  <c:v>168.4856198172482</c:v>
                </c:pt>
                <c:pt idx="1791">
                  <c:v>169.4947938273272</c:v>
                </c:pt>
                <c:pt idx="1792">
                  <c:v>171.066604674884</c:v>
                </c:pt>
                <c:pt idx="1793">
                  <c:v>173.6997450742795</c:v>
                </c:pt>
                <c:pt idx="1794">
                  <c:v>176.6443898052818</c:v>
                </c:pt>
                <c:pt idx="1795">
                  <c:v>175.3690796403324</c:v>
                </c:pt>
                <c:pt idx="1796">
                  <c:v>168.3045043400411</c:v>
                </c:pt>
                <c:pt idx="1797">
                  <c:v>168.4498968434401</c:v>
                </c:pt>
                <c:pt idx="1798">
                  <c:v>170.9669375779593</c:v>
                </c:pt>
                <c:pt idx="1799">
                  <c:v>174.1705738690704</c:v>
                </c:pt>
                <c:pt idx="1800">
                  <c:v>175.4926811297084</c:v>
                </c:pt>
                <c:pt idx="1801">
                  <c:v>177.9743561201577</c:v>
                </c:pt>
                <c:pt idx="1802">
                  <c:v>176.6908296712324</c:v>
                </c:pt>
                <c:pt idx="1803">
                  <c:v>169.731637143675</c:v>
                </c:pt>
                <c:pt idx="1804">
                  <c:v>171.1509108930711</c:v>
                </c:pt>
                <c:pt idx="1805">
                  <c:v>172.5501797771346</c:v>
                </c:pt>
                <c:pt idx="1806">
                  <c:v>175.3576482887138</c:v>
                </c:pt>
                <c:pt idx="1807">
                  <c:v>176.6479621026626</c:v>
                </c:pt>
                <c:pt idx="1808">
                  <c:v>176.8101444037515</c:v>
                </c:pt>
                <c:pt idx="1809">
                  <c:v>170.9862279838157</c:v>
                </c:pt>
                <c:pt idx="1810">
                  <c:v>171.5502937402457</c:v>
                </c:pt>
                <c:pt idx="1811">
                  <c:v>174.217370964759</c:v>
                </c:pt>
                <c:pt idx="1812">
                  <c:v>176.6690386572094</c:v>
                </c:pt>
                <c:pt idx="1813">
                  <c:v>178.2626405187891</c:v>
                </c:pt>
                <c:pt idx="1814">
                  <c:v>173.3682358773403</c:v>
                </c:pt>
                <c:pt idx="1815">
                  <c:v>171.8707288153044</c:v>
                </c:pt>
                <c:pt idx="1816">
                  <c:v>173.9533781883171</c:v>
                </c:pt>
                <c:pt idx="1817">
                  <c:v>176.3089510812237</c:v>
                </c:pt>
                <c:pt idx="1818">
                  <c:v>178.1886939630063</c:v>
                </c:pt>
                <c:pt idx="1819">
                  <c:v>177.257038806091</c:v>
                </c:pt>
                <c:pt idx="1820">
                  <c:v>173.3246538492944</c:v>
                </c:pt>
                <c:pt idx="1821">
                  <c:v>173.2396331716311</c:v>
                </c:pt>
                <c:pt idx="1822">
                  <c:v>175.7423847166271</c:v>
                </c:pt>
                <c:pt idx="1823">
                  <c:v>177.0609196798844</c:v>
                </c:pt>
                <c:pt idx="1824">
                  <c:v>179.9830589373875</c:v>
                </c:pt>
                <c:pt idx="1825">
                  <c:v>175.4769630212329</c:v>
                </c:pt>
                <c:pt idx="1826">
                  <c:v>173.6493756812101</c:v>
                </c:pt>
                <c:pt idx="1827">
                  <c:v>174.99720348299</c:v>
                </c:pt>
                <c:pt idx="1828">
                  <c:v>176.3957579075774</c:v>
                </c:pt>
                <c:pt idx="1829">
                  <c:v>179.337544800675</c:v>
                </c:pt>
                <c:pt idx="1830">
                  <c:v>181.9417495912861</c:v>
                </c:pt>
                <c:pt idx="1831">
                  <c:v>183.1734777281896</c:v>
                </c:pt>
                <c:pt idx="1832">
                  <c:v>175.5119715355648</c:v>
                </c:pt>
                <c:pt idx="1833">
                  <c:v>174.5020830660096</c:v>
                </c:pt>
                <c:pt idx="1834">
                  <c:v>176.5682998710706</c:v>
                </c:pt>
                <c:pt idx="1835">
                  <c:v>179.5497392650952</c:v>
                </c:pt>
                <c:pt idx="1836">
                  <c:v>181.2437226830757</c:v>
                </c:pt>
                <c:pt idx="1837">
                  <c:v>179.689773322423</c:v>
                </c:pt>
                <c:pt idx="1838">
                  <c:v>176.7197652800158</c:v>
                </c:pt>
                <c:pt idx="1839">
                  <c:v>177.6910729378594</c:v>
                </c:pt>
                <c:pt idx="1840">
                  <c:v>180.6778707779552</c:v>
                </c:pt>
                <c:pt idx="1841">
                  <c:v>181.932461618096</c:v>
                </c:pt>
                <c:pt idx="1842">
                  <c:v>176.9587519747932</c:v>
                </c:pt>
                <c:pt idx="1843">
                  <c:v>177.7192940871678</c:v>
                </c:pt>
                <c:pt idx="1844">
                  <c:v>178.949593305119</c:v>
                </c:pt>
                <c:pt idx="1845">
                  <c:v>182.2118152732754</c:v>
                </c:pt>
                <c:pt idx="1846">
                  <c:v>183.532136385223</c:v>
                </c:pt>
                <c:pt idx="1847">
                  <c:v>179.3432604764843</c:v>
                </c:pt>
                <c:pt idx="1848">
                  <c:v>177.0977143429067</c:v>
                </c:pt>
                <c:pt idx="1849">
                  <c:v>177.8514690902578</c:v>
                </c:pt>
                <c:pt idx="1850">
                  <c:v>181.0940434228197</c:v>
                </c:pt>
                <c:pt idx="1851">
                  <c:v>182.6469210942581</c:v>
                </c:pt>
                <c:pt idx="1852">
                  <c:v>182.7890985300143</c:v>
                </c:pt>
                <c:pt idx="1853">
                  <c:v>178.433396333592</c:v>
                </c:pt>
                <c:pt idx="1854">
                  <c:v>178.9249444531914</c:v>
                </c:pt>
                <c:pt idx="1855">
                  <c:v>182.077496891757</c:v>
                </c:pt>
                <c:pt idx="1856">
                  <c:v>183.553927399246</c:v>
                </c:pt>
                <c:pt idx="1857">
                  <c:v>181.209785857958</c:v>
                </c:pt>
                <c:pt idx="1858">
                  <c:v>179.5115156831205</c:v>
                </c:pt>
                <c:pt idx="1859">
                  <c:v>180.3928014469666</c:v>
                </c:pt>
                <c:pt idx="1860">
                  <c:v>183.338517867183</c:v>
                </c:pt>
                <c:pt idx="1861">
                  <c:v>184.9131865526444</c:v>
                </c:pt>
                <c:pt idx="1862">
                  <c:v>182.8276793417272</c:v>
                </c:pt>
                <c:pt idx="1863">
                  <c:v>179.997705356649</c:v>
                </c:pt>
                <c:pt idx="1864">
                  <c:v>180.6885876700976</c:v>
                </c:pt>
                <c:pt idx="1865">
                  <c:v>183.6325179416238</c:v>
                </c:pt>
                <c:pt idx="1866">
                  <c:v>186.5346523337944</c:v>
                </c:pt>
                <c:pt idx="1867">
                  <c:v>184.6084695860613</c:v>
                </c:pt>
                <c:pt idx="1868">
                  <c:v>180.8025439565455</c:v>
                </c:pt>
                <c:pt idx="1869">
                  <c:v>181.8327945211713</c:v>
                </c:pt>
                <c:pt idx="1870">
                  <c:v>184.783154927983</c:v>
                </c:pt>
                <c:pt idx="1871">
                  <c:v>186.0152402946245</c:v>
                </c:pt>
                <c:pt idx="1872">
                  <c:v>183.1159637403575</c:v>
                </c:pt>
                <c:pt idx="1873">
                  <c:v>182.976644142507</c:v>
                </c:pt>
                <c:pt idx="1874">
                  <c:v>184.2955363355022</c:v>
                </c:pt>
                <c:pt idx="1875">
                  <c:v>186.9568978842063</c:v>
                </c:pt>
                <c:pt idx="1876">
                  <c:v>183.1345396867388</c:v>
                </c:pt>
                <c:pt idx="1877">
                  <c:v>183.4192517879894</c:v>
                </c:pt>
                <c:pt idx="1878">
                  <c:v>185.9516534012461</c:v>
                </c:pt>
                <c:pt idx="1879">
                  <c:v>187.4273694492591</c:v>
                </c:pt>
                <c:pt idx="1880">
                  <c:v>184.4909410022326</c:v>
                </c:pt>
                <c:pt idx="1881">
                  <c:v>183.589650373054</c:v>
                </c:pt>
                <c:pt idx="1882">
                  <c:v>185.2897066965819</c:v>
                </c:pt>
                <c:pt idx="1883">
                  <c:v>188.0125117602358</c:v>
                </c:pt>
                <c:pt idx="1884">
                  <c:v>189.4092800361329</c:v>
                </c:pt>
                <c:pt idx="1885">
                  <c:v>191.4751396114557</c:v>
                </c:pt>
                <c:pt idx="1886">
                  <c:v>183.6853879428598</c:v>
                </c:pt>
                <c:pt idx="1887">
                  <c:v>184.0594074786307</c:v>
                </c:pt>
                <c:pt idx="1888">
                  <c:v>186.6236025385766</c:v>
                </c:pt>
                <c:pt idx="1889">
                  <c:v>189.2192338154737</c:v>
                </c:pt>
                <c:pt idx="1890">
                  <c:v>190.7617518245077</c:v>
                </c:pt>
                <c:pt idx="1891">
                  <c:v>192.9529990378971</c:v>
                </c:pt>
                <c:pt idx="1892">
                  <c:v>193.7038959473435</c:v>
                </c:pt>
                <c:pt idx="1893">
                  <c:v>186.2449390162107</c:v>
                </c:pt>
                <c:pt idx="1894">
                  <c:v>187.0815710627966</c:v>
                </c:pt>
                <c:pt idx="1895">
                  <c:v>188.5340671778342</c:v>
                </c:pt>
                <c:pt idx="1896">
                  <c:v>191.374400825317</c:v>
                </c:pt>
                <c:pt idx="1897">
                  <c:v>192.9476405918259</c:v>
                </c:pt>
                <c:pt idx="1898">
                  <c:v>190.696736012177</c:v>
                </c:pt>
                <c:pt idx="1899">
                  <c:v>187.6981495907245</c:v>
                </c:pt>
                <c:pt idx="1900">
                  <c:v>188.656596977996</c:v>
                </c:pt>
                <c:pt idx="1901">
                  <c:v>191.321888053819</c:v>
                </c:pt>
                <c:pt idx="1902">
                  <c:v>194.1897283911338</c:v>
                </c:pt>
                <c:pt idx="1903">
                  <c:v>195.6850920747412</c:v>
                </c:pt>
                <c:pt idx="1904">
                  <c:v>194.8966860427962</c:v>
                </c:pt>
                <c:pt idx="1905">
                  <c:v>189.7000650429308</c:v>
                </c:pt>
                <c:pt idx="1906">
                  <c:v>188.1000330460657</c:v>
                </c:pt>
                <c:pt idx="1907">
                  <c:v>191.0461066960203</c:v>
                </c:pt>
                <c:pt idx="1908">
                  <c:v>192.7193707891921</c:v>
                </c:pt>
                <c:pt idx="1909">
                  <c:v>195.4879012593204</c:v>
                </c:pt>
                <c:pt idx="1910">
                  <c:v>196.6160327721804</c:v>
                </c:pt>
                <c:pt idx="1911">
                  <c:v>196.2291529658387</c:v>
                </c:pt>
                <c:pt idx="1912">
                  <c:v>190.2855645836457</c:v>
                </c:pt>
                <c:pt idx="1913">
                  <c:v>190.5899243204908</c:v>
                </c:pt>
                <c:pt idx="1914">
                  <c:v>193.6610283787738</c:v>
                </c:pt>
                <c:pt idx="1915">
                  <c:v>194.6827054296857</c:v>
                </c:pt>
                <c:pt idx="1916">
                  <c:v>197.5505457670006</c:v>
                </c:pt>
                <c:pt idx="1917">
                  <c:v>200.526983944692</c:v>
                </c:pt>
                <c:pt idx="1918">
                  <c:v>201.4861457914397</c:v>
                </c:pt>
                <c:pt idx="1919">
                  <c:v>195.4039522708713</c:v>
                </c:pt>
                <c:pt idx="1920">
                  <c:v>191.0854019672092</c:v>
                </c:pt>
                <c:pt idx="1921">
                  <c:v>191.6280339393544</c:v>
                </c:pt>
                <c:pt idx="1922">
                  <c:v>194.7895171213719</c:v>
                </c:pt>
                <c:pt idx="1923">
                  <c:v>196.111981611748</c:v>
                </c:pt>
                <c:pt idx="1924">
                  <c:v>199.4906604745188</c:v>
                </c:pt>
                <c:pt idx="1925">
                  <c:v>201.9773366813012</c:v>
                </c:pt>
                <c:pt idx="1926">
                  <c:v>202.6139200745617</c:v>
                </c:pt>
                <c:pt idx="1927">
                  <c:v>195.9451553240642</c:v>
                </c:pt>
                <c:pt idx="1928">
                  <c:v>193.6692446627497</c:v>
                </c:pt>
                <c:pt idx="1929">
                  <c:v>195.6043581539348</c:v>
                </c:pt>
                <c:pt idx="1930">
                  <c:v>198.5550757904845</c:v>
                </c:pt>
                <c:pt idx="1931">
                  <c:v>199.9929254862608</c:v>
                </c:pt>
                <c:pt idx="1932">
                  <c:v>202.5217548021367</c:v>
                </c:pt>
                <c:pt idx="1933">
                  <c:v>203.9521026734134</c:v>
                </c:pt>
                <c:pt idx="1934">
                  <c:v>206.254448335346</c:v>
                </c:pt>
                <c:pt idx="1935">
                  <c:v>196.6296075022275</c:v>
                </c:pt>
                <c:pt idx="1936">
                  <c:v>194.1636506202537</c:v>
                </c:pt>
                <c:pt idx="1937">
                  <c:v>195.6461540332903</c:v>
                </c:pt>
                <c:pt idx="1938">
                  <c:v>197.2061762994904</c:v>
                </c:pt>
                <c:pt idx="1939">
                  <c:v>200.2304832620848</c:v>
                </c:pt>
                <c:pt idx="1940">
                  <c:v>203.2533613057268</c:v>
                </c:pt>
                <c:pt idx="1941">
                  <c:v>204.981281548825</c:v>
                </c:pt>
                <c:pt idx="1942">
                  <c:v>206.9124655128912</c:v>
                </c:pt>
                <c:pt idx="1943">
                  <c:v>205.5396316294456</c:v>
                </c:pt>
                <c:pt idx="1944">
                  <c:v>199.4845875689714</c:v>
                </c:pt>
                <c:pt idx="1945">
                  <c:v>197.1540207577305</c:v>
                </c:pt>
                <c:pt idx="1946">
                  <c:v>198.6901086314792</c:v>
                </c:pt>
                <c:pt idx="1947">
                  <c:v>201.2207240960455</c:v>
                </c:pt>
                <c:pt idx="1948">
                  <c:v>204.3214782225892</c:v>
                </c:pt>
                <c:pt idx="1949">
                  <c:v>206.0072453565938</c:v>
                </c:pt>
                <c:pt idx="1950">
                  <c:v>208.4056858180701</c:v>
                </c:pt>
                <c:pt idx="1951">
                  <c:v>209.5849011834758</c:v>
                </c:pt>
                <c:pt idx="1952">
                  <c:v>199.3584854714288</c:v>
                </c:pt>
                <c:pt idx="1953">
                  <c:v>199.3595571606431</c:v>
                </c:pt>
                <c:pt idx="1954">
                  <c:v>201.0853340253127</c:v>
                </c:pt>
                <c:pt idx="1955">
                  <c:v>204.1489362590961</c:v>
                </c:pt>
                <c:pt idx="1956">
                  <c:v>205.8304166362436</c:v>
                </c:pt>
                <c:pt idx="1957">
                  <c:v>207.9612920238973</c:v>
                </c:pt>
                <c:pt idx="1958">
                  <c:v>203.7774173314917</c:v>
                </c:pt>
                <c:pt idx="1959">
                  <c:v>200.9088625347007</c:v>
                </c:pt>
                <c:pt idx="1960">
                  <c:v>201.9094630310657</c:v>
                </c:pt>
                <c:pt idx="1961">
                  <c:v>203.4891329328603</c:v>
                </c:pt>
                <c:pt idx="1962">
                  <c:v>206.5170121928355</c:v>
                </c:pt>
                <c:pt idx="1963">
                  <c:v>205.1216728358908</c:v>
                </c:pt>
                <c:pt idx="1964">
                  <c:v>201.778002487452</c:v>
                </c:pt>
                <c:pt idx="1965">
                  <c:v>202.5856989252533</c:v>
                </c:pt>
                <c:pt idx="1966">
                  <c:v>205.642513794013</c:v>
                </c:pt>
                <c:pt idx="1967">
                  <c:v>207.1950342357134</c:v>
                </c:pt>
                <c:pt idx="1968">
                  <c:v>206.8663828766788</c:v>
                </c:pt>
                <c:pt idx="1969">
                  <c:v>202.637140007537</c:v>
                </c:pt>
                <c:pt idx="1970">
                  <c:v>202.4738860172338</c:v>
                </c:pt>
                <c:pt idx="1971">
                  <c:v>205.2620641229567</c:v>
                </c:pt>
                <c:pt idx="1972">
                  <c:v>206.8131556457047</c:v>
                </c:pt>
                <c:pt idx="1973">
                  <c:v>209.8699705144645</c:v>
                </c:pt>
                <c:pt idx="1974">
                  <c:v>210.3854530265154</c:v>
                </c:pt>
                <c:pt idx="1975">
                  <c:v>203.8585084820361</c:v>
                </c:pt>
                <c:pt idx="1976">
                  <c:v>204.0135461883633</c:v>
                </c:pt>
                <c:pt idx="1977">
                  <c:v>205.4728296684245</c:v>
                </c:pt>
                <c:pt idx="1978">
                  <c:v>208.7039726493667</c:v>
                </c:pt>
                <c:pt idx="1979">
                  <c:v>209.762087133564</c:v>
                </c:pt>
                <c:pt idx="1980">
                  <c:v>206.1265600891129</c:v>
                </c:pt>
                <c:pt idx="1981">
                  <c:v>207.0582152460283</c:v>
                </c:pt>
                <c:pt idx="1982">
                  <c:v>208.0927525675111</c:v>
                </c:pt>
                <c:pt idx="1983">
                  <c:v>211.6200390013236</c:v>
                </c:pt>
                <c:pt idx="1984">
                  <c:v>213.0264524801488</c:v>
                </c:pt>
                <c:pt idx="1985">
                  <c:v>214.1881635883885</c:v>
                </c:pt>
                <c:pt idx="1986">
                  <c:v>206.8292309839183</c:v>
                </c:pt>
                <c:pt idx="1987">
                  <c:v>205.6085769688953</c:v>
                </c:pt>
                <c:pt idx="1988">
                  <c:v>208.1724147991032</c:v>
                </c:pt>
                <c:pt idx="1989">
                  <c:v>210.7373243185253</c:v>
                </c:pt>
                <c:pt idx="1990">
                  <c:v>212.2866296925829</c:v>
                </c:pt>
                <c:pt idx="1991">
                  <c:v>215.4188200360778</c:v>
                </c:pt>
                <c:pt idx="1992">
                  <c:v>216.9106114223044</c:v>
                </c:pt>
                <c:pt idx="1993">
                  <c:v>218.9078828879156</c:v>
                </c:pt>
                <c:pt idx="1994">
                  <c:v>215.7267520703037</c:v>
                </c:pt>
                <c:pt idx="1995">
                  <c:v>209.990714165936</c:v>
                </c:pt>
                <c:pt idx="1996">
                  <c:v>208.8425777877433</c:v>
                </c:pt>
                <c:pt idx="1997">
                  <c:v>210.568711882151</c:v>
                </c:pt>
                <c:pt idx="1998">
                  <c:v>213.3647490421116</c:v>
                </c:pt>
                <c:pt idx="1999">
                  <c:v>216.3872698560155</c:v>
                </c:pt>
                <c:pt idx="2000">
                  <c:v>217.9062107023363</c:v>
                </c:pt>
                <c:pt idx="2001">
                  <c:v>220.4125345447131</c:v>
                </c:pt>
                <c:pt idx="2002">
                  <c:v>219.7084347309553</c:v>
                </c:pt>
                <c:pt idx="2003">
                  <c:v>214.322839199645</c:v>
                </c:pt>
                <c:pt idx="2004">
                  <c:v>212.8481948408463</c:v>
                </c:pt>
                <c:pt idx="2005">
                  <c:v>214.0545596663461</c:v>
                </c:pt>
                <c:pt idx="2006">
                  <c:v>216.9138264899471</c:v>
                </c:pt>
                <c:pt idx="2007">
                  <c:v>220.2832173795277</c:v>
                </c:pt>
                <c:pt idx="2008">
                  <c:v>221.2205882122525</c:v>
                </c:pt>
                <c:pt idx="2009">
                  <c:v>223.2371500837202</c:v>
                </c:pt>
                <c:pt idx="2010">
                  <c:v>219.5608988491278</c:v>
                </c:pt>
                <c:pt idx="2011">
                  <c:v>213.0739640353136</c:v>
                </c:pt>
                <c:pt idx="2012">
                  <c:v>215.6370874060453</c:v>
                </c:pt>
                <c:pt idx="2013">
                  <c:v>217.2671267009092</c:v>
                </c:pt>
                <c:pt idx="2014">
                  <c:v>220.2732149468615</c:v>
                </c:pt>
                <c:pt idx="2015">
                  <c:v>221.8786053897978</c:v>
                </c:pt>
                <c:pt idx="2016">
                  <c:v>224.1195075367804</c:v>
                </c:pt>
                <c:pt idx="2017">
                  <c:v>216.4765772905359</c:v>
                </c:pt>
                <c:pt idx="2018">
                  <c:v>215.622440986784</c:v>
                </c:pt>
                <c:pt idx="2019">
                  <c:v>217.7279530630338</c:v>
                </c:pt>
                <c:pt idx="2020">
                  <c:v>219.4626606711555</c:v>
                </c:pt>
                <c:pt idx="2021">
                  <c:v>222.1540295178583</c:v>
                </c:pt>
                <c:pt idx="2022">
                  <c:v>225.377313444564</c:v>
                </c:pt>
                <c:pt idx="2023">
                  <c:v>226.695491178083</c:v>
                </c:pt>
                <c:pt idx="2024">
                  <c:v>224.5931941694759</c:v>
                </c:pt>
                <c:pt idx="2025">
                  <c:v>217.2782008227897</c:v>
                </c:pt>
                <c:pt idx="2026">
                  <c:v>217.7793941453175</c:v>
                </c:pt>
                <c:pt idx="2027">
                  <c:v>220.80405833765</c:v>
                </c:pt>
                <c:pt idx="2028">
                  <c:v>222.3433612790413</c:v>
                </c:pt>
                <c:pt idx="2029">
                  <c:v>225.6273742612207</c:v>
                </c:pt>
                <c:pt idx="2030">
                  <c:v>225.8306379821887</c:v>
                </c:pt>
                <c:pt idx="2031">
                  <c:v>221.5320925438592</c:v>
                </c:pt>
                <c:pt idx="2032">
                  <c:v>220.4496864374735</c:v>
                </c:pt>
                <c:pt idx="2033">
                  <c:v>221.9032542417254</c:v>
                </c:pt>
                <c:pt idx="2034">
                  <c:v>225.6166573690782</c:v>
                </c:pt>
                <c:pt idx="2035">
                  <c:v>227.7803978926352</c:v>
                </c:pt>
                <c:pt idx="2036">
                  <c:v>225.0272283012444</c:v>
                </c:pt>
                <c:pt idx="2037">
                  <c:v>221.3802699051747</c:v>
                </c:pt>
                <c:pt idx="2038">
                  <c:v>222.3955168208011</c:v>
                </c:pt>
                <c:pt idx="2039">
                  <c:v>225.5887934495078</c:v>
                </c:pt>
                <c:pt idx="2040">
                  <c:v>227.9847333028177</c:v>
                </c:pt>
                <c:pt idx="2041">
                  <c:v>228.7592073749774</c:v>
                </c:pt>
                <c:pt idx="2042">
                  <c:v>223.0635364310128</c:v>
                </c:pt>
                <c:pt idx="2043">
                  <c:v>222.7648923699769</c:v>
                </c:pt>
                <c:pt idx="2044">
                  <c:v>226.0146112973005</c:v>
                </c:pt>
                <c:pt idx="2045">
                  <c:v>228.9814042720638</c:v>
                </c:pt>
                <c:pt idx="2046">
                  <c:v>228.2837345935915</c:v>
                </c:pt>
                <c:pt idx="2047">
                  <c:v>224.1123629420188</c:v>
                </c:pt>
                <c:pt idx="2048">
                  <c:v>226.3997049549519</c:v>
                </c:pt>
                <c:pt idx="2049">
                  <c:v>228.4566337868227</c:v>
                </c:pt>
                <c:pt idx="2050">
                  <c:v>231.6402652126012</c:v>
                </c:pt>
                <c:pt idx="2051">
                  <c:v>232.2407684023156</c:v>
                </c:pt>
                <c:pt idx="2052">
                  <c:v>228.8217225791416</c:v>
                </c:pt>
                <c:pt idx="2053">
                  <c:v>226.2028713692693</c:v>
                </c:pt>
                <c:pt idx="2054">
                  <c:v>227.9090005983444</c:v>
                </c:pt>
                <c:pt idx="2055">
                  <c:v>231.1715797962389</c:v>
                </c:pt>
                <c:pt idx="2056">
                  <c:v>232.1889700902938</c:v>
                </c:pt>
                <c:pt idx="2057">
                  <c:v>234.850688868736</c:v>
                </c:pt>
                <c:pt idx="2058">
                  <c:v>229.6487094227993</c:v>
                </c:pt>
                <c:pt idx="2059">
                  <c:v>228.1690638476674</c:v>
                </c:pt>
                <c:pt idx="2060">
                  <c:v>229.955212538073</c:v>
                </c:pt>
                <c:pt idx="2061">
                  <c:v>231.4612931138227</c:v>
                </c:pt>
                <c:pt idx="2062">
                  <c:v>234.520608590749</c:v>
                </c:pt>
                <c:pt idx="2063">
                  <c:v>235.9116611908366</c:v>
                </c:pt>
                <c:pt idx="2064">
                  <c:v>232.8869969985042</c:v>
                </c:pt>
                <c:pt idx="2065">
                  <c:v>232.489043070282</c:v>
                </c:pt>
                <c:pt idx="2066">
                  <c:v>235.5769369262547</c:v>
                </c:pt>
                <c:pt idx="2067">
                  <c:v>236.732217899209</c:v>
                </c:pt>
                <c:pt idx="2068">
                  <c:v>239.2274676197052</c:v>
                </c:pt>
                <c:pt idx="2069">
                  <c:v>236.6686310058305</c:v>
                </c:pt>
                <c:pt idx="2070">
                  <c:v>232.339006580288</c:v>
                </c:pt>
                <c:pt idx="2071">
                  <c:v>235.4104678683089</c:v>
                </c:pt>
                <c:pt idx="2072">
                  <c:v>236.3642712689854</c:v>
                </c:pt>
                <c:pt idx="2073">
                  <c:v>239.6061311420711</c:v>
                </c:pt>
                <c:pt idx="2074">
                  <c:v>240.9235944161141</c:v>
                </c:pt>
                <c:pt idx="2075">
                  <c:v>237.5774234595087</c:v>
                </c:pt>
                <c:pt idx="2076">
                  <c:v>236.151362345089</c:v>
                </c:pt>
                <c:pt idx="2077">
                  <c:v>236.8179530363483</c:v>
                </c:pt>
                <c:pt idx="2078">
                  <c:v>240.0708870313146</c:v>
                </c:pt>
                <c:pt idx="2079">
                  <c:v>241.2904693571234</c:v>
                </c:pt>
                <c:pt idx="2080">
                  <c:v>237.4720406867748</c:v>
                </c:pt>
                <c:pt idx="2081">
                  <c:v>239.6375673590223</c:v>
                </c:pt>
                <c:pt idx="2082">
                  <c:v>240.7353343441454</c:v>
                </c:pt>
                <c:pt idx="2083">
                  <c:v>241.6648461226324</c:v>
                </c:pt>
                <c:pt idx="2084">
                  <c:v>239.3253485679393</c:v>
                </c:pt>
                <c:pt idx="2085">
                  <c:v>240.6467413691013</c:v>
                </c:pt>
                <c:pt idx="2086">
                  <c:v>243.5956728569606</c:v>
                </c:pt>
                <c:pt idx="2087">
                  <c:v>244.9920839031195</c:v>
                </c:pt>
                <c:pt idx="2088">
                  <c:v>243.5670944779141</c:v>
                </c:pt>
                <c:pt idx="2089">
                  <c:v>241.6891377448219</c:v>
                </c:pt>
                <c:pt idx="2090">
                  <c:v>242.8322729066813</c:v>
                </c:pt>
                <c:pt idx="2091">
                  <c:v>246.5960454271035</c:v>
                </c:pt>
                <c:pt idx="2092">
                  <c:v>247.9917420137863</c:v>
                </c:pt>
                <c:pt idx="2093">
                  <c:v>247.1872606436277</c:v>
                </c:pt>
                <c:pt idx="2094">
                  <c:v>243.6624748179817</c:v>
                </c:pt>
                <c:pt idx="2095">
                  <c:v>245.0081592413331</c:v>
                </c:pt>
                <c:pt idx="2096">
                  <c:v>248.3353970218203</c:v>
                </c:pt>
                <c:pt idx="2097">
                  <c:v>249.8868457743064</c:v>
                </c:pt>
                <c:pt idx="2098">
                  <c:v>247.3276519306935</c:v>
                </c:pt>
                <c:pt idx="2099">
                  <c:v>245.5661520922158</c:v>
                </c:pt>
                <c:pt idx="2100">
                  <c:v>247.5794988960407</c:v>
                </c:pt>
                <c:pt idx="2101">
                  <c:v>250.9935435028815</c:v>
                </c:pt>
                <c:pt idx="2102">
                  <c:v>252.718248678337</c:v>
                </c:pt>
                <c:pt idx="2103">
                  <c:v>250.0815359815606</c:v>
                </c:pt>
                <c:pt idx="2104">
                  <c:v>249.0202064297217</c:v>
                </c:pt>
                <c:pt idx="2105">
                  <c:v>251.2636091848707</c:v>
                </c:pt>
                <c:pt idx="2106">
                  <c:v>254.370436216962</c:v>
                </c:pt>
                <c:pt idx="2107">
                  <c:v>256.3512751146215</c:v>
                </c:pt>
                <c:pt idx="2108">
                  <c:v>255.679325977291</c:v>
                </c:pt>
                <c:pt idx="2109">
                  <c:v>251.8837600101796</c:v>
                </c:pt>
                <c:pt idx="2110">
                  <c:v>253.5359475488045</c:v>
                </c:pt>
                <c:pt idx="2111">
                  <c:v>256.7953116790563</c:v>
                </c:pt>
                <c:pt idx="2112">
                  <c:v>258.8165175371186</c:v>
                </c:pt>
                <c:pt idx="2113">
                  <c:v>258.5725296260096</c:v>
                </c:pt>
                <c:pt idx="2114">
                  <c:v>254.8741301476562</c:v>
                </c:pt>
                <c:pt idx="2115">
                  <c:v>255.7261230729796</c:v>
                </c:pt>
                <c:pt idx="2116">
                  <c:v>259.0376427449912</c:v>
                </c:pt>
                <c:pt idx="2117">
                  <c:v>261.843682337618</c:v>
                </c:pt>
                <c:pt idx="2118">
                  <c:v>262.438827081261</c:v>
                </c:pt>
                <c:pt idx="2119">
                  <c:v>262.6152985718732</c:v>
                </c:pt>
                <c:pt idx="2120">
                  <c:v>258.8236621318806</c:v>
                </c:pt>
                <c:pt idx="2121">
                  <c:v>259.9978762809531</c:v>
                </c:pt>
                <c:pt idx="2122">
                  <c:v>263.2304481808488</c:v>
                </c:pt>
                <c:pt idx="2123">
                  <c:v>264.7086648370282</c:v>
                </c:pt>
                <c:pt idx="2124">
                  <c:v>266.8345390083487</c:v>
                </c:pt>
                <c:pt idx="2125">
                  <c:v>267.5332803760353</c:v>
                </c:pt>
                <c:pt idx="2126">
                  <c:v>267.64223544615</c:v>
                </c:pt>
                <c:pt idx="2127">
                  <c:v>268.2831055962669</c:v>
                </c:pt>
                <c:pt idx="2128">
                  <c:v>268.6017545226356</c:v>
                </c:pt>
                <c:pt idx="2129">
                  <c:v>269.6098568435005</c:v>
                </c:pt>
                <c:pt idx="2130">
                  <c:v>270.687261733553</c:v>
                </c:pt>
                <c:pt idx="2131">
                  <c:v>270.9487539018285</c:v>
                </c:pt>
                <c:pt idx="2132">
                  <c:v>268.2659585688396</c:v>
                </c:pt>
                <c:pt idx="2133">
                  <c:v>269.8388411056105</c:v>
                </c:pt>
                <c:pt idx="2134">
                  <c:v>271.700365270751</c:v>
                </c:pt>
                <c:pt idx="2135">
                  <c:v>274.9197196703377</c:v>
                </c:pt>
                <c:pt idx="2136">
                  <c:v>275.4794986699106</c:v>
                </c:pt>
                <c:pt idx="2137">
                  <c:v>271.8382559496492</c:v>
                </c:pt>
                <c:pt idx="2138">
                  <c:v>271.3613542493121</c:v>
                </c:pt>
                <c:pt idx="2139">
                  <c:v>273.0667690189111</c:v>
                </c:pt>
                <c:pt idx="2140">
                  <c:v>276.2850517292835</c:v>
                </c:pt>
                <c:pt idx="2141">
                  <c:v>277.7425490606543</c:v>
                </c:pt>
                <c:pt idx="2142">
                  <c:v>281.0712157600926</c:v>
                </c:pt>
                <c:pt idx="2143">
                  <c:v>277.886869874839</c:v>
                </c:pt>
                <c:pt idx="2144">
                  <c:v>275.2869518410836</c:v>
                </c:pt>
                <c:pt idx="2145">
                  <c:v>277.1581212091537</c:v>
                </c:pt>
                <c:pt idx="2146">
                  <c:v>278.4094969816516</c:v>
                </c:pt>
                <c:pt idx="2147">
                  <c:v>282.5408589025593</c:v>
                </c:pt>
                <c:pt idx="2148">
                  <c:v>282.1529074070032</c:v>
                </c:pt>
                <c:pt idx="2149">
                  <c:v>282.5069220774416</c:v>
                </c:pt>
                <c:pt idx="2150">
                  <c:v>285.3604732252332</c:v>
                </c:pt>
                <c:pt idx="2151">
                  <c:v>280.3388947970275</c:v>
                </c:pt>
                <c:pt idx="2152">
                  <c:v>280.4939325033546</c:v>
                </c:pt>
                <c:pt idx="2153">
                  <c:v>283.9754935306929</c:v>
                </c:pt>
                <c:pt idx="2154">
                  <c:v>285.6666191107686</c:v>
                </c:pt>
                <c:pt idx="2155">
                  <c:v>289.5204135251872</c:v>
                </c:pt>
                <c:pt idx="2156">
                  <c:v>291.100797886458</c:v>
                </c:pt>
                <c:pt idx="2157">
                  <c:v>291.7202342522888</c:v>
                </c:pt>
                <c:pt idx="2158">
                  <c:v>292.1203315589412</c:v>
                </c:pt>
                <c:pt idx="2159">
                  <c:v>289.4064572387392</c:v>
                </c:pt>
                <c:pt idx="2160">
                  <c:v>287.0676741435226</c:v>
                </c:pt>
                <c:pt idx="2161">
                  <c:v>289.8572811681977</c:v>
                </c:pt>
                <c:pt idx="2162">
                  <c:v>291.7148758062193</c:v>
                </c:pt>
                <c:pt idx="2163">
                  <c:v>295.2639532540546</c:v>
                </c:pt>
                <c:pt idx="2164">
                  <c:v>297.0697495800546</c:v>
                </c:pt>
                <c:pt idx="2165">
                  <c:v>298.5751156963283</c:v>
                </c:pt>
                <c:pt idx="2166">
                  <c:v>299.428180310866</c:v>
                </c:pt>
                <c:pt idx="2167">
                  <c:v>296.0737930702836</c:v>
                </c:pt>
                <c:pt idx="2168">
                  <c:v>293.2488203015395</c:v>
                </c:pt>
                <c:pt idx="2169">
                  <c:v>295.0860528444902</c:v>
                </c:pt>
                <c:pt idx="2170">
                  <c:v>298.2125275121749</c:v>
                </c:pt>
                <c:pt idx="2171">
                  <c:v>301.9312890855988</c:v>
                </c:pt>
                <c:pt idx="2172">
                  <c:v>303.8149614945014</c:v>
                </c:pt>
                <c:pt idx="2173">
                  <c:v>306.1101625616722</c:v>
                </c:pt>
                <c:pt idx="2174">
                  <c:v>305.4007043018433</c:v>
                </c:pt>
                <c:pt idx="2175">
                  <c:v>300.9096120346881</c:v>
                </c:pt>
                <c:pt idx="2176">
                  <c:v>300.5995366220337</c:v>
                </c:pt>
                <c:pt idx="2177">
                  <c:v>302.3374592977981</c:v>
                </c:pt>
                <c:pt idx="2178">
                  <c:v>305.6907748491652</c:v>
                </c:pt>
                <c:pt idx="2179">
                  <c:v>309.7521197414078</c:v>
                </c:pt>
                <c:pt idx="2180">
                  <c:v>309.9085863666882</c:v>
                </c:pt>
                <c:pt idx="2181">
                  <c:v>310.0418330589926</c:v>
                </c:pt>
                <c:pt idx="2182">
                  <c:v>311.5168346475292</c:v>
                </c:pt>
                <c:pt idx="2183">
                  <c:v>314.5336397856236</c:v>
                </c:pt>
                <c:pt idx="2184">
                  <c:v>313.2408253635086</c:v>
                </c:pt>
                <c:pt idx="2185">
                  <c:v>309.284863243999</c:v>
                </c:pt>
                <c:pt idx="2186">
                  <c:v>308.9129870866565</c:v>
                </c:pt>
                <c:pt idx="2187">
                  <c:v>310.6098283425415</c:v>
                </c:pt>
                <c:pt idx="2188">
                  <c:v>314.4464757295323</c:v>
                </c:pt>
                <c:pt idx="2189">
                  <c:v>317.9508994601076</c:v>
                </c:pt>
                <c:pt idx="2190">
                  <c:v>318.8811256980702</c:v>
                </c:pt>
                <c:pt idx="2191">
                  <c:v>317.8787390530152</c:v>
                </c:pt>
                <c:pt idx="2192">
                  <c:v>320.3211187722735</c:v>
                </c:pt>
                <c:pt idx="2193">
                  <c:v>320.8408880411836</c:v>
                </c:pt>
                <c:pt idx="2194">
                  <c:v>317.3568264056789</c:v>
                </c:pt>
                <c:pt idx="2195">
                  <c:v>318.7796724524557</c:v>
                </c:pt>
                <c:pt idx="2196">
                  <c:v>322.1976465864155</c:v>
                </c:pt>
                <c:pt idx="2197">
                  <c:v>324.73790725391</c:v>
                </c:pt>
                <c:pt idx="2198">
                  <c:v>326.4143864147245</c:v>
                </c:pt>
                <c:pt idx="2199">
                  <c:v>328.3537866627665</c:v>
                </c:pt>
                <c:pt idx="2200">
                  <c:v>328.9071355270542</c:v>
                </c:pt>
                <c:pt idx="2201">
                  <c:v>328.500965314856</c:v>
                </c:pt>
                <c:pt idx="2202">
                  <c:v>324.4935621130625</c:v>
                </c:pt>
                <c:pt idx="2203">
                  <c:v>325.6538443023498</c:v>
                </c:pt>
                <c:pt idx="2204">
                  <c:v>329.7380518978308</c:v>
                </c:pt>
                <c:pt idx="2205">
                  <c:v>332.4965799352912</c:v>
                </c:pt>
                <c:pt idx="2206">
                  <c:v>333.0070612310106</c:v>
                </c:pt>
                <c:pt idx="2207">
                  <c:v>331.3141495022442</c:v>
                </c:pt>
                <c:pt idx="2208">
                  <c:v>332.6319700060255</c:v>
                </c:pt>
                <c:pt idx="2209">
                  <c:v>336.2224861034784</c:v>
                </c:pt>
                <c:pt idx="2210">
                  <c:v>338.1801050681626</c:v>
                </c:pt>
                <c:pt idx="2211">
                  <c:v>339.348960771164</c:v>
                </c:pt>
                <c:pt idx="2212">
                  <c:v>332.8745289981819</c:v>
                </c:pt>
                <c:pt idx="2213">
                  <c:v>333.8051124658836</c:v>
                </c:pt>
                <c:pt idx="2214">
                  <c:v>335.7791639985196</c:v>
                </c:pt>
                <c:pt idx="2215">
                  <c:v>338.9599375863937</c:v>
                </c:pt>
                <c:pt idx="2216">
                  <c:v>340.7196512761811</c:v>
                </c:pt>
                <c:pt idx="2217">
                  <c:v>342.8119458521219</c:v>
                </c:pt>
                <c:pt idx="2218">
                  <c:v>344.1747773029012</c:v>
                </c:pt>
                <c:pt idx="2219">
                  <c:v>344.4330544035336</c:v>
                </c:pt>
                <c:pt idx="2220">
                  <c:v>341.3640937236793</c:v>
                </c:pt>
                <c:pt idx="2221">
                  <c:v>340.138081262584</c:v>
                </c:pt>
                <c:pt idx="2222">
                  <c:v>341.6895300150711</c:v>
                </c:pt>
                <c:pt idx="2223">
                  <c:v>344.940677861347</c:v>
                </c:pt>
                <c:pt idx="2224">
                  <c:v>345.8980535594042</c:v>
                </c:pt>
                <c:pt idx="2225">
                  <c:v>345.2168164488825</c:v>
                </c:pt>
                <c:pt idx="2226">
                  <c:v>342.9676980179253</c:v>
                </c:pt>
                <c:pt idx="2227">
                  <c:v>344.2062135198523</c:v>
                </c:pt>
                <c:pt idx="2228">
                  <c:v>347.310897173515</c:v>
                </c:pt>
                <c:pt idx="2229">
                  <c:v>349.316027693364</c:v>
                </c:pt>
                <c:pt idx="2230">
                  <c:v>347.812804955519</c:v>
                </c:pt>
                <c:pt idx="2231">
                  <c:v>346.4181800580502</c:v>
                </c:pt>
                <c:pt idx="2232">
                  <c:v>347.6313322485719</c:v>
                </c:pt>
                <c:pt idx="2233">
                  <c:v>351.3057973344755</c:v>
                </c:pt>
                <c:pt idx="2234">
                  <c:v>352.4600066182156</c:v>
                </c:pt>
                <c:pt idx="2235">
                  <c:v>353.6502961055016</c:v>
                </c:pt>
                <c:pt idx="2236">
                  <c:v>354.6580411966284</c:v>
                </c:pt>
                <c:pt idx="2237">
                  <c:v>355.3089137794121</c:v>
                </c:pt>
                <c:pt idx="2238">
                  <c:v>356.0308750800739</c:v>
                </c:pt>
                <c:pt idx="2239">
                  <c:v>356.1551910289261</c:v>
                </c:pt>
                <c:pt idx="2240">
                  <c:v>356.1551910289261</c:v>
                </c:pt>
                <c:pt idx="2241">
                  <c:v>353.6820895521909</c:v>
                </c:pt>
                <c:pt idx="2242">
                  <c:v>355.7461629788232</c:v>
                </c:pt>
                <c:pt idx="2243">
                  <c:v>357.8441732305735</c:v>
                </c:pt>
                <c:pt idx="2244">
                  <c:v>359.0587543400491</c:v>
                </c:pt>
                <c:pt idx="2245">
                  <c:v>359.6803340843102</c:v>
                </c:pt>
                <c:pt idx="2246">
                  <c:v>360.7877462723616</c:v>
                </c:pt>
                <c:pt idx="2247">
                  <c:v>358.480042164358</c:v>
                </c:pt>
                <c:pt idx="2248">
                  <c:v>356.8789384782767</c:v>
                </c:pt>
                <c:pt idx="2249">
                  <c:v>358.2121198607969</c:v>
                </c:pt>
                <c:pt idx="2250">
                  <c:v>360.9199212754515</c:v>
                </c:pt>
                <c:pt idx="2251">
                  <c:v>361.9058753525553</c:v>
                </c:pt>
                <c:pt idx="2252">
                  <c:v>359.7660692214498</c:v>
                </c:pt>
                <c:pt idx="2253">
                  <c:v>361.855863189224</c:v>
                </c:pt>
                <c:pt idx="2254">
                  <c:v>363.0240044327491</c:v>
                </c:pt>
                <c:pt idx="2255">
                  <c:v>364.1635672972276</c:v>
                </c:pt>
                <c:pt idx="2256">
                  <c:v>363.8384882355739</c:v>
                </c:pt>
                <c:pt idx="2257">
                  <c:v>361.0020841152101</c:v>
                </c:pt>
                <c:pt idx="2258">
                  <c:v>356.8435727342085</c:v>
                </c:pt>
                <c:pt idx="2259">
                  <c:v>357.9299083677129</c:v>
                </c:pt>
                <c:pt idx="2260">
                  <c:v>361.855863189224</c:v>
                </c:pt>
                <c:pt idx="2261">
                  <c:v>361.7701280520833</c:v>
                </c:pt>
                <c:pt idx="2262">
                  <c:v>360.6698604587948</c:v>
                </c:pt>
                <c:pt idx="2263">
                  <c:v>361.4736273694772</c:v>
                </c:pt>
                <c:pt idx="2264">
                  <c:v>362.7096422632378</c:v>
                </c:pt>
                <c:pt idx="2265">
                  <c:v>361.4093260166226</c:v>
                </c:pt>
                <c:pt idx="2266">
                  <c:v>359.705340165976</c:v>
                </c:pt>
                <c:pt idx="2267">
                  <c:v>362.3095449565869</c:v>
                </c:pt>
                <c:pt idx="2268">
                  <c:v>364.3243206793641</c:v>
                </c:pt>
                <c:pt idx="2269">
                  <c:v>364.177856486751</c:v>
                </c:pt>
                <c:pt idx="2270">
                  <c:v>360.7305895142686</c:v>
                </c:pt>
                <c:pt idx="2271">
                  <c:v>357.9727759362816</c:v>
                </c:pt>
                <c:pt idx="2272">
                  <c:v>360.159021933339</c:v>
                </c:pt>
                <c:pt idx="2273">
                  <c:v>362.7203591553802</c:v>
                </c:pt>
                <c:pt idx="2274">
                  <c:v>363.7813314774793</c:v>
                </c:pt>
                <c:pt idx="2275">
                  <c:v>364.6172490645907</c:v>
                </c:pt>
                <c:pt idx="2276">
                  <c:v>364.2707362186516</c:v>
                </c:pt>
                <c:pt idx="2277">
                  <c:v>366.0711740985795</c:v>
                </c:pt>
                <c:pt idx="2278">
                  <c:v>366.3033734283334</c:v>
                </c:pt>
                <c:pt idx="2279">
                  <c:v>365.8389747688269</c:v>
                </c:pt>
                <c:pt idx="2280">
                  <c:v>366.1926322095282</c:v>
                </c:pt>
                <c:pt idx="2281">
                  <c:v>366.3069457257141</c:v>
                </c:pt>
                <c:pt idx="2282">
                  <c:v>364.5243693326896</c:v>
                </c:pt>
                <c:pt idx="2283">
                  <c:v>363.3883787655907</c:v>
                </c:pt>
                <c:pt idx="2284">
                  <c:v>364.8458760969625</c:v>
                </c:pt>
                <c:pt idx="2285">
                  <c:v>366.6284524899871</c:v>
                </c:pt>
                <c:pt idx="2286">
                  <c:v>366.9678207411641</c:v>
                </c:pt>
                <c:pt idx="2287">
                  <c:v>367.12500182592</c:v>
                </c:pt>
                <c:pt idx="2288">
                  <c:v>366.685609248079</c:v>
                </c:pt>
                <c:pt idx="2289">
                  <c:v>367.3643457504342</c:v>
                </c:pt>
                <c:pt idx="2290">
                  <c:v>366.7784889799812</c:v>
                </c:pt>
                <c:pt idx="2291">
                  <c:v>367.367918047815</c:v>
                </c:pt>
                <c:pt idx="2292">
                  <c:v>367.442936292812</c:v>
                </c:pt>
                <c:pt idx="2293">
                  <c:v>367.3786349399574</c:v>
                </c:pt>
                <c:pt idx="2294">
                  <c:v>367.6751356225646</c:v>
                </c:pt>
                <c:pt idx="2295">
                  <c:v>366.9499592542601</c:v>
                </c:pt>
                <c:pt idx="2296">
                  <c:v>366.9499592542601</c:v>
                </c:pt>
                <c:pt idx="2297">
                  <c:v>367.2071646656785</c:v>
                </c:pt>
                <c:pt idx="2298">
                  <c:v>360.4126550473765</c:v>
                </c:pt>
                <c:pt idx="2299">
                  <c:v>361.5450733170935</c:v>
                </c:pt>
                <c:pt idx="2300">
                  <c:v>362.9632753772742</c:v>
                </c:pt>
                <c:pt idx="2301">
                  <c:v>363.967090941282</c:v>
                </c:pt>
                <c:pt idx="2302">
                  <c:v>364.7279902833958</c:v>
                </c:pt>
                <c:pt idx="2303">
                  <c:v>364.6029598750674</c:v>
                </c:pt>
                <c:pt idx="2304">
                  <c:v>365.0709308319536</c:v>
                </c:pt>
                <c:pt idx="2305">
                  <c:v>364.4529233850733</c:v>
                </c:pt>
                <c:pt idx="2306">
                  <c:v>363.7813314774793</c:v>
                </c:pt>
                <c:pt idx="2307">
                  <c:v>363.5919997162969</c:v>
                </c:pt>
                <c:pt idx="2308">
                  <c:v>363.0704442986996</c:v>
                </c:pt>
                <c:pt idx="2309">
                  <c:v>363.384806468211</c:v>
                </c:pt>
                <c:pt idx="2310">
                  <c:v>359.040892853145</c:v>
                </c:pt>
                <c:pt idx="2311">
                  <c:v>359.7839307083538</c:v>
                </c:pt>
                <c:pt idx="2312">
                  <c:v>360.5805530242739</c:v>
                </c:pt>
                <c:pt idx="2313">
                  <c:v>361.194988173774</c:v>
                </c:pt>
                <c:pt idx="2314">
                  <c:v>361.7451219704188</c:v>
                </c:pt>
                <c:pt idx="2315">
                  <c:v>361.5879408856631</c:v>
                </c:pt>
                <c:pt idx="2316">
                  <c:v>360.8270415435505</c:v>
                </c:pt>
                <c:pt idx="2317">
                  <c:v>360.5662638347513</c:v>
                </c:pt>
                <c:pt idx="2318">
                  <c:v>360.6234205928443</c:v>
                </c:pt>
                <c:pt idx="2319">
                  <c:v>360.2376124757168</c:v>
                </c:pt>
                <c:pt idx="2320">
                  <c:v>359.8803827376356</c:v>
                </c:pt>
                <c:pt idx="2321">
                  <c:v>360.1911726097661</c:v>
                </c:pt>
                <c:pt idx="2322">
                  <c:v>359.2588029933746</c:v>
                </c:pt>
                <c:pt idx="2323">
                  <c:v>359.5410144864586</c:v>
                </c:pt>
                <c:pt idx="2324">
                  <c:v>359.155206369331</c:v>
                </c:pt>
                <c:pt idx="2325">
                  <c:v>358.380017837694</c:v>
                </c:pt>
                <c:pt idx="2326">
                  <c:v>359.158778666712</c:v>
                </c:pt>
                <c:pt idx="2327">
                  <c:v>357.590540116536</c:v>
                </c:pt>
                <c:pt idx="2328">
                  <c:v>358.383590135076</c:v>
                </c:pt>
                <c:pt idx="2329">
                  <c:v>358.0763725603262</c:v>
                </c:pt>
                <c:pt idx="2330">
                  <c:v>357.458365113446</c:v>
                </c:pt>
                <c:pt idx="2331">
                  <c:v>357.4333590317792</c:v>
                </c:pt>
                <c:pt idx="2332">
                  <c:v>356.0740998783818</c:v>
                </c:pt>
                <c:pt idx="2333">
                  <c:v>355.8404716296766</c:v>
                </c:pt>
                <c:pt idx="2334">
                  <c:v>355.4975310811186</c:v>
                </c:pt>
                <c:pt idx="2335">
                  <c:v>354.7787848480988</c:v>
                </c:pt>
                <c:pt idx="2336">
                  <c:v>354.950969581855</c:v>
                </c:pt>
                <c:pt idx="2337">
                  <c:v>354.1900702397422</c:v>
                </c:pt>
                <c:pt idx="2338">
                  <c:v>353.5717055631239</c:v>
                </c:pt>
                <c:pt idx="2339">
                  <c:v>353.5406265759108</c:v>
                </c:pt>
                <c:pt idx="2340">
                  <c:v>353.013355482502</c:v>
                </c:pt>
                <c:pt idx="2341">
                  <c:v>352.6200455408759</c:v>
                </c:pt>
                <c:pt idx="2342">
                  <c:v>352.1570758003228</c:v>
                </c:pt>
                <c:pt idx="2343">
                  <c:v>350.7213694829736</c:v>
                </c:pt>
                <c:pt idx="2344">
                  <c:v>350.3984337997497</c:v>
                </c:pt>
                <c:pt idx="2345">
                  <c:v>346.4228240446454</c:v>
                </c:pt>
                <c:pt idx="2346">
                  <c:v>348.1168074626256</c:v>
                </c:pt>
                <c:pt idx="2347">
                  <c:v>348.5815633518692</c:v>
                </c:pt>
                <c:pt idx="2348">
                  <c:v>348.3207856430701</c:v>
                </c:pt>
                <c:pt idx="2349">
                  <c:v>347.5541706251481</c:v>
                </c:pt>
                <c:pt idx="2350">
                  <c:v>345.9723573449252</c:v>
                </c:pt>
                <c:pt idx="2351">
                  <c:v>341.380169061893</c:v>
                </c:pt>
                <c:pt idx="2352">
                  <c:v>341.997104819559</c:v>
                </c:pt>
                <c:pt idx="2353">
                  <c:v>343.671083372207</c:v>
                </c:pt>
                <c:pt idx="2354">
                  <c:v>343.6839436427779</c:v>
                </c:pt>
                <c:pt idx="2355">
                  <c:v>343.5310493148791</c:v>
                </c:pt>
                <c:pt idx="2356">
                  <c:v>341.1265359478543</c:v>
                </c:pt>
                <c:pt idx="2357">
                  <c:v>337.8707441149845</c:v>
                </c:pt>
                <c:pt idx="2358">
                  <c:v>338.229760001756</c:v>
                </c:pt>
                <c:pt idx="2359">
                  <c:v>338.8884916387775</c:v>
                </c:pt>
                <c:pt idx="2360">
                  <c:v>340.0573473417787</c:v>
                </c:pt>
                <c:pt idx="2361">
                  <c:v>339.7483436183386</c:v>
                </c:pt>
                <c:pt idx="2362">
                  <c:v>338.2244015556846</c:v>
                </c:pt>
                <c:pt idx="2363">
                  <c:v>337.7349968145137</c:v>
                </c:pt>
                <c:pt idx="2364">
                  <c:v>336.6150815856296</c:v>
                </c:pt>
                <c:pt idx="2365">
                  <c:v>337.0516163255646</c:v>
                </c:pt>
                <c:pt idx="2366">
                  <c:v>336.5089843534195</c:v>
                </c:pt>
                <c:pt idx="2367">
                  <c:v>335.6541335901914</c:v>
                </c:pt>
                <c:pt idx="2368">
                  <c:v>335.6744956852621</c:v>
                </c:pt>
                <c:pt idx="2369">
                  <c:v>334.3995427500507</c:v>
                </c:pt>
                <c:pt idx="2370">
                  <c:v>333.9362157797592</c:v>
                </c:pt>
                <c:pt idx="2371">
                  <c:v>333.779391924742</c:v>
                </c:pt>
                <c:pt idx="2372">
                  <c:v>329.531930338958</c:v>
                </c:pt>
                <c:pt idx="2373">
                  <c:v>329.9009486583956</c:v>
                </c:pt>
                <c:pt idx="2374">
                  <c:v>331.0462271986837</c:v>
                </c:pt>
                <c:pt idx="2375">
                  <c:v>327.5653806308217</c:v>
                </c:pt>
                <c:pt idx="2376">
                  <c:v>325.7838759270114</c:v>
                </c:pt>
                <c:pt idx="2377">
                  <c:v>325.8799707265552</c:v>
                </c:pt>
                <c:pt idx="2378">
                  <c:v>326.7962650047331</c:v>
                </c:pt>
                <c:pt idx="2379">
                  <c:v>327.4524960335881</c:v>
                </c:pt>
                <c:pt idx="2380">
                  <c:v>323.275051476468</c:v>
                </c:pt>
                <c:pt idx="2381">
                  <c:v>320.543315669362</c:v>
                </c:pt>
                <c:pt idx="2382">
                  <c:v>321.5692794771306</c:v>
                </c:pt>
                <c:pt idx="2383">
                  <c:v>321.5939283290585</c:v>
                </c:pt>
                <c:pt idx="2384">
                  <c:v>318.2688339269992</c:v>
                </c:pt>
                <c:pt idx="2385">
                  <c:v>319.7895609220109</c:v>
                </c:pt>
                <c:pt idx="2386">
                  <c:v>320.1360737679489</c:v>
                </c:pt>
                <c:pt idx="2387">
                  <c:v>313.51982178895</c:v>
                </c:pt>
                <c:pt idx="2388">
                  <c:v>313.1029346846094</c:v>
                </c:pt>
                <c:pt idx="2389">
                  <c:v>314.1856980207331</c:v>
                </c:pt>
                <c:pt idx="2390">
                  <c:v>313.9702884886696</c:v>
                </c:pt>
                <c:pt idx="2391">
                  <c:v>311.8115491814463</c:v>
                </c:pt>
                <c:pt idx="2392">
                  <c:v>312.6349637277231</c:v>
                </c:pt>
                <c:pt idx="2393">
                  <c:v>307.5987388802562</c:v>
                </c:pt>
                <c:pt idx="2394">
                  <c:v>307.6809017200148</c:v>
                </c:pt>
                <c:pt idx="2395">
                  <c:v>309.8064186615969</c:v>
                </c:pt>
                <c:pt idx="2396">
                  <c:v>309.7542631198377</c:v>
                </c:pt>
                <c:pt idx="2397">
                  <c:v>304.2054135982239</c:v>
                </c:pt>
                <c:pt idx="2398">
                  <c:v>304.8252071937948</c:v>
                </c:pt>
                <c:pt idx="2399">
                  <c:v>305.5335937644089</c:v>
                </c:pt>
                <c:pt idx="2400">
                  <c:v>303.504171622371</c:v>
                </c:pt>
                <c:pt idx="2401">
                  <c:v>303.376640605876</c:v>
                </c:pt>
                <c:pt idx="2402">
                  <c:v>304.5029859700456</c:v>
                </c:pt>
                <c:pt idx="2403">
                  <c:v>299.5467805839088</c:v>
                </c:pt>
                <c:pt idx="2404">
                  <c:v>299.7957697113513</c:v>
                </c:pt>
                <c:pt idx="2405">
                  <c:v>301.1193058909416</c:v>
                </c:pt>
                <c:pt idx="2406">
                  <c:v>297.4134045880886</c:v>
                </c:pt>
                <c:pt idx="2407">
                  <c:v>297.877446017856</c:v>
                </c:pt>
                <c:pt idx="2408">
                  <c:v>299.838637279921</c:v>
                </c:pt>
                <c:pt idx="2409">
                  <c:v>299.8389945096591</c:v>
                </c:pt>
                <c:pt idx="2410">
                  <c:v>297.7609891232415</c:v>
                </c:pt>
                <c:pt idx="2411">
                  <c:v>294.0336540361036</c:v>
                </c:pt>
                <c:pt idx="2412">
                  <c:v>294.7298947956236</c:v>
                </c:pt>
                <c:pt idx="2413">
                  <c:v>296.7789645732566</c:v>
                </c:pt>
                <c:pt idx="2414">
                  <c:v>297.0815381614112</c:v>
                </c:pt>
                <c:pt idx="2415">
                  <c:v>295.9448331348373</c:v>
                </c:pt>
                <c:pt idx="2416">
                  <c:v>293.749299164591</c:v>
                </c:pt>
                <c:pt idx="2417">
                  <c:v>291.0439983581031</c:v>
                </c:pt>
                <c:pt idx="2418">
                  <c:v>291.5619814783206</c:v>
                </c:pt>
                <c:pt idx="2419">
                  <c:v>290.518870643124</c:v>
                </c:pt>
                <c:pt idx="2420">
                  <c:v>289.1256746646077</c:v>
                </c:pt>
                <c:pt idx="2421">
                  <c:v>290.981840383677</c:v>
                </c:pt>
                <c:pt idx="2422">
                  <c:v>288.897762091712</c:v>
                </c:pt>
                <c:pt idx="2423">
                  <c:v>285.5908864062955</c:v>
                </c:pt>
                <c:pt idx="2424">
                  <c:v>288.2536768739518</c:v>
                </c:pt>
                <c:pt idx="2425">
                  <c:v>288.3812078904467</c:v>
                </c:pt>
                <c:pt idx="2426">
                  <c:v>283.279967230649</c:v>
                </c:pt>
                <c:pt idx="2427">
                  <c:v>282.9038043164497</c:v>
                </c:pt>
                <c:pt idx="2428">
                  <c:v>284.2462736721583</c:v>
                </c:pt>
                <c:pt idx="2429">
                  <c:v>281.1823142086369</c:v>
                </c:pt>
                <c:pt idx="2430">
                  <c:v>280.1241997244408</c:v>
                </c:pt>
                <c:pt idx="2431">
                  <c:v>280.6650455478955</c:v>
                </c:pt>
                <c:pt idx="2432">
                  <c:v>278.4988044161708</c:v>
                </c:pt>
                <c:pt idx="2433">
                  <c:v>278.556675633741</c:v>
                </c:pt>
                <c:pt idx="2434">
                  <c:v>277.3010131043861</c:v>
                </c:pt>
                <c:pt idx="2435">
                  <c:v>277.3010131043861</c:v>
                </c:pt>
                <c:pt idx="2436">
                  <c:v>278.7610110439234</c:v>
                </c:pt>
                <c:pt idx="2437">
                  <c:v>275.5588036717646</c:v>
                </c:pt>
                <c:pt idx="2438">
                  <c:v>273.6179745047702</c:v>
                </c:pt>
                <c:pt idx="2439">
                  <c:v>276.6458537647454</c:v>
                </c:pt>
                <c:pt idx="2440">
                  <c:v>275.5620187394074</c:v>
                </c:pt>
                <c:pt idx="2441">
                  <c:v>271.9632863579786</c:v>
                </c:pt>
                <c:pt idx="2442">
                  <c:v>273.7522928862887</c:v>
                </c:pt>
                <c:pt idx="2443">
                  <c:v>272.0886739960451</c:v>
                </c:pt>
                <c:pt idx="2444">
                  <c:v>270.0003089472219</c:v>
                </c:pt>
                <c:pt idx="2445">
                  <c:v>271.2570431657924</c:v>
                </c:pt>
                <c:pt idx="2446">
                  <c:v>272.4155392063882</c:v>
                </c:pt>
                <c:pt idx="2447">
                  <c:v>267.1460433399553</c:v>
                </c:pt>
                <c:pt idx="2448">
                  <c:v>268.013039914277</c:v>
                </c:pt>
                <c:pt idx="2449">
                  <c:v>270.5668753118197</c:v>
                </c:pt>
                <c:pt idx="2450">
                  <c:v>271.4435170890706</c:v>
                </c:pt>
                <c:pt idx="2451">
                  <c:v>270.6761876116726</c:v>
                </c:pt>
                <c:pt idx="2452">
                  <c:v>264.4536028040383</c:v>
                </c:pt>
                <c:pt idx="2453">
                  <c:v>265.2009274161039</c:v>
                </c:pt>
                <c:pt idx="2454">
                  <c:v>266.360137916176</c:v>
                </c:pt>
                <c:pt idx="2455">
                  <c:v>264.5546988199153</c:v>
                </c:pt>
                <c:pt idx="2456">
                  <c:v>265.7314135771532</c:v>
                </c:pt>
                <c:pt idx="2457">
                  <c:v>262.9085841868377</c:v>
                </c:pt>
                <c:pt idx="2458">
                  <c:v>262.7542609399866</c:v>
                </c:pt>
                <c:pt idx="2459">
                  <c:v>265.7339141853209</c:v>
                </c:pt>
                <c:pt idx="2460">
                  <c:v>263.2040131802307</c:v>
                </c:pt>
                <c:pt idx="2461">
                  <c:v>261.5414659792013</c:v>
                </c:pt>
                <c:pt idx="2462">
                  <c:v>263.7169950841151</c:v>
                </c:pt>
                <c:pt idx="2463">
                  <c:v>264.1806792841444</c:v>
                </c:pt>
                <c:pt idx="2464">
                  <c:v>259.9307170901928</c:v>
                </c:pt>
                <c:pt idx="2465">
                  <c:v>261.4421561120149</c:v>
                </c:pt>
                <c:pt idx="2466">
                  <c:v>263.2111577749912</c:v>
                </c:pt>
                <c:pt idx="2467">
                  <c:v>259.2644836286726</c:v>
                </c:pt>
                <c:pt idx="2468">
                  <c:v>257.1800481069696</c:v>
                </c:pt>
                <c:pt idx="2469">
                  <c:v>258.8861773360449</c:v>
                </c:pt>
                <c:pt idx="2470">
                  <c:v>261.2585400266412</c:v>
                </c:pt>
                <c:pt idx="2471">
                  <c:v>258.2545951591175</c:v>
                </c:pt>
                <c:pt idx="2472">
                  <c:v>255.8697294276882</c:v>
                </c:pt>
                <c:pt idx="2473">
                  <c:v>257.0310833061889</c:v>
                </c:pt>
                <c:pt idx="2474">
                  <c:v>259.8531982370303</c:v>
                </c:pt>
                <c:pt idx="2475">
                  <c:v>255.3742517809698</c:v>
                </c:pt>
                <c:pt idx="2476">
                  <c:v>254.4286646642691</c:v>
                </c:pt>
                <c:pt idx="2477">
                  <c:v>256.7517296510104</c:v>
                </c:pt>
                <c:pt idx="2478">
                  <c:v>258.2570957672829</c:v>
                </c:pt>
                <c:pt idx="2479">
                  <c:v>255.8668715897836</c:v>
                </c:pt>
                <c:pt idx="2480">
                  <c:v>251.5411766913598</c:v>
                </c:pt>
                <c:pt idx="2481">
                  <c:v>252.3928123869451</c:v>
                </c:pt>
                <c:pt idx="2482">
                  <c:v>255.256365967403</c:v>
                </c:pt>
                <c:pt idx="2483">
                  <c:v>254.9409321086774</c:v>
                </c:pt>
                <c:pt idx="2484">
                  <c:v>250.9103089739086</c:v>
                </c:pt>
                <c:pt idx="2485">
                  <c:v>251.2125253323252</c:v>
                </c:pt>
                <c:pt idx="2486">
                  <c:v>252.682882934267</c:v>
                </c:pt>
                <c:pt idx="2487">
                  <c:v>255.2574376566172</c:v>
                </c:pt>
                <c:pt idx="2488">
                  <c:v>255.8397221296894</c:v>
                </c:pt>
                <c:pt idx="2489">
                  <c:v>249.9143524641385</c:v>
                </c:pt>
                <c:pt idx="2490">
                  <c:v>247.0990248983217</c:v>
                </c:pt>
                <c:pt idx="2491">
                  <c:v>248.3364687110345</c:v>
                </c:pt>
                <c:pt idx="2492">
                  <c:v>250.9756820159774</c:v>
                </c:pt>
                <c:pt idx="2493">
                  <c:v>253.3237530843844</c:v>
                </c:pt>
                <c:pt idx="2494">
                  <c:v>248.7104882468054</c:v>
                </c:pt>
                <c:pt idx="2495">
                  <c:v>245.9290975061061</c:v>
                </c:pt>
                <c:pt idx="2496">
                  <c:v>247.3901671348577</c:v>
                </c:pt>
                <c:pt idx="2497">
                  <c:v>250.2694388237912</c:v>
                </c:pt>
                <c:pt idx="2498">
                  <c:v>245.8294304091815</c:v>
                </c:pt>
                <c:pt idx="2499">
                  <c:v>243.7317773871695</c:v>
                </c:pt>
                <c:pt idx="2500">
                  <c:v>245.5850852683341</c:v>
                </c:pt>
                <c:pt idx="2501">
                  <c:v>246.8861159744253</c:v>
                </c:pt>
                <c:pt idx="2502">
                  <c:v>243.5813836674373</c:v>
                </c:pt>
                <c:pt idx="2503">
                  <c:v>245.4807741848144</c:v>
                </c:pt>
                <c:pt idx="2504">
                  <c:v>243.7564262390971</c:v>
                </c:pt>
                <c:pt idx="2505">
                  <c:v>241.0543405002518</c:v>
                </c:pt>
                <c:pt idx="2506">
                  <c:v>242.098880254401</c:v>
                </c:pt>
                <c:pt idx="2507">
                  <c:v>245.2139235704678</c:v>
                </c:pt>
                <c:pt idx="2508">
                  <c:v>240.2173512239277</c:v>
                </c:pt>
                <c:pt idx="2509">
                  <c:v>239.6000582365238</c:v>
                </c:pt>
                <c:pt idx="2510">
                  <c:v>242.0042143738094</c:v>
                </c:pt>
                <c:pt idx="2511">
                  <c:v>243.377405486993</c:v>
                </c:pt>
                <c:pt idx="2512">
                  <c:v>245.0542418775456</c:v>
                </c:pt>
                <c:pt idx="2513">
                  <c:v>237.2687769658067</c:v>
                </c:pt>
                <c:pt idx="2514">
                  <c:v>237.42452913161</c:v>
                </c:pt>
                <c:pt idx="2515">
                  <c:v>240.5417158261054</c:v>
                </c:pt>
                <c:pt idx="2516">
                  <c:v>241.412284697809</c:v>
                </c:pt>
                <c:pt idx="2517">
                  <c:v>238.6698319985606</c:v>
                </c:pt>
                <c:pt idx="2518">
                  <c:v>239.297484648369</c:v>
                </c:pt>
                <c:pt idx="2519">
                  <c:v>240.6113756250313</c:v>
                </c:pt>
                <c:pt idx="2520">
                  <c:v>236.1367159258277</c:v>
                </c:pt>
                <c:pt idx="2521">
                  <c:v>236.873323645751</c:v>
                </c:pt>
                <c:pt idx="2522">
                  <c:v>238.8241552454116</c:v>
                </c:pt>
                <c:pt idx="2523">
                  <c:v>235.8852261902186</c:v>
                </c:pt>
                <c:pt idx="2524">
                  <c:v>234.318059329257</c:v>
                </c:pt>
                <c:pt idx="2525">
                  <c:v>236.2892530239884</c:v>
                </c:pt>
                <c:pt idx="2526">
                  <c:v>238.7119851076542</c:v>
                </c:pt>
                <c:pt idx="2527">
                  <c:v>236.4217852568164</c:v>
                </c:pt>
                <c:pt idx="2528">
                  <c:v>233.3253178871296</c:v>
                </c:pt>
                <c:pt idx="2529">
                  <c:v>233.8393714802284</c:v>
                </c:pt>
                <c:pt idx="2530">
                  <c:v>237.0501523661011</c:v>
                </c:pt>
                <c:pt idx="2531">
                  <c:v>232.4147392847611</c:v>
                </c:pt>
                <c:pt idx="2532">
                  <c:v>232.0060684643963</c:v>
                </c:pt>
                <c:pt idx="2533">
                  <c:v>234.2494712195453</c:v>
                </c:pt>
                <c:pt idx="2534">
                  <c:v>235.4708396940446</c:v>
                </c:pt>
                <c:pt idx="2535">
                  <c:v>234.2848369636155</c:v>
                </c:pt>
                <c:pt idx="2536">
                  <c:v>229.898770239456</c:v>
                </c:pt>
                <c:pt idx="2537">
                  <c:v>230.8254241800383</c:v>
                </c:pt>
                <c:pt idx="2538">
                  <c:v>233.7279158019471</c:v>
                </c:pt>
                <c:pt idx="2539">
                  <c:v>235.5462151687797</c:v>
                </c:pt>
                <c:pt idx="2540">
                  <c:v>229.4511613776404</c:v>
                </c:pt>
                <c:pt idx="2541">
                  <c:v>229.7937446964602</c:v>
                </c:pt>
                <c:pt idx="2542">
                  <c:v>231.2648167578781</c:v>
                </c:pt>
                <c:pt idx="2543">
                  <c:v>231.9010429214004</c:v>
                </c:pt>
                <c:pt idx="2544">
                  <c:v>228.197999456452</c:v>
                </c:pt>
                <c:pt idx="2545">
                  <c:v>228.3905462852777</c:v>
                </c:pt>
                <c:pt idx="2546">
                  <c:v>231.1712225665008</c:v>
                </c:pt>
                <c:pt idx="2547">
                  <c:v>232.5797794237545</c:v>
                </c:pt>
                <c:pt idx="2548">
                  <c:v>233.6286059347605</c:v>
                </c:pt>
                <c:pt idx="2549">
                  <c:v>226.6940622591307</c:v>
                </c:pt>
                <c:pt idx="2550">
                  <c:v>225.6191579772448</c:v>
                </c:pt>
                <c:pt idx="2551">
                  <c:v>228.167277698977</c:v>
                </c:pt>
                <c:pt idx="2552">
                  <c:v>230.163120245636</c:v>
                </c:pt>
                <c:pt idx="2553">
                  <c:v>228.5520141268904</c:v>
                </c:pt>
                <c:pt idx="2554">
                  <c:v>225.8474277798785</c:v>
                </c:pt>
                <c:pt idx="2555">
                  <c:v>226.518662457733</c:v>
                </c:pt>
                <c:pt idx="2556">
                  <c:v>229.4565198237116</c:v>
                </c:pt>
                <c:pt idx="2557">
                  <c:v>227.7714671491832</c:v>
                </c:pt>
                <c:pt idx="2558">
                  <c:v>223.9380348298352</c:v>
                </c:pt>
                <c:pt idx="2559">
                  <c:v>224.844326675347</c:v>
                </c:pt>
                <c:pt idx="2560">
                  <c:v>226.2382371133393</c:v>
                </c:pt>
                <c:pt idx="2561">
                  <c:v>228.6227456150304</c:v>
                </c:pt>
                <c:pt idx="2562">
                  <c:v>222.941006630851</c:v>
                </c:pt>
                <c:pt idx="2563">
                  <c:v>222.2490526281868</c:v>
                </c:pt>
                <c:pt idx="2564">
                  <c:v>224.7821687009208</c:v>
                </c:pt>
                <c:pt idx="2565">
                  <c:v>226.2532407623387</c:v>
                </c:pt>
                <c:pt idx="2566">
                  <c:v>226.5558143504933</c:v>
                </c:pt>
                <c:pt idx="2567">
                  <c:v>220.5118444118996</c:v>
                </c:pt>
                <c:pt idx="2568">
                  <c:v>220.883006109766</c:v>
                </c:pt>
                <c:pt idx="2569">
                  <c:v>224.0930725361623</c:v>
                </c:pt>
                <c:pt idx="2570">
                  <c:v>226.5683173913262</c:v>
                </c:pt>
                <c:pt idx="2571">
                  <c:v>223.0474610927991</c:v>
                </c:pt>
                <c:pt idx="2572">
                  <c:v>219.2125998544988</c:v>
                </c:pt>
                <c:pt idx="2573">
                  <c:v>220.385385084619</c:v>
                </c:pt>
                <c:pt idx="2574">
                  <c:v>223.2442946784818</c:v>
                </c:pt>
                <c:pt idx="2575">
                  <c:v>225.5241348669152</c:v>
                </c:pt>
                <c:pt idx="2576">
                  <c:v>226.8423126004343</c:v>
                </c:pt>
                <c:pt idx="2577">
                  <c:v>227.5464124141921</c:v>
                </c:pt>
                <c:pt idx="2578">
                  <c:v>228.6288185205778</c:v>
                </c:pt>
                <c:pt idx="2579">
                  <c:v>218.5106434191695</c:v>
                </c:pt>
                <c:pt idx="2580">
                  <c:v>216.9152554088994</c:v>
                </c:pt>
                <c:pt idx="2581">
                  <c:v>218.6699678823536</c:v>
                </c:pt>
                <c:pt idx="2582">
                  <c:v>220.9969623962137</c:v>
                </c:pt>
                <c:pt idx="2583">
                  <c:v>222.9084987246855</c:v>
                </c:pt>
                <c:pt idx="2584">
                  <c:v>218.6556786928304</c:v>
                </c:pt>
                <c:pt idx="2585">
                  <c:v>218.332385779867</c:v>
                </c:pt>
                <c:pt idx="2586">
                  <c:v>220.147827308795</c:v>
                </c:pt>
                <c:pt idx="2587">
                  <c:v>219.3333435059702</c:v>
                </c:pt>
                <c:pt idx="2588">
                  <c:v>215.6303000410218</c:v>
                </c:pt>
                <c:pt idx="2589">
                  <c:v>215.5284895656687</c:v>
                </c:pt>
                <c:pt idx="2590">
                  <c:v>218.1241208425658</c:v>
                </c:pt>
                <c:pt idx="2591">
                  <c:v>219.81738980107</c:v>
                </c:pt>
                <c:pt idx="2592">
                  <c:v>213.9431039880648</c:v>
                </c:pt>
                <c:pt idx="2593">
                  <c:v>213.093611670908</c:v>
                </c:pt>
                <c:pt idx="2594">
                  <c:v>215.599935513285</c:v>
                </c:pt>
                <c:pt idx="2595">
                  <c:v>217.8333358357678</c:v>
                </c:pt>
                <c:pt idx="2596">
                  <c:v>214.7290094118432</c:v>
                </c:pt>
                <c:pt idx="2597">
                  <c:v>212.7178059864468</c:v>
                </c:pt>
                <c:pt idx="2598">
                  <c:v>215.0833813120196</c:v>
                </c:pt>
                <c:pt idx="2599">
                  <c:v>216.1579283641675</c:v>
                </c:pt>
                <c:pt idx="2600">
                  <c:v>211.3092491291931</c:v>
                </c:pt>
                <c:pt idx="2601">
                  <c:v>211.630398663728</c:v>
                </c:pt>
                <c:pt idx="2602">
                  <c:v>214.1085013567964</c:v>
                </c:pt>
                <c:pt idx="2603">
                  <c:v>216.366907760945</c:v>
                </c:pt>
                <c:pt idx="2604">
                  <c:v>217.0920841292495</c:v>
                </c:pt>
                <c:pt idx="2605">
                  <c:v>211.2217278433633</c:v>
                </c:pt>
                <c:pt idx="2606">
                  <c:v>209.6152657112125</c:v>
                </c:pt>
                <c:pt idx="2607">
                  <c:v>211.5482358239693</c:v>
                </c:pt>
                <c:pt idx="2608">
                  <c:v>214.1756605475556</c:v>
                </c:pt>
                <c:pt idx="2609">
                  <c:v>215.2009098958483</c:v>
                </c:pt>
                <c:pt idx="2610">
                  <c:v>215.5931481482613</c:v>
                </c:pt>
                <c:pt idx="2611">
                  <c:v>210.6444445866242</c:v>
                </c:pt>
                <c:pt idx="2612">
                  <c:v>208.7711318401271</c:v>
                </c:pt>
                <c:pt idx="2613">
                  <c:v>211.648260150632</c:v>
                </c:pt>
                <c:pt idx="2614">
                  <c:v>212.6699372015439</c:v>
                </c:pt>
                <c:pt idx="2615">
                  <c:v>215.7828371391824</c:v>
                </c:pt>
                <c:pt idx="2616">
                  <c:v>209.1240748213511</c:v>
                </c:pt>
                <c:pt idx="2617">
                  <c:v>207.3625749828734</c:v>
                </c:pt>
                <c:pt idx="2618">
                  <c:v>209.854252405989</c:v>
                </c:pt>
                <c:pt idx="2619">
                  <c:v>210.6430156676719</c:v>
                </c:pt>
                <c:pt idx="2620">
                  <c:v>211.6414727856085</c:v>
                </c:pt>
                <c:pt idx="2621">
                  <c:v>207.0782201113608</c:v>
                </c:pt>
                <c:pt idx="2622">
                  <c:v>207.66479134129</c:v>
                </c:pt>
                <c:pt idx="2623">
                  <c:v>210.3336547144936</c:v>
                </c:pt>
                <c:pt idx="2624">
                  <c:v>207.7930368172611</c:v>
                </c:pt>
                <c:pt idx="2625">
                  <c:v>205.70824406582</c:v>
                </c:pt>
                <c:pt idx="2626">
                  <c:v>208.3270952756923</c:v>
                </c:pt>
                <c:pt idx="2627">
                  <c:v>209.674208617996</c:v>
                </c:pt>
                <c:pt idx="2628">
                  <c:v>205.7578989994132</c:v>
                </c:pt>
                <c:pt idx="2629">
                  <c:v>203.6527441529014</c:v>
                </c:pt>
                <c:pt idx="2630">
                  <c:v>205.430676559331</c:v>
                </c:pt>
                <c:pt idx="2631">
                  <c:v>208.2781548015752</c:v>
                </c:pt>
                <c:pt idx="2632">
                  <c:v>209.8524662572985</c:v>
                </c:pt>
                <c:pt idx="2633">
                  <c:v>207.6058484345066</c:v>
                </c:pt>
                <c:pt idx="2634">
                  <c:v>202.7143016309625</c:v>
                </c:pt>
                <c:pt idx="2635">
                  <c:v>203.5641511778574</c:v>
                </c:pt>
                <c:pt idx="2636">
                  <c:v>206.5405893555488</c:v>
                </c:pt>
                <c:pt idx="2637">
                  <c:v>208.1556250014134</c:v>
                </c:pt>
                <c:pt idx="2638">
                  <c:v>210.1471807912154</c:v>
                </c:pt>
                <c:pt idx="2639">
                  <c:v>202.5764109520632</c:v>
                </c:pt>
                <c:pt idx="2640">
                  <c:v>202.16559675327</c:v>
                </c:pt>
                <c:pt idx="2641">
                  <c:v>204.3839934267534</c:v>
                </c:pt>
                <c:pt idx="2642">
                  <c:v>206.250518808227</c:v>
                </c:pt>
                <c:pt idx="2643">
                  <c:v>208.5203565639941</c:v>
                </c:pt>
                <c:pt idx="2644">
                  <c:v>208.056672363965</c:v>
                </c:pt>
                <c:pt idx="2645">
                  <c:v>203.0147318406887</c:v>
                </c:pt>
                <c:pt idx="2646">
                  <c:v>200.8177689514901</c:v>
                </c:pt>
                <c:pt idx="2647">
                  <c:v>202.6053465608477</c:v>
                </c:pt>
                <c:pt idx="2648">
                  <c:v>205.1281029711762</c:v>
                </c:pt>
                <c:pt idx="2649">
                  <c:v>207.83233208845</c:v>
                </c:pt>
                <c:pt idx="2650">
                  <c:v>206.9796247036505</c:v>
                </c:pt>
                <c:pt idx="2651">
                  <c:v>199.5903275714435</c:v>
                </c:pt>
                <c:pt idx="2652">
                  <c:v>201.9748360731346</c:v>
                </c:pt>
                <c:pt idx="2653">
                  <c:v>203.3691037408651</c:v>
                </c:pt>
                <c:pt idx="2654">
                  <c:v>205.7028856197487</c:v>
                </c:pt>
                <c:pt idx="2655">
                  <c:v>204.4025693731336</c:v>
                </c:pt>
                <c:pt idx="2656">
                  <c:v>198.6729616040512</c:v>
                </c:pt>
                <c:pt idx="2657">
                  <c:v>200.8859998314635</c:v>
                </c:pt>
                <c:pt idx="2658">
                  <c:v>202.2781241207655</c:v>
                </c:pt>
                <c:pt idx="2659">
                  <c:v>204.8387468833305</c:v>
                </c:pt>
                <c:pt idx="2660">
                  <c:v>206.0433255601399</c:v>
                </c:pt>
                <c:pt idx="2661">
                  <c:v>198.1635519975465</c:v>
                </c:pt>
                <c:pt idx="2662">
                  <c:v>197.1600936632779</c:v>
                </c:pt>
                <c:pt idx="2663">
                  <c:v>198.6697465364086</c:v>
                </c:pt>
                <c:pt idx="2664">
                  <c:v>201.685122755551</c:v>
                </c:pt>
                <c:pt idx="2665">
                  <c:v>202.7657427132461</c:v>
                </c:pt>
                <c:pt idx="2666">
                  <c:v>201.4922186969871</c:v>
                </c:pt>
                <c:pt idx="2667">
                  <c:v>196.7796439922216</c:v>
                </c:pt>
                <c:pt idx="2668">
                  <c:v>197.5183950905732</c:v>
                </c:pt>
                <c:pt idx="2669">
                  <c:v>200.6059317168079</c:v>
                </c:pt>
                <c:pt idx="2670">
                  <c:v>201.5554483606274</c:v>
                </c:pt>
                <c:pt idx="2671">
                  <c:v>203.9178086185576</c:v>
                </c:pt>
                <c:pt idx="2672">
                  <c:v>204.1500079483103</c:v>
                </c:pt>
                <c:pt idx="2673">
                  <c:v>197.9406406409851</c:v>
                </c:pt>
                <c:pt idx="2674">
                  <c:v>194.3829896794356</c:v>
                </c:pt>
                <c:pt idx="2675">
                  <c:v>196.4677824308768</c:v>
                </c:pt>
                <c:pt idx="2676">
                  <c:v>197.8570488822741</c:v>
                </c:pt>
                <c:pt idx="2677">
                  <c:v>200.9335113866283</c:v>
                </c:pt>
                <c:pt idx="2678">
                  <c:v>201.9505444509451</c:v>
                </c:pt>
                <c:pt idx="2679">
                  <c:v>204.4783020776068</c:v>
                </c:pt>
                <c:pt idx="2680">
                  <c:v>198.5097076137482</c:v>
                </c:pt>
                <c:pt idx="2681">
                  <c:v>193.8017768955777</c:v>
                </c:pt>
                <c:pt idx="2682">
                  <c:v>194.0882751455188</c:v>
                </c:pt>
                <c:pt idx="2683">
                  <c:v>195.1270992238586</c:v>
                </c:pt>
                <c:pt idx="2684">
                  <c:v>198.5825824803167</c:v>
                </c:pt>
                <c:pt idx="2685">
                  <c:v>200.689880705257</c:v>
                </c:pt>
                <c:pt idx="2686">
                  <c:v>199.8403883881002</c:v>
                </c:pt>
                <c:pt idx="2687">
                  <c:v>192.7197280189301</c:v>
                </c:pt>
                <c:pt idx="2688">
                  <c:v>192.983363565634</c:v>
                </c:pt>
                <c:pt idx="2689">
                  <c:v>195.6858065342173</c:v>
                </c:pt>
                <c:pt idx="2690">
                  <c:v>198.4711268020354</c:v>
                </c:pt>
                <c:pt idx="2691">
                  <c:v>199.5388864891598</c:v>
                </c:pt>
                <c:pt idx="2692">
                  <c:v>192.2281798993306</c:v>
                </c:pt>
                <c:pt idx="2693">
                  <c:v>191.6280339393544</c:v>
                </c:pt>
                <c:pt idx="2694">
                  <c:v>192.935137550993</c:v>
                </c:pt>
                <c:pt idx="2695">
                  <c:v>195.6393666682668</c:v>
                </c:pt>
                <c:pt idx="2696">
                  <c:v>196.9064605492404</c:v>
                </c:pt>
                <c:pt idx="2697">
                  <c:v>190.6495816867503</c:v>
                </c:pt>
                <c:pt idx="2698">
                  <c:v>190.4716812771859</c:v>
                </c:pt>
                <c:pt idx="2699">
                  <c:v>191.8791664452254</c:v>
                </c:pt>
                <c:pt idx="2700">
                  <c:v>194.6612716454008</c:v>
                </c:pt>
                <c:pt idx="2701">
                  <c:v>196.0801881650588</c:v>
                </c:pt>
                <c:pt idx="2702">
                  <c:v>192.7768847770231</c:v>
                </c:pt>
                <c:pt idx="2703">
                  <c:v>188.0578799369721</c:v>
                </c:pt>
                <c:pt idx="2704">
                  <c:v>188.9080867136051</c:v>
                </c:pt>
                <c:pt idx="2705">
                  <c:v>191.6934069814232</c:v>
                </c:pt>
                <c:pt idx="2706">
                  <c:v>193.0808872841301</c:v>
                </c:pt>
                <c:pt idx="2707">
                  <c:v>194.8577480013454</c:v>
                </c:pt>
                <c:pt idx="2708">
                  <c:v>188.0839577078521</c:v>
                </c:pt>
                <c:pt idx="2709">
                  <c:v>187.6192018186086</c:v>
                </c:pt>
                <c:pt idx="2710">
                  <c:v>189.815093018593</c:v>
                </c:pt>
                <c:pt idx="2711">
                  <c:v>192.8497596435917</c:v>
                </c:pt>
                <c:pt idx="2712">
                  <c:v>193.6392373647509</c:v>
                </c:pt>
                <c:pt idx="2713">
                  <c:v>188.1639771691821</c:v>
                </c:pt>
                <c:pt idx="2714">
                  <c:v>186.2445817864725</c:v>
                </c:pt>
                <c:pt idx="2715">
                  <c:v>187.6895760770105</c:v>
                </c:pt>
                <c:pt idx="2716">
                  <c:v>190.7778271627215</c:v>
                </c:pt>
                <c:pt idx="2717">
                  <c:v>191.5151493421208</c:v>
                </c:pt>
                <c:pt idx="2718">
                  <c:v>190.899285273669</c:v>
                </c:pt>
                <c:pt idx="2719">
                  <c:v>186.9515394381351</c:v>
                </c:pt>
                <c:pt idx="2720">
                  <c:v>185.822693465799</c:v>
                </c:pt>
                <c:pt idx="2721">
                  <c:v>188.6265896799972</c:v>
                </c:pt>
                <c:pt idx="2722">
                  <c:v>189.7154259216683</c:v>
                </c:pt>
                <c:pt idx="2723">
                  <c:v>188.788771981086</c:v>
                </c:pt>
                <c:pt idx="2724">
                  <c:v>185.4918987283358</c:v>
                </c:pt>
                <c:pt idx="2725">
                  <c:v>185.9302196169613</c:v>
                </c:pt>
                <c:pt idx="2726">
                  <c:v>188.5805070437847</c:v>
                </c:pt>
                <c:pt idx="2727">
                  <c:v>189.8954697096612</c:v>
                </c:pt>
                <c:pt idx="2728">
                  <c:v>188.9677440798646</c:v>
                </c:pt>
                <c:pt idx="2729">
                  <c:v>183.0623792796464</c:v>
                </c:pt>
                <c:pt idx="2730">
                  <c:v>183.8389967302347</c:v>
                </c:pt>
                <c:pt idx="2731">
                  <c:v>186.4367713855602</c:v>
                </c:pt>
                <c:pt idx="2732">
                  <c:v>187.9060572982877</c:v>
                </c:pt>
                <c:pt idx="2733">
                  <c:v>189.4575060507738</c:v>
                </c:pt>
                <c:pt idx="2734">
                  <c:v>182.597623390403</c:v>
                </c:pt>
                <c:pt idx="2735">
                  <c:v>182.7998154221567</c:v>
                </c:pt>
                <c:pt idx="2736">
                  <c:v>185.346863454675</c:v>
                </c:pt>
                <c:pt idx="2737">
                  <c:v>186.7375588250245</c:v>
                </c:pt>
                <c:pt idx="2738">
                  <c:v>189.4339288880604</c:v>
                </c:pt>
                <c:pt idx="2739">
                  <c:v>186.5560861180793</c:v>
                </c:pt>
                <c:pt idx="2740">
                  <c:v>182.9737863046023</c:v>
                </c:pt>
                <c:pt idx="2741">
                  <c:v>182.7415869748496</c:v>
                </c:pt>
                <c:pt idx="2742">
                  <c:v>183.8868655151375</c:v>
                </c:pt>
                <c:pt idx="2743">
                  <c:v>186.7418455818815</c:v>
                </c:pt>
                <c:pt idx="2744">
                  <c:v>188.7176832632069</c:v>
                </c:pt>
                <c:pt idx="2745">
                  <c:v>190.1648209321743</c:v>
                </c:pt>
                <c:pt idx="2746">
                  <c:v>186.8422271382823</c:v>
                </c:pt>
                <c:pt idx="2747">
                  <c:v>180.9893751095619</c:v>
                </c:pt>
                <c:pt idx="2748">
                  <c:v>181.760634114079</c:v>
                </c:pt>
                <c:pt idx="2749">
                  <c:v>184.0811984926536</c:v>
                </c:pt>
                <c:pt idx="2750">
                  <c:v>185.4686787953605</c:v>
                </c:pt>
                <c:pt idx="2751">
                  <c:v>188.357238457484</c:v>
                </c:pt>
                <c:pt idx="2752">
                  <c:v>187.1080060634146</c:v>
                </c:pt>
                <c:pt idx="2753">
                  <c:v>182.1800218265861</c:v>
                </c:pt>
                <c:pt idx="2754">
                  <c:v>179.7158510933018</c:v>
                </c:pt>
                <c:pt idx="2755">
                  <c:v>180.9490081491587</c:v>
                </c:pt>
                <c:pt idx="2756">
                  <c:v>183.8693612579715</c:v>
                </c:pt>
                <c:pt idx="2757">
                  <c:v>186.5914518621493</c:v>
                </c:pt>
                <c:pt idx="2758">
                  <c:v>184.6645546549399</c:v>
                </c:pt>
                <c:pt idx="2759">
                  <c:v>178.7891971527206</c:v>
                </c:pt>
                <c:pt idx="2760">
                  <c:v>180.5639144915073</c:v>
                </c:pt>
                <c:pt idx="2761">
                  <c:v>181.8903085090024</c:v>
                </c:pt>
                <c:pt idx="2762">
                  <c:v>182.4147217645053</c:v>
                </c:pt>
                <c:pt idx="2763">
                  <c:v>179.0621206726145</c:v>
                </c:pt>
                <c:pt idx="2764">
                  <c:v>178.755260327603</c:v>
                </c:pt>
                <c:pt idx="2765">
                  <c:v>181.3916157946412</c:v>
                </c:pt>
                <c:pt idx="2766">
                  <c:v>182.4050765615772</c:v>
                </c:pt>
                <c:pt idx="2767">
                  <c:v>180.2899192823992</c:v>
                </c:pt>
                <c:pt idx="2768">
                  <c:v>176.6901152117562</c:v>
                </c:pt>
                <c:pt idx="2769">
                  <c:v>177.1527277225712</c:v>
                </c:pt>
                <c:pt idx="2770">
                  <c:v>179.7787235272052</c:v>
                </c:pt>
                <c:pt idx="2771">
                  <c:v>180.8011150375932</c:v>
                </c:pt>
                <c:pt idx="2772">
                  <c:v>183.6300173334572</c:v>
                </c:pt>
                <c:pt idx="2773">
                  <c:v>184.3634099857377</c:v>
                </c:pt>
                <c:pt idx="2774">
                  <c:v>178.1101034206285</c:v>
                </c:pt>
                <c:pt idx="2775">
                  <c:v>175.5598403204677</c:v>
                </c:pt>
                <c:pt idx="2776">
                  <c:v>176.4486279088134</c:v>
                </c:pt>
                <c:pt idx="2777">
                  <c:v>179.3829129774113</c:v>
                </c:pt>
                <c:pt idx="2778">
                  <c:v>181.8563716838847</c:v>
                </c:pt>
                <c:pt idx="2779">
                  <c:v>182.906269884105</c:v>
                </c:pt>
                <c:pt idx="2780">
                  <c:v>184.3169701197872</c:v>
                </c:pt>
                <c:pt idx="2781">
                  <c:v>179.1446407421112</c:v>
                </c:pt>
                <c:pt idx="2782">
                  <c:v>174.8157307760448</c:v>
                </c:pt>
                <c:pt idx="2783">
                  <c:v>176.9805429888161</c:v>
                </c:pt>
                <c:pt idx="2784">
                  <c:v>178.1083172719381</c:v>
                </c:pt>
                <c:pt idx="2785">
                  <c:v>180.8543422685673</c:v>
                </c:pt>
                <c:pt idx="2786">
                  <c:v>181.7374141811037</c:v>
                </c:pt>
                <c:pt idx="2787">
                  <c:v>180.0787965071933</c:v>
                </c:pt>
                <c:pt idx="2788">
                  <c:v>174.0501874473371</c:v>
                </c:pt>
                <c:pt idx="2789">
                  <c:v>174.5267319179372</c:v>
                </c:pt>
                <c:pt idx="2790">
                  <c:v>177.1888079261174</c:v>
                </c:pt>
                <c:pt idx="2791">
                  <c:v>178.3487328856666</c:v>
                </c:pt>
                <c:pt idx="2792">
                  <c:v>180.7400287523813</c:v>
                </c:pt>
                <c:pt idx="2793">
                  <c:v>182.6980049468037</c:v>
                </c:pt>
                <c:pt idx="2794">
                  <c:v>179.0324706043538</c:v>
                </c:pt>
                <c:pt idx="2795">
                  <c:v>172.4287216661871</c:v>
                </c:pt>
                <c:pt idx="2796">
                  <c:v>174.455285970321</c:v>
                </c:pt>
                <c:pt idx="2797">
                  <c:v>175.768105257769</c:v>
                </c:pt>
                <c:pt idx="2798">
                  <c:v>178.2419211939804</c:v>
                </c:pt>
                <c:pt idx="2799">
                  <c:v>179.804086838609</c:v>
                </c:pt>
                <c:pt idx="2800">
                  <c:v>177.724652533239</c:v>
                </c:pt>
                <c:pt idx="2801">
                  <c:v>172.0061188860371</c:v>
                </c:pt>
                <c:pt idx="2802">
                  <c:v>172.6237691031793</c:v>
                </c:pt>
                <c:pt idx="2803">
                  <c:v>175.032211997322</c:v>
                </c:pt>
                <c:pt idx="2804">
                  <c:v>176.8605137968209</c:v>
                </c:pt>
                <c:pt idx="2805">
                  <c:v>178.7602615439361</c:v>
                </c:pt>
                <c:pt idx="2806">
                  <c:v>180.9211442295885</c:v>
                </c:pt>
                <c:pt idx="2807">
                  <c:v>182.0853559459947</c:v>
                </c:pt>
                <c:pt idx="2808">
                  <c:v>183.1052468482161</c:v>
                </c:pt>
                <c:pt idx="2809">
                  <c:v>171.9046656404221</c:v>
                </c:pt>
                <c:pt idx="2810">
                  <c:v>170.075292151709</c:v>
                </c:pt>
                <c:pt idx="2811">
                  <c:v>171.8503667202338</c:v>
                </c:pt>
                <c:pt idx="2812">
                  <c:v>173.2764278346535</c:v>
                </c:pt>
                <c:pt idx="2813">
                  <c:v>175.962081005547</c:v>
                </c:pt>
                <c:pt idx="2814">
                  <c:v>178.4494716718055</c:v>
                </c:pt>
                <c:pt idx="2815">
                  <c:v>179.4525727763372</c:v>
                </c:pt>
                <c:pt idx="2816">
                  <c:v>173.7936964953948</c:v>
                </c:pt>
                <c:pt idx="2817">
                  <c:v>170.4782472962644</c:v>
                </c:pt>
                <c:pt idx="2818">
                  <c:v>171.1198319058579</c:v>
                </c:pt>
                <c:pt idx="2819">
                  <c:v>173.9851716350063</c:v>
                </c:pt>
                <c:pt idx="2820">
                  <c:v>175.2229726774572</c:v>
                </c:pt>
                <c:pt idx="2821">
                  <c:v>177.3663511059437</c:v>
                </c:pt>
                <c:pt idx="2822">
                  <c:v>178.2026259227915</c:v>
                </c:pt>
                <c:pt idx="2823">
                  <c:v>180.1505996845476</c:v>
                </c:pt>
                <c:pt idx="2824">
                  <c:v>170.1746020188955</c:v>
                </c:pt>
                <c:pt idx="2825">
                  <c:v>168.3973840719422</c:v>
                </c:pt>
                <c:pt idx="2826">
                  <c:v>169.7595010632453</c:v>
                </c:pt>
                <c:pt idx="2827">
                  <c:v>172.3165515284296</c:v>
                </c:pt>
                <c:pt idx="2828">
                  <c:v>173.7733344003242</c:v>
                </c:pt>
                <c:pt idx="2829">
                  <c:v>176.0892547923038</c:v>
                </c:pt>
                <c:pt idx="2830">
                  <c:v>176.957680285579</c:v>
                </c:pt>
                <c:pt idx="2831">
                  <c:v>179.3100381108428</c:v>
                </c:pt>
                <c:pt idx="2832">
                  <c:v>171.2695111661139</c:v>
                </c:pt>
                <c:pt idx="2833">
                  <c:v>167.7075734477076</c:v>
                </c:pt>
                <c:pt idx="2834">
                  <c:v>168.0933815648351</c:v>
                </c:pt>
                <c:pt idx="2835">
                  <c:v>169.1668569277688</c:v>
                </c:pt>
                <c:pt idx="2836">
                  <c:v>172.1515113894361</c:v>
                </c:pt>
                <c:pt idx="2837">
                  <c:v>173.9905300810775</c:v>
                </c:pt>
                <c:pt idx="2838">
                  <c:v>175.4748196428044</c:v>
                </c:pt>
                <c:pt idx="2839">
                  <c:v>177.4838796897724</c:v>
                </c:pt>
                <c:pt idx="2840">
                  <c:v>178.3319430879768</c:v>
                </c:pt>
                <c:pt idx="2841">
                  <c:v>180.1870371178318</c:v>
                </c:pt>
                <c:pt idx="2842">
                  <c:v>181.20942862822</c:v>
                </c:pt>
                <c:pt idx="2843">
                  <c:v>181.8260071561478</c:v>
                </c:pt>
                <c:pt idx="2844">
                  <c:v>169.3501157834044</c:v>
                </c:pt>
                <c:pt idx="2845">
                  <c:v>165.7285206987384</c:v>
                </c:pt>
                <c:pt idx="2846">
                  <c:v>167.0256218777108</c:v>
                </c:pt>
                <c:pt idx="2847">
                  <c:v>169.3343976749288</c:v>
                </c:pt>
                <c:pt idx="2848">
                  <c:v>170.5675547307847</c:v>
                </c:pt>
                <c:pt idx="2849">
                  <c:v>173.1146027633016</c:v>
                </c:pt>
                <c:pt idx="2850">
                  <c:v>175.177961730459</c:v>
                </c:pt>
                <c:pt idx="2851">
                  <c:v>176.3107372299141</c:v>
                </c:pt>
                <c:pt idx="2852">
                  <c:v>177.9761422688481</c:v>
                </c:pt>
                <c:pt idx="2853">
                  <c:v>178.9042251283827</c:v>
                </c:pt>
                <c:pt idx="2854">
                  <c:v>180.315639823541</c:v>
                </c:pt>
                <c:pt idx="2855">
                  <c:v>181.5120022163745</c:v>
                </c:pt>
                <c:pt idx="2856">
                  <c:v>182.2789744640346</c:v>
                </c:pt>
                <c:pt idx="2857">
                  <c:v>183.359951651468</c:v>
                </c:pt>
                <c:pt idx="2858">
                  <c:v>184.1194220746283</c:v>
                </c:pt>
                <c:pt idx="2859">
                  <c:v>184.3169701197872</c:v>
                </c:pt>
                <c:pt idx="2860">
                  <c:v>171.2295014354489</c:v>
                </c:pt>
                <c:pt idx="2861">
                  <c:v>165.3041317698982</c:v>
                </c:pt>
                <c:pt idx="2862">
                  <c:v>164.840804799607</c:v>
                </c:pt>
                <c:pt idx="2863">
                  <c:v>167.2195976254889</c:v>
                </c:pt>
                <c:pt idx="2864">
                  <c:v>168.2505626495908</c:v>
                </c:pt>
                <c:pt idx="2865">
                  <c:v>171.0816083238833</c:v>
                </c:pt>
                <c:pt idx="2866">
                  <c:v>172.1632999707928</c:v>
                </c:pt>
                <c:pt idx="2867">
                  <c:v>173.939088998794</c:v>
                </c:pt>
                <c:pt idx="2868">
                  <c:v>175.9695828300467</c:v>
                </c:pt>
                <c:pt idx="2869">
                  <c:v>176.3932572994108</c:v>
                </c:pt>
                <c:pt idx="2870">
                  <c:v>178.434110793068</c:v>
                </c:pt>
                <c:pt idx="2871">
                  <c:v>179.0524754696864</c:v>
                </c:pt>
                <c:pt idx="2872">
                  <c:v>179.7222812285884</c:v>
                </c:pt>
                <c:pt idx="2873">
                  <c:v>181.0658222735113</c:v>
                </c:pt>
                <c:pt idx="2874">
                  <c:v>181.0158101101799</c:v>
                </c:pt>
                <c:pt idx="2875">
                  <c:v>182.236106895465</c:v>
                </c:pt>
                <c:pt idx="2876">
                  <c:v>168.9489467875393</c:v>
                </c:pt>
                <c:pt idx="2877">
                  <c:v>163.1471786113646</c:v>
                </c:pt>
                <c:pt idx="2878">
                  <c:v>162.8017374546402</c:v>
                </c:pt>
                <c:pt idx="2879">
                  <c:v>163.7273197060082</c:v>
                </c:pt>
                <c:pt idx="2880">
                  <c:v>166.1939910474581</c:v>
                </c:pt>
                <c:pt idx="2881">
                  <c:v>168.638871374885</c:v>
                </c:pt>
                <c:pt idx="2882">
                  <c:v>169.9173966074771</c:v>
                </c:pt>
                <c:pt idx="2883">
                  <c:v>171.8710860450425</c:v>
                </c:pt>
                <c:pt idx="2884">
                  <c:v>172.6155528192035</c:v>
                </c:pt>
                <c:pt idx="2885">
                  <c:v>174.2352324516631</c:v>
                </c:pt>
                <c:pt idx="2886">
                  <c:v>175.8277626240285</c:v>
                </c:pt>
                <c:pt idx="2887">
                  <c:v>176.5372208838575</c:v>
                </c:pt>
                <c:pt idx="2888">
                  <c:v>177.4217217153462</c:v>
                </c:pt>
                <c:pt idx="2889">
                  <c:v>177.7807376021177</c:v>
                </c:pt>
                <c:pt idx="2890">
                  <c:v>178.5502104579444</c:v>
                </c:pt>
                <c:pt idx="2891">
                  <c:v>179.4007744643154</c:v>
                </c:pt>
                <c:pt idx="2892">
                  <c:v>179.8273067715842</c:v>
                </c:pt>
                <c:pt idx="2893">
                  <c:v>180.0805826558837</c:v>
                </c:pt>
                <c:pt idx="2894">
                  <c:v>180.3120675261602</c:v>
                </c:pt>
                <c:pt idx="2895">
                  <c:v>180.6321453714808</c:v>
                </c:pt>
                <c:pt idx="2896">
                  <c:v>175.4148050468067</c:v>
                </c:pt>
                <c:pt idx="2897">
                  <c:v>165.4330917053454</c:v>
                </c:pt>
                <c:pt idx="2898">
                  <c:v>159.5555908246975</c:v>
                </c:pt>
                <c:pt idx="2899">
                  <c:v>161.5614358040227</c:v>
                </c:pt>
                <c:pt idx="2900">
                  <c:v>162.7703012376891</c:v>
                </c:pt>
                <c:pt idx="2901">
                  <c:v>164.9740514919112</c:v>
                </c:pt>
                <c:pt idx="2902">
                  <c:v>166.603376327299</c:v>
                </c:pt>
                <c:pt idx="2903">
                  <c:v>168.435964883655</c:v>
                </c:pt>
                <c:pt idx="2904">
                  <c:v>170.2882010756053</c:v>
                </c:pt>
                <c:pt idx="2905">
                  <c:v>171.1748452855225</c:v>
                </c:pt>
                <c:pt idx="2906">
                  <c:v>172.1275769969847</c:v>
                </c:pt>
                <c:pt idx="2907">
                  <c:v>173.1667583050626</c:v>
                </c:pt>
                <c:pt idx="2908">
                  <c:v>174.4020587393469</c:v>
                </c:pt>
                <c:pt idx="2909">
                  <c:v>175.027925240465</c:v>
                </c:pt>
                <c:pt idx="2910">
                  <c:v>175.4798208591375</c:v>
                </c:pt>
                <c:pt idx="2911">
                  <c:v>175.7673907982928</c:v>
                </c:pt>
                <c:pt idx="2912">
                  <c:v>176.4221929081954</c:v>
                </c:pt>
                <c:pt idx="2913">
                  <c:v>176.8855198784866</c:v>
                </c:pt>
                <c:pt idx="2914">
                  <c:v>176.9748273130068</c:v>
                </c:pt>
                <c:pt idx="2915">
                  <c:v>177.072351031503</c:v>
                </c:pt>
                <c:pt idx="2916">
                  <c:v>177.2020254264264</c:v>
                </c:pt>
                <c:pt idx="2917">
                  <c:v>177.2791870498519</c:v>
                </c:pt>
                <c:pt idx="2918">
                  <c:v>177.4781640139631</c:v>
                </c:pt>
                <c:pt idx="2919">
                  <c:v>177.6239137471001</c:v>
                </c:pt>
                <c:pt idx="2920">
                  <c:v>177.6928590865498</c:v>
                </c:pt>
                <c:pt idx="2921">
                  <c:v>177.6221275984097</c:v>
                </c:pt>
                <c:pt idx="2922">
                  <c:v>177.6221275984097</c:v>
                </c:pt>
                <c:pt idx="2923">
                  <c:v>177.7196513169058</c:v>
                </c:pt>
                <c:pt idx="2924">
                  <c:v>177.89576557778</c:v>
                </c:pt>
                <c:pt idx="2925">
                  <c:v>177.60533780072</c:v>
                </c:pt>
                <c:pt idx="2926">
                  <c:v>177.5349635423179</c:v>
                </c:pt>
                <c:pt idx="2927">
                  <c:v>177.5356780017941</c:v>
                </c:pt>
                <c:pt idx="2928">
                  <c:v>177.5428225965557</c:v>
                </c:pt>
                <c:pt idx="2929">
                  <c:v>177.3956439444663</c:v>
                </c:pt>
                <c:pt idx="2930">
                  <c:v>177.1262927219532</c:v>
                </c:pt>
                <c:pt idx="2931">
                  <c:v>177.0491310985277</c:v>
                </c:pt>
                <c:pt idx="2932">
                  <c:v>176.9905454214824</c:v>
                </c:pt>
                <c:pt idx="2933">
                  <c:v>176.949106771865</c:v>
                </c:pt>
                <c:pt idx="2934">
                  <c:v>177.0409148145518</c:v>
                </c:pt>
                <c:pt idx="2935">
                  <c:v>176.4361248679806</c:v>
                </c:pt>
                <c:pt idx="2936">
                  <c:v>176.2818016211295</c:v>
                </c:pt>
                <c:pt idx="2937">
                  <c:v>176.1949947947759</c:v>
                </c:pt>
                <c:pt idx="2938">
                  <c:v>175.8663434357412</c:v>
                </c:pt>
                <c:pt idx="2939">
                  <c:v>176.2171430385368</c:v>
                </c:pt>
                <c:pt idx="2940">
                  <c:v>175.5305474819451</c:v>
                </c:pt>
                <c:pt idx="2941">
                  <c:v>175.4544575477338</c:v>
                </c:pt>
                <c:pt idx="2942">
                  <c:v>175.4898232918038</c:v>
                </c:pt>
                <c:pt idx="2943">
                  <c:v>175.1622436219835</c:v>
                </c:pt>
                <c:pt idx="2944">
                  <c:v>175.3137090309298</c:v>
                </c:pt>
                <c:pt idx="2945">
                  <c:v>175.1608147030311</c:v>
                </c:pt>
                <c:pt idx="2946">
                  <c:v>175.0079203751324</c:v>
                </c:pt>
                <c:pt idx="2947">
                  <c:v>174.7246371928341</c:v>
                </c:pt>
                <c:pt idx="2948">
                  <c:v>174.5481657022221</c:v>
                </c:pt>
                <c:pt idx="2949">
                  <c:v>174.618182730886</c:v>
                </c:pt>
                <c:pt idx="2950">
                  <c:v>174.463859484035</c:v>
                </c:pt>
                <c:pt idx="2951">
                  <c:v>173.9840999457921</c:v>
                </c:pt>
                <c:pt idx="2952">
                  <c:v>173.4750475690265</c:v>
                </c:pt>
                <c:pt idx="2953">
                  <c:v>173.6286563564014</c:v>
                </c:pt>
                <c:pt idx="2954">
                  <c:v>173.6590208841383</c:v>
                </c:pt>
                <c:pt idx="2955">
                  <c:v>173.3503743904363</c:v>
                </c:pt>
                <c:pt idx="2956">
                  <c:v>173.190692697514</c:v>
                </c:pt>
                <c:pt idx="2957">
                  <c:v>172.7713049850068</c:v>
                </c:pt>
                <c:pt idx="2958">
                  <c:v>172.833462959433</c:v>
                </c:pt>
                <c:pt idx="2959">
                  <c:v>172.7563013360074</c:v>
                </c:pt>
                <c:pt idx="2960">
                  <c:v>172.4294361256632</c:v>
                </c:pt>
                <c:pt idx="2961">
                  <c:v>172.4408674772818</c:v>
                </c:pt>
                <c:pt idx="2962">
                  <c:v>171.8514384094481</c:v>
                </c:pt>
                <c:pt idx="2963">
                  <c:v>171.9950447641567</c:v>
                </c:pt>
                <c:pt idx="2964">
                  <c:v>171.8407215173056</c:v>
                </c:pt>
                <c:pt idx="2965">
                  <c:v>171.4402669809167</c:v>
                </c:pt>
                <c:pt idx="2966">
                  <c:v>171.617452931005</c:v>
                </c:pt>
                <c:pt idx="2967">
                  <c:v>171.199136907712</c:v>
                </c:pt>
                <c:pt idx="2968">
                  <c:v>170.8912048734861</c:v>
                </c:pt>
                <c:pt idx="2969">
                  <c:v>170.9279995365085</c:v>
                </c:pt>
                <c:pt idx="2970">
                  <c:v>170.6097078398783</c:v>
                </c:pt>
                <c:pt idx="2971">
                  <c:v>170.8519096022972</c:v>
                </c:pt>
                <c:pt idx="2972">
                  <c:v>169.9070369450728</c:v>
                </c:pt>
                <c:pt idx="2973">
                  <c:v>169.828803632433</c:v>
                </c:pt>
                <c:pt idx="2974">
                  <c:v>169.9924148524741</c:v>
                </c:pt>
                <c:pt idx="2975">
                  <c:v>169.8195156592429</c:v>
                </c:pt>
                <c:pt idx="2976">
                  <c:v>169.9752678250463</c:v>
                </c:pt>
                <c:pt idx="2977">
                  <c:v>169.4522834884955</c:v>
                </c:pt>
                <c:pt idx="2978">
                  <c:v>169.220441388481</c:v>
                </c:pt>
                <c:pt idx="2979">
                  <c:v>169.184718414673</c:v>
                </c:pt>
                <c:pt idx="2980">
                  <c:v>169.009318613275</c:v>
                </c:pt>
                <c:pt idx="2981">
                  <c:v>168.8914327997083</c:v>
                </c:pt>
                <c:pt idx="2982">
                  <c:v>168.7371095528573</c:v>
                </c:pt>
                <c:pt idx="2983">
                  <c:v>168.5381325887461</c:v>
                </c:pt>
                <c:pt idx="2984">
                  <c:v>168.3337971785637</c:v>
                </c:pt>
                <c:pt idx="2985">
                  <c:v>168.2727108933518</c:v>
                </c:pt>
                <c:pt idx="2986">
                  <c:v>167.8643973027251</c:v>
                </c:pt>
                <c:pt idx="2987">
                  <c:v>167.784377841395</c:v>
                </c:pt>
                <c:pt idx="2988">
                  <c:v>167.6161226347589</c:v>
                </c:pt>
                <c:pt idx="2989">
                  <c:v>167.1595830294912</c:v>
                </c:pt>
                <c:pt idx="2990">
                  <c:v>167.4603704689555</c:v>
                </c:pt>
                <c:pt idx="2991">
                  <c:v>167.127789582802</c:v>
                </c:pt>
                <c:pt idx="2992">
                  <c:v>166.973466335951</c:v>
                </c:pt>
                <c:pt idx="2993">
                  <c:v>166.7712743041971</c:v>
                </c:pt>
                <c:pt idx="2994">
                  <c:v>166.3776071328318</c:v>
                </c:pt>
                <c:pt idx="2995">
                  <c:v>166.7162609245325</c:v>
                </c:pt>
                <c:pt idx="2996">
                  <c:v>166.4083288903067</c:v>
                </c:pt>
                <c:pt idx="2997">
                  <c:v>166.2618646976935</c:v>
                </c:pt>
                <c:pt idx="2998">
                  <c:v>166.1754151010778</c:v>
                </c:pt>
                <c:pt idx="2999">
                  <c:v>165.5777697492682</c:v>
                </c:pt>
                <c:pt idx="3000">
                  <c:v>165.7460249559044</c:v>
                </c:pt>
                <c:pt idx="3001">
                  <c:v>165.5917017090534</c:v>
                </c:pt>
                <c:pt idx="3002">
                  <c:v>165.2630503500188</c:v>
                </c:pt>
                <c:pt idx="3003">
                  <c:v>165.2026785242831</c:v>
                </c:pt>
                <c:pt idx="3004">
                  <c:v>164.6618327008283</c:v>
                </c:pt>
                <c:pt idx="3005">
                  <c:v>164.8354463535357</c:v>
                </c:pt>
                <c:pt idx="3006">
                  <c:v>164.6043187129973</c:v>
                </c:pt>
                <c:pt idx="3007">
                  <c:v>164.3656892479591</c:v>
                </c:pt>
                <c:pt idx="3008">
                  <c:v>164.5350161438096</c:v>
                </c:pt>
                <c:pt idx="3009">
                  <c:v>163.8348458571706</c:v>
                </c:pt>
                <c:pt idx="3010">
                  <c:v>163.8348458571706</c:v>
                </c:pt>
                <c:pt idx="3011">
                  <c:v>163.8752128175738</c:v>
                </c:pt>
                <c:pt idx="3012">
                  <c:v>163.598359770561</c:v>
                </c:pt>
                <c:pt idx="3013">
                  <c:v>163.4944059167794</c:v>
                </c:pt>
                <c:pt idx="3014">
                  <c:v>163.04751151444</c:v>
                </c:pt>
                <c:pt idx="3015">
                  <c:v>163.04751151444</c:v>
                </c:pt>
                <c:pt idx="3016">
                  <c:v>162.9674920531098</c:v>
                </c:pt>
                <c:pt idx="3017">
                  <c:v>163.0935941506525</c:v>
                </c:pt>
                <c:pt idx="3018">
                  <c:v>162.632767788528</c:v>
                </c:pt>
                <c:pt idx="3019">
                  <c:v>162.4023546074656</c:v>
                </c:pt>
                <c:pt idx="3020">
                  <c:v>162.558464003007</c:v>
                </c:pt>
                <c:pt idx="3021">
                  <c:v>162.1915890619977</c:v>
                </c:pt>
                <c:pt idx="3022">
                  <c:v>162.1958758188547</c:v>
                </c:pt>
                <c:pt idx="3023">
                  <c:v>161.6460992519479</c:v>
                </c:pt>
                <c:pt idx="3024">
                  <c:v>161.4935621537873</c:v>
                </c:pt>
                <c:pt idx="3025">
                  <c:v>161.6982547937077</c:v>
                </c:pt>
                <c:pt idx="3026">
                  <c:v>161.2577905266538</c:v>
                </c:pt>
                <c:pt idx="3027">
                  <c:v>161.4578391799792</c:v>
                </c:pt>
                <c:pt idx="3028">
                  <c:v>161.2531465400588</c:v>
                </c:pt>
                <c:pt idx="3029">
                  <c:v>161.0988232932077</c:v>
                </c:pt>
                <c:pt idx="3030">
                  <c:v>160.8641233552885</c:v>
                </c:pt>
                <c:pt idx="3031">
                  <c:v>160.3539992893087</c:v>
                </c:pt>
                <c:pt idx="3032">
                  <c:v>160.5526190236818</c:v>
                </c:pt>
                <c:pt idx="3033">
                  <c:v>160.5519045642056</c:v>
                </c:pt>
                <c:pt idx="3034">
                  <c:v>160.3268498292145</c:v>
                </c:pt>
                <c:pt idx="3035">
                  <c:v>160.1825290150298</c:v>
                </c:pt>
                <c:pt idx="3036">
                  <c:v>159.8735252915897</c:v>
                </c:pt>
                <c:pt idx="3037">
                  <c:v>159.8081522495208</c:v>
                </c:pt>
                <c:pt idx="3038">
                  <c:v>159.7313478558333</c:v>
                </c:pt>
                <c:pt idx="3039">
                  <c:v>159.3819771719901</c:v>
                </c:pt>
                <c:pt idx="3040">
                  <c:v>159.3448252792296</c:v>
                </c:pt>
                <c:pt idx="3041">
                  <c:v>158.8725675654865</c:v>
                </c:pt>
                <c:pt idx="3042">
                  <c:v>158.8493476325112</c:v>
                </c:pt>
                <c:pt idx="3043">
                  <c:v>158.8493476325112</c:v>
                </c:pt>
                <c:pt idx="3044">
                  <c:v>158.6228639785678</c:v>
                </c:pt>
                <c:pt idx="3045">
                  <c:v>158.5996440455925</c:v>
                </c:pt>
                <c:pt idx="3046">
                  <c:v>158.4106695141475</c:v>
                </c:pt>
                <c:pt idx="3047">
                  <c:v>158.1023802501837</c:v>
                </c:pt>
                <c:pt idx="3048">
                  <c:v>158.0866621417081</c:v>
                </c:pt>
                <c:pt idx="3049">
                  <c:v>158.0612988303043</c:v>
                </c:pt>
                <c:pt idx="3050">
                  <c:v>157.5593910483004</c:v>
                </c:pt>
                <c:pt idx="3051">
                  <c:v>157.4975903036124</c:v>
                </c:pt>
                <c:pt idx="3052">
                  <c:v>157.3436242864994</c:v>
                </c:pt>
                <c:pt idx="3053">
                  <c:v>157.1400033357933</c:v>
                </c:pt>
                <c:pt idx="3054">
                  <c:v>157.4007810445924</c:v>
                </c:pt>
                <c:pt idx="3055">
                  <c:v>156.8049218414732</c:v>
                </c:pt>
                <c:pt idx="3056">
                  <c:v>156.6509558243603</c:v>
                </c:pt>
                <c:pt idx="3057">
                  <c:v>156.7809874490218</c:v>
                </c:pt>
                <c:pt idx="3058">
                  <c:v>156.4208998730361</c:v>
                </c:pt>
                <c:pt idx="3059">
                  <c:v>156.6709606896928</c:v>
                </c:pt>
                <c:pt idx="3060">
                  <c:v>156.1747685834982</c:v>
                </c:pt>
                <c:pt idx="3061">
                  <c:v>156.019730877171</c:v>
                </c:pt>
                <c:pt idx="3062">
                  <c:v>155.9475704700787</c:v>
                </c:pt>
                <c:pt idx="3063">
                  <c:v>155.6535703956379</c:v>
                </c:pt>
                <c:pt idx="3064">
                  <c:v>155.8575485760822</c:v>
                </c:pt>
                <c:pt idx="3065">
                  <c:v>155.3992228221242</c:v>
                </c:pt>
                <c:pt idx="3066">
                  <c:v>155.3220611986987</c:v>
                </c:pt>
                <c:pt idx="3067">
                  <c:v>155.1877428171802</c:v>
                </c:pt>
                <c:pt idx="3068">
                  <c:v>154.970904366165</c:v>
                </c:pt>
                <c:pt idx="3069">
                  <c:v>155.005912880497</c:v>
                </c:pt>
                <c:pt idx="3070">
                  <c:v>154.8523040931221</c:v>
                </c:pt>
                <c:pt idx="3071">
                  <c:v>154.6779759809385</c:v>
                </c:pt>
                <c:pt idx="3072">
                  <c:v>154.4329163806148</c:v>
                </c:pt>
                <c:pt idx="3073">
                  <c:v>154.3200317833813</c:v>
                </c:pt>
                <c:pt idx="3074">
                  <c:v>154.2860949582636</c:v>
                </c:pt>
                <c:pt idx="3075">
                  <c:v>154.2100050240512</c:v>
                </c:pt>
                <c:pt idx="3076">
                  <c:v>154.1835700234343</c:v>
                </c:pt>
                <c:pt idx="3077">
                  <c:v>153.7756136625457</c:v>
                </c:pt>
                <c:pt idx="3078">
                  <c:v>153.5159076429608</c:v>
                </c:pt>
                <c:pt idx="3079">
                  <c:v>153.6337934565275</c:v>
                </c:pt>
                <c:pt idx="3080">
                  <c:v>153.4794702096765</c:v>
                </c:pt>
                <c:pt idx="3081">
                  <c:v>153.2108334466395</c:v>
                </c:pt>
                <c:pt idx="3082">
                  <c:v>152.98363533322</c:v>
                </c:pt>
                <c:pt idx="3083">
                  <c:v>152.9546997244354</c:v>
                </c:pt>
                <c:pt idx="3084">
                  <c:v>152.87753810101</c:v>
                </c:pt>
                <c:pt idx="3085">
                  <c:v>152.5542451880465</c:v>
                </c:pt>
                <c:pt idx="3086">
                  <c:v>152.4313581581466</c:v>
                </c:pt>
                <c:pt idx="3087">
                  <c:v>152.0791296363987</c:v>
                </c:pt>
                <c:pt idx="3088">
                  <c:v>152.3731297108394</c:v>
                </c:pt>
                <c:pt idx="3089">
                  <c:v>152.2956108576758</c:v>
                </c:pt>
                <c:pt idx="3090">
                  <c:v>151.8219242249803</c:v>
                </c:pt>
                <c:pt idx="3091">
                  <c:v>152.0259024054246</c:v>
                </c:pt>
                <c:pt idx="3092">
                  <c:v>151.4829132035414</c:v>
                </c:pt>
                <c:pt idx="3093">
                  <c:v>151.7404758446978</c:v>
                </c:pt>
                <c:pt idx="3094">
                  <c:v>151.5111343528498</c:v>
                </c:pt>
                <c:pt idx="3095">
                  <c:v>151.256429549598</c:v>
                </c:pt>
                <c:pt idx="3096">
                  <c:v>151.3732436739505</c:v>
                </c:pt>
                <c:pt idx="3097">
                  <c:v>150.7923881198306</c:v>
                </c:pt>
                <c:pt idx="3098">
                  <c:v>150.7155837261422</c:v>
                </c:pt>
                <c:pt idx="3099">
                  <c:v>150.696293320287</c:v>
                </c:pt>
                <c:pt idx="3100">
                  <c:v>150.4926723695806</c:v>
                </c:pt>
                <c:pt idx="3101">
                  <c:v>150.3544244609433</c:v>
                </c:pt>
                <c:pt idx="3102">
                  <c:v>150.1779529703312</c:v>
                </c:pt>
                <c:pt idx="3103">
                  <c:v>150.1772385108551</c:v>
                </c:pt>
                <c:pt idx="3104">
                  <c:v>150.16330655107</c:v>
                </c:pt>
                <c:pt idx="3105">
                  <c:v>149.9886212091482</c:v>
                </c:pt>
                <c:pt idx="3106">
                  <c:v>149.8968131664614</c:v>
                </c:pt>
                <c:pt idx="3107">
                  <c:v>149.8207232322501</c:v>
                </c:pt>
                <c:pt idx="3108">
                  <c:v>149.4592067373121</c:v>
                </c:pt>
                <c:pt idx="3109">
                  <c:v>149.172351257633</c:v>
                </c:pt>
                <c:pt idx="3110">
                  <c:v>149.3231022071032</c:v>
                </c:pt>
                <c:pt idx="3111">
                  <c:v>149.2570147055582</c:v>
                </c:pt>
                <c:pt idx="3112">
                  <c:v>149.1034059181833</c:v>
                </c:pt>
                <c:pt idx="3113">
                  <c:v>148.9858773343547</c:v>
                </c:pt>
                <c:pt idx="3114">
                  <c:v>148.568633000276</c:v>
                </c:pt>
                <c:pt idx="3115">
                  <c:v>148.6279331367974</c:v>
                </c:pt>
                <c:pt idx="3116">
                  <c:v>148.4339573890194</c:v>
                </c:pt>
                <c:pt idx="3117">
                  <c:v>148.202829748481</c:v>
                </c:pt>
                <c:pt idx="3118">
                  <c:v>148.1656778557205</c:v>
                </c:pt>
                <c:pt idx="3119">
                  <c:v>147.6705574387402</c:v>
                </c:pt>
                <c:pt idx="3120">
                  <c:v>148.0274299470831</c:v>
                </c:pt>
                <c:pt idx="3121">
                  <c:v>147.8731067002321</c:v>
                </c:pt>
                <c:pt idx="3122">
                  <c:v>147.5819644636961</c:v>
                </c:pt>
                <c:pt idx="3123">
                  <c:v>147.6891333851204</c:v>
                </c:pt>
                <c:pt idx="3124">
                  <c:v>147.1465014129752</c:v>
                </c:pt>
                <c:pt idx="3125">
                  <c:v>147.5390968951263</c:v>
                </c:pt>
                <c:pt idx="3126">
                  <c:v>147.3076120248498</c:v>
                </c:pt>
                <c:pt idx="3127">
                  <c:v>146.8403555274397</c:v>
                </c:pt>
                <c:pt idx="3128">
                  <c:v>146.9886058687434</c:v>
                </c:pt>
                <c:pt idx="3129">
                  <c:v>146.4038207875047</c:v>
                </c:pt>
                <c:pt idx="3130">
                  <c:v>146.6499520770425</c:v>
                </c:pt>
                <c:pt idx="3131">
                  <c:v>146.572790453617</c:v>
                </c:pt>
                <c:pt idx="3132">
                  <c:v>146.2562849056772</c:v>
                </c:pt>
                <c:pt idx="3133">
                  <c:v>146.1616190250857</c:v>
                </c:pt>
                <c:pt idx="3134">
                  <c:v>146.0033662511158</c:v>
                </c:pt>
                <c:pt idx="3135">
                  <c:v>145.8494002340028</c:v>
                </c:pt>
                <c:pt idx="3136">
                  <c:v>145.82760921998</c:v>
                </c:pt>
                <c:pt idx="3137">
                  <c:v>145.8076043546474</c:v>
                </c:pt>
                <c:pt idx="3138">
                  <c:v>145.690790230295</c:v>
                </c:pt>
                <c:pt idx="3139">
                  <c:v>145.3153417755716</c:v>
                </c:pt>
                <c:pt idx="3140">
                  <c:v>145.2381801521461</c:v>
                </c:pt>
                <c:pt idx="3141">
                  <c:v>145.2496115037647</c:v>
                </c:pt>
                <c:pt idx="3142">
                  <c:v>145.1592323800302</c:v>
                </c:pt>
                <c:pt idx="3143">
                  <c:v>144.8684473732321</c:v>
                </c:pt>
                <c:pt idx="3144">
                  <c:v>144.7487754109751</c:v>
                </c:pt>
                <c:pt idx="3145">
                  <c:v>144.5951666236002</c:v>
                </c:pt>
                <c:pt idx="3146">
                  <c:v>144.4333415522495</c:v>
                </c:pt>
                <c:pt idx="3147">
                  <c:v>144.4304837143448</c:v>
                </c:pt>
                <c:pt idx="3148">
                  <c:v>144.2357935070906</c:v>
                </c:pt>
                <c:pt idx="3149">
                  <c:v>144.0818274899777</c:v>
                </c:pt>
                <c:pt idx="3150">
                  <c:v>144.0528918811931</c:v>
                </c:pt>
                <c:pt idx="3151">
                  <c:v>143.8564155252485</c:v>
                </c:pt>
                <c:pt idx="3152">
                  <c:v>143.8607022821055</c:v>
                </c:pt>
                <c:pt idx="3153">
                  <c:v>143.5531274776177</c:v>
                </c:pt>
                <c:pt idx="3154">
                  <c:v>143.3995186902428</c:v>
                </c:pt>
                <c:pt idx="3155">
                  <c:v>143.4938273410962</c:v>
                </c:pt>
                <c:pt idx="3156">
                  <c:v>143.1055186158021</c:v>
                </c:pt>
                <c:pt idx="3157">
                  <c:v>143.3327167292217</c:v>
                </c:pt>
                <c:pt idx="3158">
                  <c:v>143.1015890886832</c:v>
                </c:pt>
                <c:pt idx="3159">
                  <c:v>142.8565294883596</c:v>
                </c:pt>
                <c:pt idx="3160">
                  <c:v>142.8333095553843</c:v>
                </c:pt>
                <c:pt idx="3161">
                  <c:v>142.3439048142133</c:v>
                </c:pt>
                <c:pt idx="3162">
                  <c:v>142.7650786754108</c:v>
                </c:pt>
                <c:pt idx="3163">
                  <c:v>142.6107554285597</c:v>
                </c:pt>
                <c:pt idx="3164">
                  <c:v>142.2013701487189</c:v>
                </c:pt>
                <c:pt idx="3165">
                  <c:v>142.1720773101963</c:v>
                </c:pt>
                <c:pt idx="3166">
                  <c:v>141.862001897542</c:v>
                </c:pt>
                <c:pt idx="3167">
                  <c:v>142.0841987946283</c:v>
                </c:pt>
                <c:pt idx="3168">
                  <c:v>142.0066799414647</c:v>
                </c:pt>
                <c:pt idx="3169">
                  <c:v>141.7369714892135</c:v>
                </c:pt>
                <c:pt idx="3170">
                  <c:v>141.5190613489841</c:v>
                </c:pt>
                <c:pt idx="3171">
                  <c:v>141.2197028284721</c:v>
                </c:pt>
                <c:pt idx="3172">
                  <c:v>141.2197028284721</c:v>
                </c:pt>
                <c:pt idx="3173">
                  <c:v>141.2289908016622</c:v>
                </c:pt>
                <c:pt idx="3174">
                  <c:v>141.087170595644</c:v>
                </c:pt>
                <c:pt idx="3175">
                  <c:v>140.853542346939</c:v>
                </c:pt>
                <c:pt idx="3176">
                  <c:v>140.6952895729691</c:v>
                </c:pt>
                <c:pt idx="3177">
                  <c:v>140.6952895729691</c:v>
                </c:pt>
                <c:pt idx="3178">
                  <c:v>140.4452287563123</c:v>
                </c:pt>
                <c:pt idx="3179">
                  <c:v>140.6920745053264</c:v>
                </c:pt>
                <c:pt idx="3180">
                  <c:v>140.1869516556797</c:v>
                </c:pt>
                <c:pt idx="3181">
                  <c:v>140.1687329390376</c:v>
                </c:pt>
                <c:pt idx="3182">
                  <c:v>140.0140524624485</c:v>
                </c:pt>
                <c:pt idx="3183">
                  <c:v>139.9751144209976</c:v>
                </c:pt>
                <c:pt idx="3184">
                  <c:v>139.9393914471895</c:v>
                </c:pt>
                <c:pt idx="3185">
                  <c:v>139.58001833068</c:v>
                </c:pt>
                <c:pt idx="3186">
                  <c:v>139.4260523135671</c:v>
                </c:pt>
                <c:pt idx="3187">
                  <c:v>139.4349830570191</c:v>
                </c:pt>
                <c:pt idx="3188">
                  <c:v>139.2306476468367</c:v>
                </c:pt>
                <c:pt idx="3189">
                  <c:v>139.3531774469985</c:v>
                </c:pt>
                <c:pt idx="3190">
                  <c:v>138.9084264230876</c:v>
                </c:pt>
                <c:pt idx="3191">
                  <c:v>138.7537459464985</c:v>
                </c:pt>
                <c:pt idx="3192">
                  <c:v>139.0163098039881</c:v>
                </c:pt>
                <c:pt idx="3193">
                  <c:v>138.632287835551</c:v>
                </c:pt>
                <c:pt idx="3194">
                  <c:v>138.7523170275461</c:v>
                </c:pt>
                <c:pt idx="3195">
                  <c:v>138.332572085301</c:v>
                </c:pt>
                <c:pt idx="3196">
                  <c:v>138.2557676916134</c:v>
                </c:pt>
                <c:pt idx="3197">
                  <c:v>138.3229268823727</c:v>
                </c:pt>
                <c:pt idx="3198">
                  <c:v>138.0335707945259</c:v>
                </c:pt>
                <c:pt idx="3199">
                  <c:v>138.1371674185705</c:v>
                </c:pt>
                <c:pt idx="3200">
                  <c:v>138.059291335669</c:v>
                </c:pt>
                <c:pt idx="3201">
                  <c:v>137.8474541009868</c:v>
                </c:pt>
                <c:pt idx="3202">
                  <c:v>137.637045785257</c:v>
                </c:pt>
                <c:pt idx="3203">
                  <c:v>137.4623604433354</c:v>
                </c:pt>
                <c:pt idx="3204">
                  <c:v>137.4934394305484</c:v>
                </c:pt>
                <c:pt idx="3205">
                  <c:v>137.4934394305484</c:v>
                </c:pt>
                <c:pt idx="3206">
                  <c:v>137.1897941531795</c:v>
                </c:pt>
                <c:pt idx="3207">
                  <c:v>137.0029630001631</c:v>
                </c:pt>
                <c:pt idx="3208">
                  <c:v>137.050831785066</c:v>
                </c:pt>
                <c:pt idx="3209">
                  <c:v>136.9293736741184</c:v>
                </c:pt>
                <c:pt idx="3210">
                  <c:v>136.7754076570055</c:v>
                </c:pt>
                <c:pt idx="3211">
                  <c:v>136.750758805078</c:v>
                </c:pt>
                <c:pt idx="3212">
                  <c:v>136.2806444697632</c:v>
                </c:pt>
                <c:pt idx="3213">
                  <c:v>136.2413491985743</c:v>
                </c:pt>
                <c:pt idx="3214">
                  <c:v>136.3953152156872</c:v>
                </c:pt>
                <c:pt idx="3215">
                  <c:v>136.1834779810051</c:v>
                </c:pt>
                <c:pt idx="3216">
                  <c:v>136.3045788622146</c:v>
                </c:pt>
                <c:pt idx="3217">
                  <c:v>135.6172688461466</c:v>
                </c:pt>
                <c:pt idx="3218">
                  <c:v>135.8630429059464</c:v>
                </c:pt>
                <c:pt idx="3219">
                  <c:v>135.785881282521</c:v>
                </c:pt>
                <c:pt idx="3220">
                  <c:v>135.4272226254875</c:v>
                </c:pt>
                <c:pt idx="3221">
                  <c:v>135.4533003963674</c:v>
                </c:pt>
                <c:pt idx="3222">
                  <c:v>135.2464643780185</c:v>
                </c:pt>
                <c:pt idx="3223">
                  <c:v>135.169302754593</c:v>
                </c:pt>
                <c:pt idx="3224">
                  <c:v>135.2039540391857</c:v>
                </c:pt>
                <c:pt idx="3225">
                  <c:v>135.046058494955</c:v>
                </c:pt>
                <c:pt idx="3226">
                  <c:v>135.0249819404082</c:v>
                </c:pt>
                <c:pt idx="3227">
                  <c:v>134.47734875193</c:v>
                </c:pt>
                <c:pt idx="3228">
                  <c:v>134.47734875193</c:v>
                </c:pt>
                <c:pt idx="3229">
                  <c:v>134.4780632114061</c:v>
                </c:pt>
                <c:pt idx="3230">
                  <c:v>134.4794921303584</c:v>
                </c:pt>
                <c:pt idx="3231">
                  <c:v>134.3776816550053</c:v>
                </c:pt>
                <c:pt idx="3232">
                  <c:v>134.0961846213974</c:v>
                </c:pt>
                <c:pt idx="3233">
                  <c:v>134.0186657682338</c:v>
                </c:pt>
                <c:pt idx="3234">
                  <c:v>133.997589213687</c:v>
                </c:pt>
                <c:pt idx="3235">
                  <c:v>133.84255150736</c:v>
                </c:pt>
                <c:pt idx="3236">
                  <c:v>133.8850618461915</c:v>
                </c:pt>
                <c:pt idx="3237">
                  <c:v>133.7307385993405</c:v>
                </c:pt>
                <c:pt idx="3238">
                  <c:v>133.5271176486342</c:v>
                </c:pt>
                <c:pt idx="3239">
                  <c:v>133.5621261629662</c:v>
                </c:pt>
                <c:pt idx="3240">
                  <c:v>133.4713898094936</c:v>
                </c:pt>
                <c:pt idx="3241">
                  <c:v>133.4078029161152</c:v>
                </c:pt>
                <c:pt idx="3242">
                  <c:v>133.1770325053148</c:v>
                </c:pt>
                <c:pt idx="3243">
                  <c:v>133.1127311524602</c:v>
                </c:pt>
                <c:pt idx="3244">
                  <c:v>132.7069181700001</c:v>
                </c:pt>
                <c:pt idx="3245">
                  <c:v>132.8626703358035</c:v>
                </c:pt>
                <c:pt idx="3246">
                  <c:v>132.705846480786</c:v>
                </c:pt>
                <c:pt idx="3247">
                  <c:v>132.4750760699855</c:v>
                </c:pt>
                <c:pt idx="3248">
                  <c:v>132.5915329646</c:v>
                </c:pt>
                <c:pt idx="3249">
                  <c:v>132.2707406598031</c:v>
                </c:pt>
                <c:pt idx="3250">
                  <c:v>132.2246580235907</c:v>
                </c:pt>
                <c:pt idx="3251">
                  <c:v>132.2250152533288</c:v>
                </c:pt>
                <c:pt idx="3252">
                  <c:v>132.1707163331404</c:v>
                </c:pt>
                <c:pt idx="3253">
                  <c:v>132.0281816676461</c:v>
                </c:pt>
                <c:pt idx="3254">
                  <c:v>131.6859555785644</c:v>
                </c:pt>
                <c:pt idx="3255">
                  <c:v>131.8613553799622</c:v>
                </c:pt>
                <c:pt idx="3256">
                  <c:v>131.7845509862748</c:v>
                </c:pt>
                <c:pt idx="3257">
                  <c:v>131.4919798307864</c:v>
                </c:pt>
                <c:pt idx="3258">
                  <c:v>131.468045438335</c:v>
                </c:pt>
                <c:pt idx="3259">
                  <c:v>131.132963944015</c:v>
                </c:pt>
                <c:pt idx="3260">
                  <c:v>131.1701158367753</c:v>
                </c:pt>
                <c:pt idx="3261">
                  <c:v>131.1701158367753</c:v>
                </c:pt>
                <c:pt idx="3262">
                  <c:v>130.9414888044034</c:v>
                </c:pt>
                <c:pt idx="3263">
                  <c:v>130.9046941413811</c:v>
                </c:pt>
                <c:pt idx="3264">
                  <c:v>130.652847176034</c:v>
                </c:pt>
                <c:pt idx="3265">
                  <c:v>130.5756855526084</c:v>
                </c:pt>
                <c:pt idx="3266">
                  <c:v>130.5713987957515</c:v>
                </c:pt>
                <c:pt idx="3267">
                  <c:v>130.4313647384237</c:v>
                </c:pt>
                <c:pt idx="3268">
                  <c:v>130.2116684495038</c:v>
                </c:pt>
                <c:pt idx="3269">
                  <c:v>130.133077907126</c:v>
                </c:pt>
                <c:pt idx="3270">
                  <c:v>129.978754660275</c:v>
                </c:pt>
                <c:pt idx="3271">
                  <c:v>129.9883998632031</c:v>
                </c:pt>
                <c:pt idx="3272">
                  <c:v>130.0341252696775</c:v>
                </c:pt>
                <c:pt idx="3273">
                  <c:v>129.8483658058754</c:v>
                </c:pt>
                <c:pt idx="3274">
                  <c:v>129.7715614121879</c:v>
                </c:pt>
                <c:pt idx="3275">
                  <c:v>129.6747521531669</c:v>
                </c:pt>
                <c:pt idx="3276">
                  <c:v>129.2878723468262</c:v>
                </c:pt>
                <c:pt idx="3277">
                  <c:v>129.507568635746</c:v>
                </c:pt>
                <c:pt idx="3278">
                  <c:v>129.1124725454283</c:v>
                </c:pt>
                <c:pt idx="3279">
                  <c:v>129.035310922003</c:v>
                </c:pt>
                <c:pt idx="3280">
                  <c:v>129.1621274790216</c:v>
                </c:pt>
                <c:pt idx="3281">
                  <c:v>128.639500372209</c:v>
                </c:pt>
                <c:pt idx="3282">
                  <c:v>128.9249269329358</c:v>
                </c:pt>
                <c:pt idx="3283">
                  <c:v>128.5666255056405</c:v>
                </c:pt>
                <c:pt idx="3284">
                  <c:v>128.5666255056405</c:v>
                </c:pt>
                <c:pt idx="3285">
                  <c:v>128.4780325305964</c:v>
                </c:pt>
                <c:pt idx="3286">
                  <c:v>128.2722682014617</c:v>
                </c:pt>
                <c:pt idx="3287">
                  <c:v>128.4912500309054</c:v>
                </c:pt>
                <c:pt idx="3288">
                  <c:v>128.4137311777418</c:v>
                </c:pt>
                <c:pt idx="3289">
                  <c:v>128.256192863248</c:v>
                </c:pt>
                <c:pt idx="3290">
                  <c:v>127.9114661659998</c:v>
                </c:pt>
                <c:pt idx="3291">
                  <c:v>127.7678598112912</c:v>
                </c:pt>
                <c:pt idx="3292">
                  <c:v>127.9746958296401</c:v>
                </c:pt>
                <c:pt idx="3293">
                  <c:v>127.8978914359527</c:v>
                </c:pt>
                <c:pt idx="3294">
                  <c:v>127.5724551445608</c:v>
                </c:pt>
                <c:pt idx="3295">
                  <c:v>127.4995802779923</c:v>
                </c:pt>
                <c:pt idx="3296">
                  <c:v>127.4106300732101</c:v>
                </c:pt>
                <c:pt idx="3297">
                  <c:v>127.3934830457822</c:v>
                </c:pt>
                <c:pt idx="3298">
                  <c:v>127.2395170286693</c:v>
                </c:pt>
                <c:pt idx="3299">
                  <c:v>127.1494951346729</c:v>
                </c:pt>
                <c:pt idx="3300">
                  <c:v>126.9433735758001</c:v>
                </c:pt>
                <c:pt idx="3301">
                  <c:v>126.8187003972098</c:v>
                </c:pt>
                <c:pt idx="3302">
                  <c:v>126.6647343800968</c:v>
                </c:pt>
                <c:pt idx="3303">
                  <c:v>126.6254391089079</c:v>
                </c:pt>
                <c:pt idx="3304">
                  <c:v>126.6590187042876</c:v>
                </c:pt>
                <c:pt idx="3305">
                  <c:v>126.4982653221511</c:v>
                </c:pt>
                <c:pt idx="3306">
                  <c:v>126.2649943031841</c:v>
                </c:pt>
                <c:pt idx="3307">
                  <c:v>126.1878326797586</c:v>
                </c:pt>
                <c:pt idx="3308">
                  <c:v>126.1581826114979</c:v>
                </c:pt>
                <c:pt idx="3309">
                  <c:v>126.2832130198263</c:v>
                </c:pt>
                <c:pt idx="3310">
                  <c:v>125.9409869307446</c:v>
                </c:pt>
                <c:pt idx="3311">
                  <c:v>125.8641825370571</c:v>
                </c:pt>
                <c:pt idx="3312">
                  <c:v>125.8802578752708</c:v>
                </c:pt>
                <c:pt idx="3313">
                  <c:v>125.6616332755652</c:v>
                </c:pt>
                <c:pt idx="3314">
                  <c:v>125.7766612512273</c:v>
                </c:pt>
                <c:pt idx="3315">
                  <c:v>125.3529867818631</c:v>
                </c:pt>
                <c:pt idx="3316">
                  <c:v>125.1993779944883</c:v>
                </c:pt>
                <c:pt idx="3317">
                  <c:v>125.3354825246971</c:v>
                </c:pt>
                <c:pt idx="3318">
                  <c:v>125.030765558114</c:v>
                </c:pt>
                <c:pt idx="3319">
                  <c:v>125.2893998884847</c:v>
                </c:pt>
                <c:pt idx="3320">
                  <c:v>125.0464836665896</c:v>
                </c:pt>
                <c:pt idx="3321">
                  <c:v>124.9700365026402</c:v>
                </c:pt>
                <c:pt idx="3322">
                  <c:v>124.8046391339087</c:v>
                </c:pt>
                <c:pt idx="3323">
                  <c:v>124.6785370363661</c:v>
                </c:pt>
                <c:pt idx="3324">
                  <c:v>124.6663912252713</c:v>
                </c:pt>
                <c:pt idx="3325">
                  <c:v>124.5888723721077</c:v>
                </c:pt>
                <c:pt idx="3326">
                  <c:v>124.378464056378</c:v>
                </c:pt>
                <c:pt idx="3327">
                  <c:v>124.220211282408</c:v>
                </c:pt>
                <c:pt idx="3328">
                  <c:v>124.1991347278613</c:v>
                </c:pt>
                <c:pt idx="3329">
                  <c:v>124.2784397297153</c:v>
                </c:pt>
                <c:pt idx="3330">
                  <c:v>124.201992565766</c:v>
                </c:pt>
                <c:pt idx="3331">
                  <c:v>123.9533606680615</c:v>
                </c:pt>
                <c:pt idx="3332">
                  <c:v>123.7865343803776</c:v>
                </c:pt>
                <c:pt idx="3333">
                  <c:v>123.7293776222846</c:v>
                </c:pt>
                <c:pt idx="3334">
                  <c:v>123.677936540001</c:v>
                </c:pt>
                <c:pt idx="3335">
                  <c:v>123.6007749165755</c:v>
                </c:pt>
                <c:pt idx="3336">
                  <c:v>123.4907481572465</c:v>
                </c:pt>
                <c:pt idx="3337">
                  <c:v>123.2539048408987</c:v>
                </c:pt>
                <c:pt idx="3338">
                  <c:v>123.2303276781854</c:v>
                </c:pt>
                <c:pt idx="3339">
                  <c:v>123.2317565971377</c:v>
                </c:pt>
                <c:pt idx="3340">
                  <c:v>122.9338269955781</c:v>
                </c:pt>
                <c:pt idx="3341">
                  <c:v>123.0363519304074</c:v>
                </c:pt>
                <c:pt idx="3342">
                  <c:v>122.7123445579679</c:v>
                </c:pt>
                <c:pt idx="3343">
                  <c:v>122.8666678048188</c:v>
                </c:pt>
                <c:pt idx="3344">
                  <c:v>122.7123445579679</c:v>
                </c:pt>
                <c:pt idx="3345">
                  <c:v>122.5065802288331</c:v>
                </c:pt>
                <c:pt idx="3346">
                  <c:v>122.6587600972557</c:v>
                </c:pt>
                <c:pt idx="3347">
                  <c:v>122.2179386004636</c:v>
                </c:pt>
                <c:pt idx="3348">
                  <c:v>122.4008402263611</c:v>
                </c:pt>
                <c:pt idx="3349">
                  <c:v>122.3236786029356</c:v>
                </c:pt>
                <c:pt idx="3350">
                  <c:v>121.9539458240217</c:v>
                </c:pt>
                <c:pt idx="3351">
                  <c:v>122.1061256924443</c:v>
                </c:pt>
                <c:pt idx="3352">
                  <c:v>121.6217221676063</c:v>
                </c:pt>
                <c:pt idx="3353">
                  <c:v>121.6985265612938</c:v>
                </c:pt>
                <c:pt idx="3354">
                  <c:v>121.7078145344839</c:v>
                </c:pt>
                <c:pt idx="3355">
                  <c:v>121.642441492415</c:v>
                </c:pt>
                <c:pt idx="3356">
                  <c:v>121.6781644662231</c:v>
                </c:pt>
                <c:pt idx="3357">
                  <c:v>121.3859505404728</c:v>
                </c:pt>
                <c:pt idx="3358">
                  <c:v>121.3091461467854</c:v>
                </c:pt>
                <c:pt idx="3359">
                  <c:v>121.2573478347636</c:v>
                </c:pt>
                <c:pt idx="3360">
                  <c:v>121.232698982836</c:v>
                </c:pt>
                <c:pt idx="3361">
                  <c:v>121.1330318859114</c:v>
                </c:pt>
                <c:pt idx="3362">
                  <c:v>121.0890926281274</c:v>
                </c:pt>
                <c:pt idx="3363">
                  <c:v>120.9351266110145</c:v>
                </c:pt>
                <c:pt idx="3364">
                  <c:v>120.8129540405908</c:v>
                </c:pt>
                <c:pt idx="3365">
                  <c:v>120.6868519430481</c:v>
                </c:pt>
                <c:pt idx="3366">
                  <c:v>120.743651471403</c:v>
                </c:pt>
                <c:pt idx="3367">
                  <c:v>120.5903999137662</c:v>
                </c:pt>
                <c:pt idx="3368">
                  <c:v>120.2974715285398</c:v>
                </c:pt>
                <c:pt idx="3369">
                  <c:v>120.1642248362355</c:v>
                </c:pt>
                <c:pt idx="3370">
                  <c:v>120.1820863231396</c:v>
                </c:pt>
                <c:pt idx="3371">
                  <c:v>120.0381227386929</c:v>
                </c:pt>
                <c:pt idx="3372">
                  <c:v>120.0374082792167</c:v>
                </c:pt>
                <c:pt idx="3373">
                  <c:v>119.9848955077188</c:v>
                </c:pt>
                <c:pt idx="3374">
                  <c:v>119.8341445582486</c:v>
                </c:pt>
                <c:pt idx="3375">
                  <c:v>119.8859428702704</c:v>
                </c:pt>
                <c:pt idx="3376">
                  <c:v>119.7330485423717</c:v>
                </c:pt>
                <c:pt idx="3377">
                  <c:v>119.3718892771717</c:v>
                </c:pt>
                <c:pt idx="3378">
                  <c:v>119.6001590798055</c:v>
                </c:pt>
                <c:pt idx="3379">
                  <c:v>119.3411675196967</c:v>
                </c:pt>
                <c:pt idx="3380">
                  <c:v>119.4415490760975</c:v>
                </c:pt>
                <c:pt idx="3381">
                  <c:v>119.364387452672</c:v>
                </c:pt>
                <c:pt idx="3382">
                  <c:v>119.1275441363242</c:v>
                </c:pt>
                <c:pt idx="3383">
                  <c:v>119.2225672466538</c:v>
                </c:pt>
                <c:pt idx="3384">
                  <c:v>118.8681953464774</c:v>
                </c:pt>
                <c:pt idx="3385">
                  <c:v>118.8806983873102</c:v>
                </c:pt>
                <c:pt idx="3386">
                  <c:v>118.8038939936228</c:v>
                </c:pt>
                <c:pt idx="3387">
                  <c:v>118.7328052757447</c:v>
                </c:pt>
                <c:pt idx="3388">
                  <c:v>118.6092037863686</c:v>
                </c:pt>
                <c:pt idx="3389">
                  <c:v>118.3780761458302</c:v>
                </c:pt>
                <c:pt idx="3390">
                  <c:v>118.3780761458302</c:v>
                </c:pt>
                <c:pt idx="3391">
                  <c:v>118.2605475620015</c:v>
                </c:pt>
                <c:pt idx="3392">
                  <c:v>118.2326836424312</c:v>
                </c:pt>
                <c:pt idx="3393">
                  <c:v>118.3444965504505</c:v>
                </c:pt>
                <c:pt idx="3394">
                  <c:v>117.8804551206832</c:v>
                </c:pt>
                <c:pt idx="3395">
                  <c:v>117.7272035630464</c:v>
                </c:pt>
                <c:pt idx="3396">
                  <c:v>117.7443505904743</c:v>
                </c:pt>
                <c:pt idx="3397">
                  <c:v>117.8847418775402</c:v>
                </c:pt>
                <c:pt idx="3398">
                  <c:v>117.5878839651948</c:v>
                </c:pt>
                <c:pt idx="3399">
                  <c:v>117.583954438076</c:v>
                </c:pt>
                <c:pt idx="3400">
                  <c:v>117.5846688975521</c:v>
                </c:pt>
                <c:pt idx="3401">
                  <c:v>117.3692593654892</c:v>
                </c:pt>
                <c:pt idx="3402">
                  <c:v>117.3324647024669</c:v>
                </c:pt>
                <c:pt idx="3403">
                  <c:v>117.0098862489796</c:v>
                </c:pt>
                <c:pt idx="3404">
                  <c:v>116.7794730679174</c:v>
                </c:pt>
                <c:pt idx="3405">
                  <c:v>116.7448217833235</c:v>
                </c:pt>
                <c:pt idx="3406">
                  <c:v>116.5036917101188</c:v>
                </c:pt>
                <c:pt idx="3407">
                  <c:v>116.6712324572788</c:v>
                </c:pt>
                <c:pt idx="3408">
                  <c:v>116.3615142743625</c:v>
                </c:pt>
                <c:pt idx="3409">
                  <c:v>116.3622287338387</c:v>
                </c:pt>
                <c:pt idx="3410">
                  <c:v>116.4040246131941</c:v>
                </c:pt>
                <c:pt idx="3411">
                  <c:v>115.9878519683297</c:v>
                </c:pt>
                <c:pt idx="3412">
                  <c:v>116.3140027191977</c:v>
                </c:pt>
                <c:pt idx="3413">
                  <c:v>116.3911643426232</c:v>
                </c:pt>
                <c:pt idx="3414">
                  <c:v>116.0846612273497</c:v>
                </c:pt>
                <c:pt idx="3415">
                  <c:v>116.2186223791301</c:v>
                </c:pt>
                <c:pt idx="3416">
                  <c:v>115.8295991943598</c:v>
                </c:pt>
                <c:pt idx="3417">
                  <c:v>116.0832323083974</c:v>
                </c:pt>
                <c:pt idx="3418">
                  <c:v>115.7749430444334</c:v>
                </c:pt>
                <c:pt idx="3419">
                  <c:v>114.2710058471121</c:v>
                </c:pt>
                <c:pt idx="3420">
                  <c:v>113.2875523781749</c:v>
                </c:pt>
                <c:pt idx="3421">
                  <c:v>110.3586257556481</c:v>
                </c:pt>
                <c:pt idx="3422">
                  <c:v>107.3446784554581</c:v>
                </c:pt>
                <c:pt idx="3423">
                  <c:v>105.5738906437902</c:v>
                </c:pt>
                <c:pt idx="3424">
                  <c:v>101.9601546133621</c:v>
                </c:pt>
                <c:pt idx="3425">
                  <c:v>100.1097045701021</c:v>
                </c:pt>
                <c:pt idx="3426">
                  <c:v>96.3584350905126</c:v>
                </c:pt>
                <c:pt idx="3427">
                  <c:v>92.74076953296571</c:v>
                </c:pt>
                <c:pt idx="3428">
                  <c:v>90.81815908261337</c:v>
                </c:pt>
                <c:pt idx="3429">
                  <c:v>87.13369156404517</c:v>
                </c:pt>
                <c:pt idx="3430">
                  <c:v>83.28489836595968</c:v>
                </c:pt>
                <c:pt idx="3431">
                  <c:v>81.55697812286118</c:v>
                </c:pt>
                <c:pt idx="3432">
                  <c:v>77.937169186886</c:v>
                </c:pt>
                <c:pt idx="3433">
                  <c:v>75.9098904232759</c:v>
                </c:pt>
                <c:pt idx="3434">
                  <c:v>72.56300500719431</c:v>
                </c:pt>
                <c:pt idx="3435">
                  <c:v>68.84960187984155</c:v>
                </c:pt>
                <c:pt idx="3436">
                  <c:v>67.17133657033642</c:v>
                </c:pt>
                <c:pt idx="3437">
                  <c:v>63.85910243884896</c:v>
                </c:pt>
                <c:pt idx="3438">
                  <c:v>62.19262571070076</c:v>
                </c:pt>
                <c:pt idx="3439">
                  <c:v>58.95183752682924</c:v>
                </c:pt>
                <c:pt idx="3440">
                  <c:v>55.46420359394359</c:v>
                </c:pt>
                <c:pt idx="3441">
                  <c:v>53.92382896333812</c:v>
                </c:pt>
                <c:pt idx="3442">
                  <c:v>50.68839922553785</c:v>
                </c:pt>
                <c:pt idx="3443">
                  <c:v>48.9904862804385</c:v>
                </c:pt>
                <c:pt idx="3444">
                  <c:v>46.03476742755569</c:v>
                </c:pt>
                <c:pt idx="3445">
                  <c:v>42.71110194444938</c:v>
                </c:pt>
                <c:pt idx="3446">
                  <c:v>41.17179900305803</c:v>
                </c:pt>
                <c:pt idx="3447">
                  <c:v>37.96637656325644</c:v>
                </c:pt>
                <c:pt idx="3448">
                  <c:v>36.39206510753326</c:v>
                </c:pt>
                <c:pt idx="3449">
                  <c:v>33.3193535154289</c:v>
                </c:pt>
                <c:pt idx="3450">
                  <c:v>30.25871628847158</c:v>
                </c:pt>
                <c:pt idx="3451">
                  <c:v>28.64171587904771</c:v>
                </c:pt>
                <c:pt idx="3452">
                  <c:v>25.72597103385617</c:v>
                </c:pt>
                <c:pt idx="3453">
                  <c:v>24.24489653977203</c:v>
                </c:pt>
                <c:pt idx="3454">
                  <c:v>21.27428120681125</c:v>
                </c:pt>
                <c:pt idx="3455">
                  <c:v>18.34506880049405</c:v>
                </c:pt>
                <c:pt idx="3456">
                  <c:v>16.86835250921451</c:v>
                </c:pt>
                <c:pt idx="3457">
                  <c:v>14.00408446928046</c:v>
                </c:pt>
                <c:pt idx="3458">
                  <c:v>12.54408652974311</c:v>
                </c:pt>
                <c:pt idx="3459">
                  <c:v>9.624126373642216</c:v>
                </c:pt>
                <c:pt idx="3460">
                  <c:v>6.852452281818778</c:v>
                </c:pt>
                <c:pt idx="3461">
                  <c:v>5.392132835517145</c:v>
                </c:pt>
                <c:pt idx="3462">
                  <c:v>2.922053522366046</c:v>
                </c:pt>
                <c:pt idx="3463">
                  <c:v>1.462895072713187</c:v>
                </c:pt>
                <c:pt idx="3464">
                  <c:v>-1.231921040962107</c:v>
                </c:pt>
                <c:pt idx="3465">
                  <c:v>-3.928991274284692</c:v>
                </c:pt>
                <c:pt idx="3466">
                  <c:v>-5.166077857259433</c:v>
                </c:pt>
                <c:pt idx="3467">
                  <c:v>-7.693335362287807</c:v>
                </c:pt>
                <c:pt idx="3468">
                  <c:v>-10.02336632892163</c:v>
                </c:pt>
                <c:pt idx="3469">
                  <c:v>-11.3341136838887</c:v>
                </c:pt>
                <c:pt idx="3470">
                  <c:v>-13.94153354214246</c:v>
                </c:pt>
                <c:pt idx="3471">
                  <c:v>-16.44239176952664</c:v>
                </c:pt>
                <c:pt idx="3472">
                  <c:v>-17.61810628349907</c:v>
                </c:pt>
                <c:pt idx="3473">
                  <c:v>-20.03408672511518</c:v>
                </c:pt>
                <c:pt idx="3474">
                  <c:v>-21.18986781970268</c:v>
                </c:pt>
                <c:pt idx="3475">
                  <c:v>-23.5723758348606</c:v>
                </c:pt>
                <c:pt idx="3476">
                  <c:v>-26.14739495587041</c:v>
                </c:pt>
                <c:pt idx="3477">
                  <c:v>-27.32050169275485</c:v>
                </c:pt>
                <c:pt idx="3478">
                  <c:v>-29.78317206113816</c:v>
                </c:pt>
                <c:pt idx="3479">
                  <c:v>-31.97802729488209</c:v>
                </c:pt>
                <c:pt idx="3480">
                  <c:v>-33.02492476530234</c:v>
                </c:pt>
                <c:pt idx="3481">
                  <c:v>-35.40564663177</c:v>
                </c:pt>
                <c:pt idx="3482">
                  <c:v>-36.47137010938724</c:v>
                </c:pt>
                <c:pt idx="3483">
                  <c:v>-38.85659307055459</c:v>
                </c:pt>
                <c:pt idx="3484">
                  <c:v>-41.16001042170136</c:v>
                </c:pt>
                <c:pt idx="3485">
                  <c:v>-42.20955139218354</c:v>
                </c:pt>
                <c:pt idx="3486">
                  <c:v>-44.4926066482597</c:v>
                </c:pt>
                <c:pt idx="3487">
                  <c:v>-46.41628878782617</c:v>
                </c:pt>
                <c:pt idx="3488">
                  <c:v>-47.4936936778788</c:v>
                </c:pt>
                <c:pt idx="3489">
                  <c:v>-49.52668811729814</c:v>
                </c:pt>
                <c:pt idx="3490">
                  <c:v>-51.73365343916306</c:v>
                </c:pt>
                <c:pt idx="3491">
                  <c:v>-52.61315305431867</c:v>
                </c:pt>
                <c:pt idx="3492">
                  <c:v>-54.69330181916475</c:v>
                </c:pt>
                <c:pt idx="3493">
                  <c:v>-55.66210886884064</c:v>
                </c:pt>
                <c:pt idx="3494">
                  <c:v>-57.52006073660031</c:v>
                </c:pt>
                <c:pt idx="3495">
                  <c:v>-59.60378179882721</c:v>
                </c:pt>
                <c:pt idx="3496">
                  <c:v>-60.63403236345303</c:v>
                </c:pt>
                <c:pt idx="3497">
                  <c:v>-62.56021511118618</c:v>
                </c:pt>
                <c:pt idx="3498">
                  <c:v>-64.4674646828011</c:v>
                </c:pt>
                <c:pt idx="3499">
                  <c:v>-65.24408213338913</c:v>
                </c:pt>
                <c:pt idx="3500">
                  <c:v>-67.2617156940712</c:v>
                </c:pt>
                <c:pt idx="3501">
                  <c:v>-69.05179391159547</c:v>
                </c:pt>
                <c:pt idx="3502">
                  <c:v>-69.89950008006184</c:v>
                </c:pt>
                <c:pt idx="3503">
                  <c:v>-71.61670343101756</c:v>
                </c:pt>
                <c:pt idx="3504">
                  <c:v>-72.39367811134385</c:v>
                </c:pt>
                <c:pt idx="3505">
                  <c:v>-74.33343558912414</c:v>
                </c:pt>
                <c:pt idx="3506">
                  <c:v>-75.87595359815818</c:v>
                </c:pt>
                <c:pt idx="3507">
                  <c:v>-76.63649571053267</c:v>
                </c:pt>
                <c:pt idx="3508">
                  <c:v>-78.34262493960802</c:v>
                </c:pt>
                <c:pt idx="3509">
                  <c:v>-79.76654267559918</c:v>
                </c:pt>
                <c:pt idx="3510">
                  <c:v>-80.65497303420678</c:v>
                </c:pt>
                <c:pt idx="3511">
                  <c:v>-82.11997219007728</c:v>
                </c:pt>
                <c:pt idx="3512">
                  <c:v>-83.40957154454998</c:v>
                </c:pt>
                <c:pt idx="3513">
                  <c:v>-84.25049034799281</c:v>
                </c:pt>
                <c:pt idx="3514">
                  <c:v>-85.5347312563941</c:v>
                </c:pt>
                <c:pt idx="3515">
                  <c:v>-86.30491857169708</c:v>
                </c:pt>
                <c:pt idx="3516">
                  <c:v>-87.63988610290579</c:v>
                </c:pt>
                <c:pt idx="3517">
                  <c:v>-88.93127160606913</c:v>
                </c:pt>
                <c:pt idx="3518">
                  <c:v>-89.73539574648933</c:v>
                </c:pt>
                <c:pt idx="3519">
                  <c:v>-90.9306864501089</c:v>
                </c:pt>
                <c:pt idx="3520">
                  <c:v>-92.16241458701244</c:v>
                </c:pt>
                <c:pt idx="3521">
                  <c:v>-92.77434912834534</c:v>
                </c:pt>
                <c:pt idx="3522">
                  <c:v>-94.05215990146135</c:v>
                </c:pt>
                <c:pt idx="3523">
                  <c:v>-94.49512477668188</c:v>
                </c:pt>
                <c:pt idx="3524">
                  <c:v>-95.74257102206082</c:v>
                </c:pt>
                <c:pt idx="3525">
                  <c:v>-96.66779604369081</c:v>
                </c:pt>
                <c:pt idx="3526">
                  <c:v>-97.1975677452652</c:v>
                </c:pt>
                <c:pt idx="3527">
                  <c:v>-98.47073453178589</c:v>
                </c:pt>
                <c:pt idx="3528">
                  <c:v>-99.2355634010177</c:v>
                </c:pt>
                <c:pt idx="3529">
                  <c:v>-99.77498030552015</c:v>
                </c:pt>
                <c:pt idx="3530">
                  <c:v>-100.7948712077416</c:v>
                </c:pt>
                <c:pt idx="3531">
                  <c:v>-101.6593671738978</c:v>
                </c:pt>
                <c:pt idx="3532">
                  <c:v>-102.3398898249422</c:v>
                </c:pt>
                <c:pt idx="3533">
                  <c:v>-102.933605649633</c:v>
                </c:pt>
                <c:pt idx="3534">
                  <c:v>-103.8563300630964</c:v>
                </c:pt>
                <c:pt idx="3535">
                  <c:v>-104.541496700736</c:v>
                </c:pt>
                <c:pt idx="3536">
                  <c:v>-105.1062769166421</c:v>
                </c:pt>
                <c:pt idx="3537">
                  <c:v>-105.7032078089756</c:v>
                </c:pt>
                <c:pt idx="3538">
                  <c:v>-106.5241217470859</c:v>
                </c:pt>
                <c:pt idx="3539">
                  <c:v>-107.2189335876536</c:v>
                </c:pt>
                <c:pt idx="3540">
                  <c:v>-107.6147441374474</c:v>
                </c:pt>
                <c:pt idx="3541">
                  <c:v>-108.0330601607403</c:v>
                </c:pt>
                <c:pt idx="3542">
                  <c:v>-109.1115367400071</c:v>
                </c:pt>
                <c:pt idx="3543">
                  <c:v>-109.2662172165962</c:v>
                </c:pt>
                <c:pt idx="3544">
                  <c:v>-109.9338795970697</c:v>
                </c:pt>
                <c:pt idx="3545">
                  <c:v>-110.2753912266752</c:v>
                </c:pt>
                <c:pt idx="3546">
                  <c:v>-110.732645291419</c:v>
                </c:pt>
                <c:pt idx="3547">
                  <c:v>-111.5335543641968</c:v>
                </c:pt>
                <c:pt idx="3548">
                  <c:v>-111.9197197110624</c:v>
                </c:pt>
                <c:pt idx="3549">
                  <c:v>-112.3766165460681</c:v>
                </c:pt>
                <c:pt idx="3550">
                  <c:v>-112.8349423000261</c:v>
                </c:pt>
                <c:pt idx="3551">
                  <c:v>-113.058925345803</c:v>
                </c:pt>
                <c:pt idx="3552">
                  <c:v>-113.6351369133277</c:v>
                </c:pt>
                <c:pt idx="3553">
                  <c:v>-114.1752682773063</c:v>
                </c:pt>
                <c:pt idx="3554">
                  <c:v>-114.5507167320295</c:v>
                </c:pt>
                <c:pt idx="3555">
                  <c:v>-114.9147338351342</c:v>
                </c:pt>
                <c:pt idx="3556">
                  <c:v>-115.1762260034095</c:v>
                </c:pt>
                <c:pt idx="3557">
                  <c:v>-115.6391957439626</c:v>
                </c:pt>
                <c:pt idx="3558">
                  <c:v>-116.2150500817492</c:v>
                </c:pt>
                <c:pt idx="3559">
                  <c:v>-116.4347463706691</c:v>
                </c:pt>
                <c:pt idx="3560">
                  <c:v>-116.778044148965</c:v>
                </c:pt>
                <c:pt idx="3561">
                  <c:v>-117.284595917564</c:v>
                </c:pt>
                <c:pt idx="3562">
                  <c:v>-117.5160807878405</c:v>
                </c:pt>
                <c:pt idx="3563">
                  <c:v>-117.7443505904743</c:v>
                </c:pt>
                <c:pt idx="3564">
                  <c:v>-118.3502122262598</c:v>
                </c:pt>
                <c:pt idx="3565">
                  <c:v>-118.2662632378108</c:v>
                </c:pt>
                <c:pt idx="3566">
                  <c:v>-118.5745525017747</c:v>
                </c:pt>
                <c:pt idx="3567">
                  <c:v>-118.8817700765245</c:v>
                </c:pt>
                <c:pt idx="3568">
                  <c:v>-119.1361176500382</c:v>
                </c:pt>
                <c:pt idx="3569">
                  <c:v>-119.7069707714918</c:v>
                </c:pt>
                <c:pt idx="3570">
                  <c:v>-119.4065405617656</c:v>
                </c:pt>
                <c:pt idx="3571">
                  <c:v>-119.791276989679</c:v>
                </c:pt>
                <c:pt idx="3572">
                  <c:v>-120.3485553810854</c:v>
                </c:pt>
                <c:pt idx="3573">
                  <c:v>-120.3124751775392</c:v>
                </c:pt>
                <c:pt idx="3574">
                  <c:v>-120.756511741974</c:v>
                </c:pt>
                <c:pt idx="3575">
                  <c:v>-120.8979747182541</c:v>
                </c:pt>
                <c:pt idx="3576">
                  <c:v>-121.0522979651051</c:v>
                </c:pt>
                <c:pt idx="3577">
                  <c:v>-121.4738290560408</c:v>
                </c:pt>
                <c:pt idx="3578">
                  <c:v>-121.6838801420324</c:v>
                </c:pt>
                <c:pt idx="3579">
                  <c:v>-122.043253258542</c:v>
                </c:pt>
                <c:pt idx="3580">
                  <c:v>-122.1518510989186</c:v>
                </c:pt>
                <c:pt idx="3581">
                  <c:v>-122.3061743457697</c:v>
                </c:pt>
                <c:pt idx="3582">
                  <c:v>-122.6826944897071</c:v>
                </c:pt>
                <c:pt idx="3583">
                  <c:v>-122.704128273992</c:v>
                </c:pt>
                <c:pt idx="3584">
                  <c:v>-122.9777662533621</c:v>
                </c:pt>
                <c:pt idx="3585">
                  <c:v>-123.2081794344244</c:v>
                </c:pt>
                <c:pt idx="3586">
                  <c:v>-123.4507384265814</c:v>
                </c:pt>
                <c:pt idx="3587">
                  <c:v>-123.4460944399864</c:v>
                </c:pt>
                <c:pt idx="3588">
                  <c:v>-123.6465003230498</c:v>
                </c:pt>
                <c:pt idx="3589">
                  <c:v>-123.981939047108</c:v>
                </c:pt>
                <c:pt idx="3590">
                  <c:v>-124.0587434407954</c:v>
                </c:pt>
                <c:pt idx="3591">
                  <c:v>-124.1676985109101</c:v>
                </c:pt>
                <c:pt idx="3592">
                  <c:v>-124.1923473628377</c:v>
                </c:pt>
                <c:pt idx="3593">
                  <c:v>-124.5727970338941</c:v>
                </c:pt>
                <c:pt idx="3594">
                  <c:v>-124.726763051007</c:v>
                </c:pt>
                <c:pt idx="3595">
                  <c:v>-124.766415551934</c:v>
                </c:pt>
                <c:pt idx="3596">
                  <c:v>-125.1204302223724</c:v>
                </c:pt>
                <c:pt idx="3597">
                  <c:v>-125.2229551572016</c:v>
                </c:pt>
                <c:pt idx="3598">
                  <c:v>-125.5483914485935</c:v>
                </c:pt>
                <c:pt idx="3599">
                  <c:v>-125.6259103017571</c:v>
                </c:pt>
                <c:pt idx="3600">
                  <c:v>-125.6026903687818</c:v>
                </c:pt>
                <c:pt idx="3601">
                  <c:v>-126.0367245005503</c:v>
                </c:pt>
                <c:pt idx="3602">
                  <c:v>-125.7473684127046</c:v>
                </c:pt>
                <c:pt idx="3603">
                  <c:v>-126.1774730173542</c:v>
                </c:pt>
                <c:pt idx="3604">
                  <c:v>-126.4089578876308</c:v>
                </c:pt>
                <c:pt idx="3605">
                  <c:v>-126.5847149187667</c:v>
                </c:pt>
                <c:pt idx="3606">
                  <c:v>-126.7286785032133</c:v>
                </c:pt>
                <c:pt idx="3607">
                  <c:v>-126.6004330272423</c:v>
                </c:pt>
                <c:pt idx="3608">
                  <c:v>-126.7543990443552</c:v>
                </c:pt>
                <c:pt idx="3609">
                  <c:v>-127.0433979024628</c:v>
                </c:pt>
                <c:pt idx="3610">
                  <c:v>-127.0512569567006</c:v>
                </c:pt>
                <c:pt idx="3611">
                  <c:v>-127.4381367630424</c:v>
                </c:pt>
                <c:pt idx="3612">
                  <c:v>-127.3795510859971</c:v>
                </c:pt>
                <c:pt idx="3613">
                  <c:v>-127.5338743328481</c:v>
                </c:pt>
                <c:pt idx="3614">
                  <c:v>-127.6460444706055</c:v>
                </c:pt>
                <c:pt idx="3615">
                  <c:v>-127.9964868436631</c:v>
                </c:pt>
                <c:pt idx="3616">
                  <c:v>-128.1951065780362</c:v>
                </c:pt>
                <c:pt idx="3617">
                  <c:v>-128.1951065780362</c:v>
                </c:pt>
                <c:pt idx="3618">
                  <c:v>-128.3880106366</c:v>
                </c:pt>
                <c:pt idx="3619">
                  <c:v>-128.4680300979301</c:v>
                </c:pt>
                <c:pt idx="3620">
                  <c:v>-128.6462877372325</c:v>
                </c:pt>
                <c:pt idx="3621">
                  <c:v>-128.8349050389394</c:v>
                </c:pt>
                <c:pt idx="3622">
                  <c:v>-128.9117094326268</c:v>
                </c:pt>
                <c:pt idx="3623">
                  <c:v>-128.9856559884096</c:v>
                </c:pt>
                <c:pt idx="3624">
                  <c:v>-128.8513376068911</c:v>
                </c:pt>
                <c:pt idx="3625">
                  <c:v>-129.203208898901</c:v>
                </c:pt>
                <c:pt idx="3626">
                  <c:v>-129.3410995778002</c:v>
                </c:pt>
                <c:pt idx="3627">
                  <c:v>-129.5715127588625</c:v>
                </c:pt>
                <c:pt idx="3628">
                  <c:v>-129.5711555291245</c:v>
                </c:pt>
                <c:pt idx="3629">
                  <c:v>-129.5286451902928</c:v>
                </c:pt>
                <c:pt idx="3630">
                  <c:v>-129.9633937815375</c:v>
                </c:pt>
                <c:pt idx="3631">
                  <c:v>-129.9644654707517</c:v>
                </c:pt>
                <c:pt idx="3632">
                  <c:v>-130.0902103385563</c:v>
                </c:pt>
                <c:pt idx="3633">
                  <c:v>-130.3427717633796</c:v>
                </c:pt>
                <c:pt idx="3634">
                  <c:v>-130.150224934554</c:v>
                </c:pt>
                <c:pt idx="3635">
                  <c:v>-130.8261035990033</c:v>
                </c:pt>
                <c:pt idx="3636">
                  <c:v>-130.8268180584794</c:v>
                </c:pt>
                <c:pt idx="3637">
                  <c:v>-130.604621161393</c:v>
                </c:pt>
                <c:pt idx="3638">
                  <c:v>-130.9443466423081</c:v>
                </c:pt>
                <c:pt idx="3639">
                  <c:v>-130.6206964996067</c:v>
                </c:pt>
                <c:pt idx="3640">
                  <c:v>-131.1061717136588</c:v>
                </c:pt>
                <c:pt idx="3641">
                  <c:v>-131.4148182073609</c:v>
                </c:pt>
                <c:pt idx="3642">
                  <c:v>-131.3394427326258</c:v>
                </c:pt>
                <c:pt idx="3643">
                  <c:v>-131.706317673635</c:v>
                </c:pt>
                <c:pt idx="3644">
                  <c:v>-131.5344901696181</c:v>
                </c:pt>
                <c:pt idx="3645">
                  <c:v>-131.6112945633055</c:v>
                </c:pt>
                <c:pt idx="3646">
                  <c:v>-131.758473215395</c:v>
                </c:pt>
                <c:pt idx="3647">
                  <c:v>-131.9942448425284</c:v>
                </c:pt>
                <c:pt idx="3648">
                  <c:v>-132.1499970083317</c:v>
                </c:pt>
                <c:pt idx="3649">
                  <c:v>-132.2353749157331</c:v>
                </c:pt>
                <c:pt idx="3650">
                  <c:v>-132.2353749157331</c:v>
                </c:pt>
                <c:pt idx="3651">
                  <c:v>-132.335756472134</c:v>
                </c:pt>
                <c:pt idx="3652">
                  <c:v>-132.8505245247087</c:v>
                </c:pt>
                <c:pt idx="3653">
                  <c:v>-132.8058708074486</c:v>
                </c:pt>
                <c:pt idx="3654">
                  <c:v>-132.8458805381136</c:v>
                </c:pt>
                <c:pt idx="3655">
                  <c:v>-132.9998465552266</c:v>
                </c:pt>
                <c:pt idx="3656">
                  <c:v>-132.9937736496792</c:v>
                </c:pt>
                <c:pt idx="3657">
                  <c:v>-133.2952755486197</c:v>
                </c:pt>
                <c:pt idx="3658">
                  <c:v>-133.428879470662</c:v>
                </c:pt>
                <c:pt idx="3659">
                  <c:v>-133.5060410940875</c:v>
                </c:pt>
                <c:pt idx="3660">
                  <c:v>-133.7307385993405</c:v>
                </c:pt>
                <c:pt idx="3661">
                  <c:v>-133.6817981252234</c:v>
                </c:pt>
                <c:pt idx="3662">
                  <c:v>-133.9254288065947</c:v>
                </c:pt>
                <c:pt idx="3663">
                  <c:v>-133.908639008905</c:v>
                </c:pt>
                <c:pt idx="3664">
                  <c:v>-134.062962255756</c:v>
                </c:pt>
                <c:pt idx="3665">
                  <c:v>-134.3376719243402</c:v>
                </c:pt>
                <c:pt idx="3666">
                  <c:v>-134.2344325300348</c:v>
                </c:pt>
                <c:pt idx="3667">
                  <c:v>-134.6266707824478</c:v>
                </c:pt>
                <c:pt idx="3668">
                  <c:v>-134.473061995073</c:v>
                </c:pt>
                <c:pt idx="3669">
                  <c:v>-134.627385241924</c:v>
                </c:pt>
                <c:pt idx="3670">
                  <c:v>-134.8295772736779</c:v>
                </c:pt>
                <c:pt idx="3671">
                  <c:v>-134.737769230991</c:v>
                </c:pt>
                <c:pt idx="3672">
                  <c:v>-135.4311521526064</c:v>
                </c:pt>
                <c:pt idx="3673">
                  <c:v>-135.5093854652461</c:v>
                </c:pt>
                <c:pt idx="3674">
                  <c:v>-135.2757572165411</c:v>
                </c:pt>
                <c:pt idx="3675">
                  <c:v>-135.5597548583156</c:v>
                </c:pt>
                <c:pt idx="3676">
                  <c:v>-135.3814972190131</c:v>
                </c:pt>
                <c:pt idx="3677">
                  <c:v>-135.7287245244279</c:v>
                </c:pt>
                <c:pt idx="3678">
                  <c:v>-135.8062433775915</c:v>
                </c:pt>
                <c:pt idx="3679">
                  <c:v>-136.001648044322</c:v>
                </c:pt>
                <c:pt idx="3680">
                  <c:v>-136.1770478457197</c:v>
                </c:pt>
                <c:pt idx="3681">
                  <c:v>-136.1527562235302</c:v>
                </c:pt>
                <c:pt idx="3682">
                  <c:v>-136.3070794703812</c:v>
                </c:pt>
                <c:pt idx="3683">
                  <c:v>-136.4267514326384</c:v>
                </c:pt>
                <c:pt idx="3684">
                  <c:v>-136.7025327904369</c:v>
                </c:pt>
                <c:pt idx="3685">
                  <c:v>-136.5721439360373</c:v>
                </c:pt>
                <c:pt idx="3686">
                  <c:v>-136.8957940787388</c:v>
                </c:pt>
                <c:pt idx="3687">
                  <c:v>-137.0501173255898</c:v>
                </c:pt>
                <c:pt idx="3688">
                  <c:v>-137.0161805004721</c:v>
                </c:pt>
                <c:pt idx="3689">
                  <c:v>-137.3294709807692</c:v>
                </c:pt>
                <c:pt idx="3690">
                  <c:v>-137.1630019228234</c:v>
                </c:pt>
                <c:pt idx="3691">
                  <c:v>-137.4977261874054</c:v>
                </c:pt>
                <c:pt idx="3692">
                  <c:v>-137.574887810831</c:v>
                </c:pt>
                <c:pt idx="3693">
                  <c:v>-137.6859862593741</c:v>
                </c:pt>
                <c:pt idx="3694">
                  <c:v>-138.0257117402892</c:v>
                </c:pt>
                <c:pt idx="3695">
                  <c:v>-137.7499303824906</c:v>
                </c:pt>
                <c:pt idx="3696">
                  <c:v>-137.9817724825052</c:v>
                </c:pt>
                <c:pt idx="3697">
                  <c:v>-138.2814882327553</c:v>
                </c:pt>
                <c:pt idx="3698">
                  <c:v>-138.249337556328</c:v>
                </c:pt>
                <c:pt idx="3699">
                  <c:v>-138.5069001974844</c:v>
                </c:pt>
                <c:pt idx="3700">
                  <c:v>-138.4393837769871</c:v>
                </c:pt>
                <c:pt idx="3701">
                  <c:v>-138.5937070238381</c:v>
                </c:pt>
                <c:pt idx="3702">
                  <c:v>-139.0652502781052</c:v>
                </c:pt>
                <c:pt idx="3703">
                  <c:v>-139.046317101987</c:v>
                </c:pt>
                <c:pt idx="3704">
                  <c:v>-139.2938773104771</c:v>
                </c:pt>
                <c:pt idx="3705">
                  <c:v>-139.0584629130816</c:v>
                </c:pt>
                <c:pt idx="3706">
                  <c:v>-139.1363389959833</c:v>
                </c:pt>
                <c:pt idx="3707">
                  <c:v>-139.434625827281</c:v>
                </c:pt>
                <c:pt idx="3708">
                  <c:v>-139.6057388718218</c:v>
                </c:pt>
                <c:pt idx="3709">
                  <c:v>-139.9268884063567</c:v>
                </c:pt>
                <c:pt idx="3710">
                  <c:v>-140.0044072595203</c:v>
                </c:pt>
                <c:pt idx="3711">
                  <c:v>-140.020125367996</c:v>
                </c:pt>
                <c:pt idx="3712">
                  <c:v>-140.0519188146851</c:v>
                </c:pt>
                <c:pt idx="3713">
                  <c:v>-140.2748301712477</c:v>
                </c:pt>
                <c:pt idx="3714">
                  <c:v>-140.5456103127131</c:v>
                </c:pt>
                <c:pt idx="3715">
                  <c:v>-140.6231291658767</c:v>
                </c:pt>
                <c:pt idx="3716">
                  <c:v>-140.7113649111828</c:v>
                </c:pt>
                <c:pt idx="3717">
                  <c:v>-140.5863345028544</c:v>
                </c:pt>
                <c:pt idx="3718">
                  <c:v>-140.958567889935</c:v>
                </c:pt>
                <c:pt idx="3719">
                  <c:v>-141.1125339070478</c:v>
                </c:pt>
                <c:pt idx="3720">
                  <c:v>-140.9603540386253</c:v>
                </c:pt>
                <c:pt idx="3721">
                  <c:v>-141.3518778315621</c:v>
                </c:pt>
                <c:pt idx="3722">
                  <c:v>-141.1264658668329</c:v>
                </c:pt>
                <c:pt idx="3723">
                  <c:v>-141.5004854026038</c:v>
                </c:pt>
                <c:pt idx="3724">
                  <c:v>-141.655523108931</c:v>
                </c:pt>
                <c:pt idx="3725">
                  <c:v>-141.6826725690252</c:v>
                </c:pt>
                <c:pt idx="3726">
                  <c:v>-142.206371365052</c:v>
                </c:pt>
                <c:pt idx="3727">
                  <c:v>-141.9680991297519</c:v>
                </c:pt>
                <c:pt idx="3728">
                  <c:v>-142.276388393716</c:v>
                </c:pt>
                <c:pt idx="3729">
                  <c:v>-142.431068870305</c:v>
                </c:pt>
                <c:pt idx="3730">
                  <c:v>-142.5560992786334</c:v>
                </c:pt>
                <c:pt idx="3731">
                  <c:v>-142.8118757710995</c:v>
                </c:pt>
                <c:pt idx="3732">
                  <c:v>-142.6446922536775</c:v>
                </c:pt>
                <c:pt idx="3733">
                  <c:v>-142.6446922536775</c:v>
                </c:pt>
                <c:pt idx="3734">
                  <c:v>-143.0194262489246</c:v>
                </c:pt>
                <c:pt idx="3735">
                  <c:v>-143.2051857127267</c:v>
                </c:pt>
                <c:pt idx="3736">
                  <c:v>-143.4013048389332</c:v>
                </c:pt>
                <c:pt idx="3737">
                  <c:v>-142.9865611130211</c:v>
                </c:pt>
                <c:pt idx="3738">
                  <c:v>-143.2180459832977</c:v>
                </c:pt>
                <c:pt idx="3739">
                  <c:v>-143.5713461942598</c:v>
                </c:pt>
                <c:pt idx="3740">
                  <c:v>-143.8489137007488</c:v>
                </c:pt>
                <c:pt idx="3741">
                  <c:v>-144.2272199933767</c:v>
                </c:pt>
                <c:pt idx="3742">
                  <c:v>-144.0193122858135</c:v>
                </c:pt>
                <c:pt idx="3743">
                  <c:v>-144.1732783029264</c:v>
                </c:pt>
                <c:pt idx="3744">
                  <c:v>-144.1046901932149</c:v>
                </c:pt>
                <c:pt idx="3745">
                  <c:v>-144.5469406089593</c:v>
                </c:pt>
                <c:pt idx="3746">
                  <c:v>-144.7623501410222</c:v>
                </c:pt>
                <c:pt idx="3747">
                  <c:v>-144.8395117644475</c:v>
                </c:pt>
                <c:pt idx="3748">
                  <c:v>-144.9127438607543</c:v>
                </c:pt>
                <c:pt idx="3749">
                  <c:v>-145.0095531197742</c:v>
                </c:pt>
                <c:pt idx="3750">
                  <c:v>-145.3757136013073</c:v>
                </c:pt>
                <c:pt idx="3751">
                  <c:v>-145.3317743435234</c:v>
                </c:pt>
                <c:pt idx="3752">
                  <c:v>-145.4857403606363</c:v>
                </c:pt>
                <c:pt idx="3753">
                  <c:v>-145.6936480681995</c:v>
                </c:pt>
                <c:pt idx="3754">
                  <c:v>-145.5182482668017</c:v>
                </c:pt>
                <c:pt idx="3755">
                  <c:v>-145.9833613857832</c:v>
                </c:pt>
                <c:pt idx="3756">
                  <c:v>-145.841541179765</c:v>
                </c:pt>
                <c:pt idx="3757">
                  <c:v>-146.0715971310893</c:v>
                </c:pt>
                <c:pt idx="3758">
                  <c:v>-146.2327077429638</c:v>
                </c:pt>
                <c:pt idx="3759">
                  <c:v>-146.1819811201563</c:v>
                </c:pt>
                <c:pt idx="3760">
                  <c:v>-146.6613834286611</c:v>
                </c:pt>
                <c:pt idx="3761">
                  <c:v>-146.8153494457741</c:v>
                </c:pt>
                <c:pt idx="3762">
                  <c:v>-146.7592643768953</c:v>
                </c:pt>
                <c:pt idx="3763">
                  <c:v>-146.96502870603</c:v>
                </c:pt>
                <c:pt idx="3764">
                  <c:v>-146.9589558004827</c:v>
                </c:pt>
                <c:pt idx="3765">
                  <c:v>-147.2275925635196</c:v>
                </c:pt>
                <c:pt idx="3766">
                  <c:v>-147.3047541869452</c:v>
                </c:pt>
                <c:pt idx="3767">
                  <c:v>-147.4087080407267</c:v>
                </c:pt>
                <c:pt idx="3768">
                  <c:v>-147.7144966965241</c:v>
                </c:pt>
                <c:pt idx="3769">
                  <c:v>-147.6184018969803</c:v>
                </c:pt>
                <c:pt idx="3770">
                  <c:v>-147.6948490609297</c:v>
                </c:pt>
                <c:pt idx="3771">
                  <c:v>-147.9856340677277</c:v>
                </c:pt>
                <c:pt idx="3772">
                  <c:v>-148.096732516271</c:v>
                </c:pt>
                <c:pt idx="3773">
                  <c:v>-148.4457459703761</c:v>
                </c:pt>
                <c:pt idx="3774">
                  <c:v>-148.1406717740549</c:v>
                </c:pt>
                <c:pt idx="3775">
                  <c:v>-148.1406717740549</c:v>
                </c:pt>
                <c:pt idx="3776">
                  <c:v>-148.6486524616062</c:v>
                </c:pt>
                <c:pt idx="3777">
                  <c:v>-148.8819234805731</c:v>
                </c:pt>
                <c:pt idx="3778">
                  <c:v>-149.0276732137102</c:v>
                </c:pt>
                <c:pt idx="3779">
                  <c:v>-149.2112892990838</c:v>
                </c:pt>
                <c:pt idx="3780">
                  <c:v>-149.2112892990838</c:v>
                </c:pt>
                <c:pt idx="3781">
                  <c:v>-149.5956684972591</c:v>
                </c:pt>
                <c:pt idx="3782">
                  <c:v>-149.6942639049694</c:v>
                </c:pt>
                <c:pt idx="3783">
                  <c:v>-149.6388932955669</c:v>
                </c:pt>
                <c:pt idx="3784">
                  <c:v>-149.8703781658434</c:v>
                </c:pt>
                <c:pt idx="3785">
                  <c:v>-150.1232968204048</c:v>
                </c:pt>
                <c:pt idx="3786">
                  <c:v>-149.9218192481271</c:v>
                </c:pt>
                <c:pt idx="3787">
                  <c:v>-150.5491146681975</c:v>
                </c:pt>
                <c:pt idx="3788">
                  <c:v>-150.185812024569</c:v>
                </c:pt>
                <c:pt idx="3789">
                  <c:v>-150.4172968948455</c:v>
                </c:pt>
                <c:pt idx="3790">
                  <c:v>-150.7177271045717</c:v>
                </c:pt>
                <c:pt idx="3791">
                  <c:v>-150.5180356809844</c:v>
                </c:pt>
                <c:pt idx="3792">
                  <c:v>-151.2428548195509</c:v>
                </c:pt>
                <c:pt idx="3793">
                  <c:v>-151.1528329255545</c:v>
                </c:pt>
                <c:pt idx="3794">
                  <c:v>-151.1528329255545</c:v>
                </c:pt>
                <c:pt idx="3795">
                  <c:v>-151.5186361773495</c:v>
                </c:pt>
                <c:pt idx="3796">
                  <c:v>-151.5722206380616</c:v>
                </c:pt>
                <c:pt idx="3797">
                  <c:v>-151.913017808191</c:v>
                </c:pt>
                <c:pt idx="3798">
                  <c:v>-151.9901794316165</c:v>
                </c:pt>
                <c:pt idx="3799">
                  <c:v>-152.0684127442562</c:v>
                </c:pt>
                <c:pt idx="3800">
                  <c:v>-152.1462888271579</c:v>
                </c:pt>
                <c:pt idx="3801">
                  <c:v>-152.2645318704627</c:v>
                </c:pt>
                <c:pt idx="3802">
                  <c:v>-152.5463861338088</c:v>
                </c:pt>
                <c:pt idx="3803">
                  <c:v>-152.7796571527757</c:v>
                </c:pt>
                <c:pt idx="3804">
                  <c:v>-152.7710836390617</c:v>
                </c:pt>
                <c:pt idx="3805">
                  <c:v>-152.8793242497003</c:v>
                </c:pt>
                <c:pt idx="3806">
                  <c:v>-152.8868260742</c:v>
                </c:pt>
                <c:pt idx="3807">
                  <c:v>-153.1847556757596</c:v>
                </c:pt>
                <c:pt idx="3808">
                  <c:v>-153.2615600694471</c:v>
                </c:pt>
                <c:pt idx="3809">
                  <c:v>-153.4433900061303</c:v>
                </c:pt>
                <c:pt idx="3810">
                  <c:v>-153.604857847743</c:v>
                </c:pt>
                <c:pt idx="3811">
                  <c:v>-153.7005954175487</c:v>
                </c:pt>
                <c:pt idx="3812">
                  <c:v>-153.8552758941378</c:v>
                </c:pt>
                <c:pt idx="3813">
                  <c:v>-153.9853075187993</c:v>
                </c:pt>
                <c:pt idx="3814">
                  <c:v>-154.252872592622</c:v>
                </c:pt>
                <c:pt idx="3815">
                  <c:v>-154.3346782026426</c:v>
                </c:pt>
                <c:pt idx="3816">
                  <c:v>-154.5286539504206</c:v>
                </c:pt>
                <c:pt idx="3817">
                  <c:v>-154.6833344270097</c:v>
                </c:pt>
                <c:pt idx="3818">
                  <c:v>-154.8626637555264</c:v>
                </c:pt>
                <c:pt idx="3819">
                  <c:v>-155.2477574131778</c:v>
                </c:pt>
                <c:pt idx="3820">
                  <c:v>-154.9598302442845</c:v>
                </c:pt>
                <c:pt idx="3821">
                  <c:v>-155.2695484272008</c:v>
                </c:pt>
                <c:pt idx="3822">
                  <c:v>-155.3960077544814</c:v>
                </c:pt>
                <c:pt idx="3823">
                  <c:v>-155.5549749879275</c:v>
                </c:pt>
                <c:pt idx="3824">
                  <c:v>-155.7925327637514</c:v>
                </c:pt>
                <c:pt idx="3825">
                  <c:v>-155.7514513438721</c:v>
                </c:pt>
                <c:pt idx="3826">
                  <c:v>-156.0604550673123</c:v>
                </c:pt>
                <c:pt idx="3827">
                  <c:v>-156.1083238522151</c:v>
                </c:pt>
                <c:pt idx="3828">
                  <c:v>-156.2569314232568</c:v>
                </c:pt>
                <c:pt idx="3829">
                  <c:v>-156.6795342034067</c:v>
                </c:pt>
                <c:pt idx="3830">
                  <c:v>-156.6463118377652</c:v>
                </c:pt>
                <c:pt idx="3831">
                  <c:v>-156.7984917061878</c:v>
                </c:pt>
                <c:pt idx="3832">
                  <c:v>-156.8749388701371</c:v>
                </c:pt>
                <c:pt idx="3833">
                  <c:v>-156.9828222510376</c:v>
                </c:pt>
                <c:pt idx="3834">
                  <c:v>-157.5340277368967</c:v>
                </c:pt>
                <c:pt idx="3835">
                  <c:v>-157.5340277368967</c:v>
                </c:pt>
                <c:pt idx="3836">
                  <c:v>-157.5708223999191</c:v>
                </c:pt>
                <c:pt idx="3837">
                  <c:v>-157.8233838247424</c:v>
                </c:pt>
                <c:pt idx="3838">
                  <c:v>-157.7019257137948</c:v>
                </c:pt>
                <c:pt idx="3839">
                  <c:v>-158.103809169136</c:v>
                </c:pt>
                <c:pt idx="3840">
                  <c:v>-158.4145990412665</c:v>
                </c:pt>
                <c:pt idx="3841">
                  <c:v>-158.2917120113666</c:v>
                </c:pt>
                <c:pt idx="3842">
                  <c:v>-158.2749222136769</c:v>
                </c:pt>
                <c:pt idx="3843">
                  <c:v>-158.7121714130881</c:v>
                </c:pt>
                <c:pt idx="3844">
                  <c:v>-158.9643756081733</c:v>
                </c:pt>
                <c:pt idx="3845">
                  <c:v>-159.0418944613369</c:v>
                </c:pt>
                <c:pt idx="3846">
                  <c:v>-158.9750925003157</c:v>
                </c:pt>
                <c:pt idx="3847">
                  <c:v>-159.1237000713575</c:v>
                </c:pt>
                <c:pt idx="3848">
                  <c:v>-159.4402056192973</c:v>
                </c:pt>
                <c:pt idx="3849">
                  <c:v>-159.5948860958864</c:v>
                </c:pt>
                <c:pt idx="3850">
                  <c:v>-159.7306333963571</c:v>
                </c:pt>
                <c:pt idx="3851">
                  <c:v>-159.9974840107038</c:v>
                </c:pt>
                <c:pt idx="3852">
                  <c:v>-159.866380696828</c:v>
                </c:pt>
                <c:pt idx="3853">
                  <c:v>-160.372932465427</c:v>
                </c:pt>
                <c:pt idx="3854">
                  <c:v>-160.5276129420161</c:v>
                </c:pt>
                <c:pt idx="3855">
                  <c:v>-160.3747186141174</c:v>
                </c:pt>
                <c:pt idx="3856">
                  <c:v>-160.9945122096881</c:v>
                </c:pt>
                <c:pt idx="3857">
                  <c:v>-160.5997733491085</c:v>
                </c:pt>
                <c:pt idx="3858">
                  <c:v>-161.1738415382048</c:v>
                </c:pt>
                <c:pt idx="3859">
                  <c:v>-161.3281647850558</c:v>
                </c:pt>
                <c:pt idx="3860">
                  <c:v>-161.3167334334372</c:v>
                </c:pt>
                <c:pt idx="3861">
                  <c:v>-161.6975403342316</c:v>
                </c:pt>
                <c:pt idx="3862">
                  <c:v>-161.5700093177367</c:v>
                </c:pt>
                <c:pt idx="3863">
                  <c:v>-161.7243325645877</c:v>
                </c:pt>
                <c:pt idx="3864">
                  <c:v>-162.1019243977394</c:v>
                </c:pt>
                <c:pt idx="3865">
                  <c:v>-162.0326218285517</c:v>
                </c:pt>
                <c:pt idx="3866">
                  <c:v>-162.3369815653967</c:v>
                </c:pt>
                <c:pt idx="3867">
                  <c:v>-162.4205733241077</c:v>
                </c:pt>
                <c:pt idx="3868">
                  <c:v>-162.6524154241223</c:v>
                </c:pt>
                <c:pt idx="3869">
                  <c:v>-162.9231955655878</c:v>
                </c:pt>
                <c:pt idx="3870">
                  <c:v>-162.9717788099668</c:v>
                </c:pt>
                <c:pt idx="3871">
                  <c:v>-163.245416789337</c:v>
                </c:pt>
                <c:pt idx="3872">
                  <c:v>-163.400097265926</c:v>
                </c:pt>
                <c:pt idx="3873">
                  <c:v>-163.4929769978271</c:v>
                </c:pt>
                <c:pt idx="3874">
                  <c:v>-163.7237474086274</c:v>
                </c:pt>
                <c:pt idx="3875">
                  <c:v>-163.946301535452</c:v>
                </c:pt>
                <c:pt idx="3876">
                  <c:v>-164.139920053492</c:v>
                </c:pt>
                <c:pt idx="3877">
                  <c:v>-164.1409917427061</c:v>
                </c:pt>
                <c:pt idx="3878">
                  <c:v>-164.4010549920291</c:v>
                </c:pt>
                <c:pt idx="3879">
                  <c:v>-164.2085081632035</c:v>
                </c:pt>
                <c:pt idx="3880">
                  <c:v>-164.536445062762</c:v>
                </c:pt>
                <c:pt idx="3881">
                  <c:v>-164.9522604778883</c:v>
                </c:pt>
                <c:pt idx="3882">
                  <c:v>-165.0297793310519</c:v>
                </c:pt>
                <c:pt idx="3883">
                  <c:v>-165.2269701464726</c:v>
                </c:pt>
                <c:pt idx="3884">
                  <c:v>-165.131947036143</c:v>
                </c:pt>
                <c:pt idx="3885">
                  <c:v>-165.6370698857897</c:v>
                </c:pt>
                <c:pt idx="3886">
                  <c:v>-165.792107592117</c:v>
                </c:pt>
                <c:pt idx="3887">
                  <c:v>-165.9389290144682</c:v>
                </c:pt>
                <c:pt idx="3888">
                  <c:v>-166.1500517896741</c:v>
                </c:pt>
                <c:pt idx="3889">
                  <c:v>-166.0385961113928</c:v>
                </c:pt>
                <c:pt idx="3890">
                  <c:v>-166.5994468001801</c:v>
                </c:pt>
                <c:pt idx="3891">
                  <c:v>-166.6787518020341</c:v>
                </c:pt>
                <c:pt idx="3892">
                  <c:v>-166.660533085392</c:v>
                </c:pt>
                <c:pt idx="3893">
                  <c:v>-166.9620349843324</c:v>
                </c:pt>
                <c:pt idx="3894">
                  <c:v>-166.8005671427198</c:v>
                </c:pt>
                <c:pt idx="3895">
                  <c:v>-167.2985453976048</c:v>
                </c:pt>
                <c:pt idx="3896">
                  <c:v>-167.453583103932</c:v>
                </c:pt>
                <c:pt idx="3897">
                  <c:v>-167.5393182410714</c:v>
                </c:pt>
                <c:pt idx="3898">
                  <c:v>-167.8265309504886</c:v>
                </c:pt>
                <c:pt idx="3899">
                  <c:v>-167.7372235159683</c:v>
                </c:pt>
                <c:pt idx="3900">
                  <c:v>-167.8919039925574</c:v>
                </c:pt>
                <c:pt idx="3901">
                  <c:v>-168.2955735965891</c:v>
                </c:pt>
                <c:pt idx="3902">
                  <c:v>-168.4195323157032</c:v>
                </c:pt>
                <c:pt idx="3903">
                  <c:v>-168.6578045510033</c:v>
                </c:pt>
                <c:pt idx="3904">
                  <c:v>-168.6620913078602</c:v>
                </c:pt>
                <c:pt idx="3905">
                  <c:v>-168.8939334078748</c:v>
                </c:pt>
                <c:pt idx="3906">
                  <c:v>-169.1447086840078</c:v>
                </c:pt>
                <c:pt idx="3907">
                  <c:v>-169.4422810558293</c:v>
                </c:pt>
                <c:pt idx="3908">
                  <c:v>-169.5562373422771</c:v>
                </c:pt>
                <c:pt idx="3909">
                  <c:v>-169.6676930205585</c:v>
                </c:pt>
                <c:pt idx="3910">
                  <c:v>-169.7455691034601</c:v>
                </c:pt>
                <c:pt idx="3911">
                  <c:v>-169.8248741053141</c:v>
                </c:pt>
                <c:pt idx="3912">
                  <c:v>-170.3417855363174</c:v>
                </c:pt>
                <c:pt idx="3913">
                  <c:v>-170.216397898251</c:v>
                </c:pt>
                <c:pt idx="3914">
                  <c:v>-170.6029204748547</c:v>
                </c:pt>
                <c:pt idx="3915">
                  <c:v>-170.6400723676151</c:v>
                </c:pt>
                <c:pt idx="3916">
                  <c:v>-170.564339663142</c:v>
                </c:pt>
                <c:pt idx="3917">
                  <c:v>-171.388111439157</c:v>
                </c:pt>
                <c:pt idx="3918">
                  <c:v>-171.1841332587126</c:v>
                </c:pt>
                <c:pt idx="3919">
                  <c:v>-171.4177615074177</c:v>
                </c:pt>
                <c:pt idx="3920">
                  <c:v>-171.5842305653634</c:v>
                </c:pt>
                <c:pt idx="3921">
                  <c:v>-171.6824687433357</c:v>
                </c:pt>
                <c:pt idx="3922">
                  <c:v>-172.2540363242654</c:v>
                </c:pt>
                <c:pt idx="3923">
                  <c:v>-172.331197947691</c:v>
                </c:pt>
                <c:pt idx="3924">
                  <c:v>-172.2754701085503</c:v>
                </c:pt>
                <c:pt idx="3925">
                  <c:v>-172.7816646474112</c:v>
                </c:pt>
                <c:pt idx="3926">
                  <c:v>-172.503025451708</c:v>
                </c:pt>
                <c:pt idx="3927">
                  <c:v>-173.0910256005894</c:v>
                </c:pt>
                <c:pt idx="3928">
                  <c:v>-173.2453488474404</c:v>
                </c:pt>
                <c:pt idx="3929">
                  <c:v>-173.4446830412896</c:v>
                </c:pt>
                <c:pt idx="3930">
                  <c:v>-173.5929333825933</c:v>
                </c:pt>
                <c:pt idx="3931">
                  <c:v>-173.375023242364</c:v>
                </c:pt>
                <c:pt idx="3932">
                  <c:v>-173.8351351450123</c:v>
                </c:pt>
                <c:pt idx="3933">
                  <c:v>-174.067334474765</c:v>
                </c:pt>
                <c:pt idx="3934">
                  <c:v>-174.0444717715278</c:v>
                </c:pt>
                <c:pt idx="3935">
                  <c:v>-174.3409724541351</c:v>
                </c:pt>
                <c:pt idx="3936">
                  <c:v>-174.3766954279432</c:v>
                </c:pt>
                <c:pt idx="3937">
                  <c:v>-174.5320903640084</c:v>
                </c:pt>
                <c:pt idx="3938">
                  <c:v>-174.939332265421</c:v>
                </c:pt>
                <c:pt idx="3939">
                  <c:v>-175.362649505047</c:v>
                </c:pt>
                <c:pt idx="3940">
                  <c:v>-175.2068973392436</c:v>
                </c:pt>
                <c:pt idx="3941">
                  <c:v>-175.4519569395672</c:v>
                </c:pt>
                <c:pt idx="3942">
                  <c:v>-175.6066374161563</c:v>
                </c:pt>
                <c:pt idx="3943">
                  <c:v>-175.72880998658</c:v>
                </c:pt>
                <c:pt idx="3944">
                  <c:v>-176.204282767966</c:v>
                </c:pt>
                <c:pt idx="3945">
                  <c:v>-176.0360275613298</c:v>
                </c:pt>
                <c:pt idx="3946">
                  <c:v>-175.419449033402</c:v>
                </c:pt>
                <c:pt idx="3947">
                  <c:v>-156.7570530565704</c:v>
                </c:pt>
                <c:pt idx="3948">
                  <c:v>-153.6823767009065</c:v>
                </c:pt>
                <c:pt idx="3949">
                  <c:v>-155.2056043040843</c:v>
                </c:pt>
                <c:pt idx="3950">
                  <c:v>-157.2421710408844</c:v>
                </c:pt>
                <c:pt idx="3951">
                  <c:v>-158.5557047878086</c:v>
                </c:pt>
                <c:pt idx="3952">
                  <c:v>-161.2549326887492</c:v>
                </c:pt>
                <c:pt idx="3953">
                  <c:v>-163.144678003198</c:v>
                </c:pt>
                <c:pt idx="3954">
                  <c:v>-164.7843625009902</c:v>
                </c:pt>
                <c:pt idx="3955">
                  <c:v>-166.2379303052421</c:v>
                </c:pt>
                <c:pt idx="3956">
                  <c:v>-167.1667276242529</c:v>
                </c:pt>
                <c:pt idx="3957">
                  <c:v>-169.1182736833898</c:v>
                </c:pt>
                <c:pt idx="3958">
                  <c:v>-170.3607187124357</c:v>
                </c:pt>
                <c:pt idx="3959">
                  <c:v>-171.4867068468673</c:v>
                </c:pt>
                <c:pt idx="3960">
                  <c:v>-172.7255795785324</c:v>
                </c:pt>
                <c:pt idx="3961">
                  <c:v>-173.5890038554744</c:v>
                </c:pt>
                <c:pt idx="3962">
                  <c:v>-174.0616187989557</c:v>
                </c:pt>
                <c:pt idx="3963">
                  <c:v>-174.979341996086</c:v>
                </c:pt>
                <c:pt idx="3964">
                  <c:v>-175.931359248072</c:v>
                </c:pt>
                <c:pt idx="3965">
                  <c:v>-176.3954006778393</c:v>
                </c:pt>
                <c:pt idx="3966">
                  <c:v>-176.9216000820327</c:v>
                </c:pt>
                <c:pt idx="3967">
                  <c:v>-177.2588249547813</c:v>
                </c:pt>
                <c:pt idx="3968">
                  <c:v>-177.834679292568</c:v>
                </c:pt>
                <c:pt idx="3969">
                  <c:v>-178.4659042397572</c:v>
                </c:pt>
                <c:pt idx="3970">
                  <c:v>-178.2337049100045</c:v>
                </c:pt>
                <c:pt idx="3971">
                  <c:v>-160.522254495945</c:v>
                </c:pt>
                <c:pt idx="3972">
                  <c:v>-156.9092329249929</c:v>
                </c:pt>
                <c:pt idx="3973">
                  <c:v>-157.9476997735946</c:v>
                </c:pt>
                <c:pt idx="3974">
                  <c:v>-160.5022496306123</c:v>
                </c:pt>
                <c:pt idx="3975">
                  <c:v>-161.6385974274482</c:v>
                </c:pt>
                <c:pt idx="3976">
                  <c:v>-164.3971254649103</c:v>
                </c:pt>
                <c:pt idx="3977">
                  <c:v>-166.5179984198976</c:v>
                </c:pt>
                <c:pt idx="3978">
                  <c:v>-167.7861639900854</c:v>
                </c:pt>
                <c:pt idx="3979">
                  <c:v>-169.876672417336</c:v>
                </c:pt>
                <c:pt idx="3980">
                  <c:v>-171.4441965080356</c:v>
                </c:pt>
                <c:pt idx="3981">
                  <c:v>-172.6734240367726</c:v>
                </c:pt>
                <c:pt idx="3982">
                  <c:v>-173.8922919031052</c:v>
                </c:pt>
                <c:pt idx="3983">
                  <c:v>-175.2833445031929</c:v>
                </c:pt>
                <c:pt idx="3984">
                  <c:v>-176.3343143926274</c:v>
                </c:pt>
                <c:pt idx="3985">
                  <c:v>-177.2591821845194</c:v>
                </c:pt>
                <c:pt idx="3986">
                  <c:v>-178.3780257241893</c:v>
                </c:pt>
                <c:pt idx="3987">
                  <c:v>-178.6906017450102</c:v>
                </c:pt>
                <c:pt idx="3988">
                  <c:v>-179.5404512919051</c:v>
                </c:pt>
                <c:pt idx="3989">
                  <c:v>-180.2827746876376</c:v>
                </c:pt>
                <c:pt idx="3990">
                  <c:v>-180.8114746999975</c:v>
                </c:pt>
                <c:pt idx="3991">
                  <c:v>-181.7927847905063</c:v>
                </c:pt>
                <c:pt idx="3992">
                  <c:v>-181.9488941860477</c:v>
                </c:pt>
                <c:pt idx="3993">
                  <c:v>-181.3301722796913</c:v>
                </c:pt>
                <c:pt idx="3994">
                  <c:v>-162.5127385965326</c:v>
                </c:pt>
                <c:pt idx="3995">
                  <c:v>-160.0214184031552</c:v>
                </c:pt>
                <c:pt idx="3996">
                  <c:v>-161.3960384352912</c:v>
                </c:pt>
                <c:pt idx="3997">
                  <c:v>-162.7131444795961</c:v>
                </c:pt>
                <c:pt idx="3998">
                  <c:v>-165.2512617686621</c:v>
                </c:pt>
                <c:pt idx="3999">
                  <c:v>-167.581471350165</c:v>
                </c:pt>
                <c:pt idx="4000">
                  <c:v>-168.837491109258</c:v>
                </c:pt>
                <c:pt idx="4001">
                  <c:v>-171.3516740058726</c:v>
                </c:pt>
                <c:pt idx="4002">
                  <c:v>-173.36644972865</c:v>
                </c:pt>
                <c:pt idx="4003">
                  <c:v>-174.3695508331816</c:v>
                </c:pt>
                <c:pt idx="4004">
                  <c:v>-164.9801243974586</c:v>
                </c:pt>
                <c:pt idx="4005">
                  <c:v>-162.4137859590842</c:v>
                </c:pt>
                <c:pt idx="4006">
                  <c:v>-163.4211738204728</c:v>
                </c:pt>
                <c:pt idx="4007">
                  <c:v>-166.1293324648654</c:v>
                </c:pt>
                <c:pt idx="4008">
                  <c:v>-168.6999576600968</c:v>
                </c:pt>
                <c:pt idx="4009">
                  <c:v>-169.828089172957</c:v>
                </c:pt>
                <c:pt idx="4010">
                  <c:v>-172.2536790945273</c:v>
                </c:pt>
                <c:pt idx="4011">
                  <c:v>-173.3375141198653</c:v>
                </c:pt>
                <c:pt idx="4012">
                  <c:v>-170.9505050100076</c:v>
                </c:pt>
                <c:pt idx="4013">
                  <c:v>-161.9083058796994</c:v>
                </c:pt>
                <c:pt idx="4014">
                  <c:v>-161.7747019576571</c:v>
                </c:pt>
                <c:pt idx="4015">
                  <c:v>-164.5993174966642</c:v>
                </c:pt>
                <c:pt idx="4016">
                  <c:v>-167.1545818131581</c:v>
                </c:pt>
                <c:pt idx="4017">
                  <c:v>-168.2916440694702</c:v>
                </c:pt>
                <c:pt idx="4018">
                  <c:v>-170.9737249429828</c:v>
                </c:pt>
                <c:pt idx="4019">
                  <c:v>-172.8395358649803</c:v>
                </c:pt>
                <c:pt idx="4020">
                  <c:v>-173.0849526950419</c:v>
                </c:pt>
                <c:pt idx="4021">
                  <c:v>-163.254347532789</c:v>
                </c:pt>
                <c:pt idx="4022">
                  <c:v>-162.4187871754173</c:v>
                </c:pt>
                <c:pt idx="4023">
                  <c:v>-164.7765034467523</c:v>
                </c:pt>
                <c:pt idx="4024">
                  <c:v>-167.1324335693971</c:v>
                </c:pt>
                <c:pt idx="4025">
                  <c:v>-168.36987738211</c:v>
                </c:pt>
                <c:pt idx="4026">
                  <c:v>-170.9905147406727</c:v>
                </c:pt>
                <c:pt idx="4027">
                  <c:v>-173.4871933801213</c:v>
                </c:pt>
                <c:pt idx="4028">
                  <c:v>-174.525302998985</c:v>
                </c:pt>
                <c:pt idx="4029">
                  <c:v>-176.3393156089606</c:v>
                </c:pt>
                <c:pt idx="4030">
                  <c:v>-168.4502540731782</c:v>
                </c:pt>
                <c:pt idx="4031">
                  <c:v>-164.2331570151311</c:v>
                </c:pt>
                <c:pt idx="4032">
                  <c:v>-164.7607853382768</c:v>
                </c:pt>
                <c:pt idx="4033">
                  <c:v>-165.810326308759</c:v>
                </c:pt>
                <c:pt idx="4034">
                  <c:v>-168.4924071822717</c:v>
                </c:pt>
                <c:pt idx="4035">
                  <c:v>-171.2023519753547</c:v>
                </c:pt>
                <c:pt idx="4036">
                  <c:v>-172.3737082865226</c:v>
                </c:pt>
                <c:pt idx="4037">
                  <c:v>-174.8878911831372</c:v>
                </c:pt>
                <c:pt idx="4038">
                  <c:v>-176.8244335932747</c:v>
                </c:pt>
                <c:pt idx="4039">
                  <c:v>-177.830392535711</c:v>
                </c:pt>
                <c:pt idx="4040">
                  <c:v>-177.623556517362</c:v>
                </c:pt>
                <c:pt idx="4041">
                  <c:v>-165.9775098261809</c:v>
                </c:pt>
                <c:pt idx="4042">
                  <c:v>-165.7595996859515</c:v>
                </c:pt>
                <c:pt idx="4043">
                  <c:v>-167.87654311382</c:v>
                </c:pt>
                <c:pt idx="4044">
                  <c:v>-170.507182905049</c:v>
                </c:pt>
                <c:pt idx="4045">
                  <c:v>-171.9775405069907</c:v>
                </c:pt>
                <c:pt idx="4046">
                  <c:v>-174.1059152864777</c:v>
                </c:pt>
                <c:pt idx="4047">
                  <c:v>-175.8777747873598</c:v>
                </c:pt>
                <c:pt idx="4048">
                  <c:v>-178.1247498398898</c:v>
                </c:pt>
                <c:pt idx="4049">
                  <c:v>-169.0954109801526</c:v>
                </c:pt>
                <c:pt idx="4050">
                  <c:v>-167.4903777669543</c:v>
                </c:pt>
                <c:pt idx="4051">
                  <c:v>-168.938229895397</c:v>
                </c:pt>
                <c:pt idx="4052">
                  <c:v>-172.2576086216463</c:v>
                </c:pt>
                <c:pt idx="4053">
                  <c:v>-173.653662438067</c:v>
                </c:pt>
                <c:pt idx="4054">
                  <c:v>-175.8216897184811</c:v>
                </c:pt>
                <c:pt idx="4055">
                  <c:v>-178.2676417351223</c:v>
                </c:pt>
                <c:pt idx="4056">
                  <c:v>-179.006392833474</c:v>
                </c:pt>
                <c:pt idx="4057">
                  <c:v>-181.0754674764395</c:v>
                </c:pt>
                <c:pt idx="4058">
                  <c:v>-175.5712716720863</c:v>
                </c:pt>
                <c:pt idx="4059">
                  <c:v>-167.9844264947204</c:v>
                </c:pt>
                <c:pt idx="4060">
                  <c:v>-169.7027015348904</c:v>
                </c:pt>
                <c:pt idx="4061">
                  <c:v>-171.1387650819763</c:v>
                </c:pt>
                <c:pt idx="4062">
                  <c:v>-173.8487098750593</c:v>
                </c:pt>
                <c:pt idx="4063">
                  <c:v>-176.4136193944815</c:v>
                </c:pt>
                <c:pt idx="4064">
                  <c:v>-177.9597097008963</c:v>
                </c:pt>
                <c:pt idx="4065">
                  <c:v>-176.975541772483</c:v>
                </c:pt>
                <c:pt idx="4066">
                  <c:v>-172.0346972650837</c:v>
                </c:pt>
                <c:pt idx="4067">
                  <c:v>-170.0217076909968</c:v>
                </c:pt>
                <c:pt idx="4068">
                  <c:v>-172.3919270031647</c:v>
                </c:pt>
                <c:pt idx="4069">
                  <c:v>-174.3027488721604</c:v>
                </c:pt>
                <c:pt idx="4070">
                  <c:v>-176.468990003884</c:v>
                </c:pt>
                <c:pt idx="4071">
                  <c:v>-176.2539377015592</c:v>
                </c:pt>
                <c:pt idx="4072">
                  <c:v>-171.9946875344186</c:v>
                </c:pt>
                <c:pt idx="4073">
                  <c:v>-170.908351900914</c:v>
                </c:pt>
                <c:pt idx="4074">
                  <c:v>-173.7883380493236</c:v>
                </c:pt>
                <c:pt idx="4075">
                  <c:v>-174.6967732732638</c:v>
                </c:pt>
                <c:pt idx="4076">
                  <c:v>-177.3263413752786</c:v>
                </c:pt>
                <c:pt idx="4077">
                  <c:v>-179.99377582953</c:v>
                </c:pt>
                <c:pt idx="4078">
                  <c:v>-178.5930780265141</c:v>
                </c:pt>
                <c:pt idx="4079">
                  <c:v>-170.8536957509876</c:v>
                </c:pt>
                <c:pt idx="4080">
                  <c:v>-170.6422157460436</c:v>
                </c:pt>
                <c:pt idx="4081">
                  <c:v>-173.2735699967477</c:v>
                </c:pt>
                <c:pt idx="4082">
                  <c:v>-176.1342657393009</c:v>
                </c:pt>
                <c:pt idx="4083">
                  <c:v>-177.239891778663</c:v>
                </c:pt>
                <c:pt idx="4084">
                  <c:v>-180.236334821687</c:v>
                </c:pt>
                <c:pt idx="4085">
                  <c:v>-173.3203670924374</c:v>
                </c:pt>
                <c:pt idx="4086">
                  <c:v>-172.3144081500011</c:v>
                </c:pt>
                <c:pt idx="4087">
                  <c:v>-174.3220392780168</c:v>
                </c:pt>
                <c:pt idx="4088">
                  <c:v>-175.653791741583</c:v>
                </c:pt>
                <c:pt idx="4089">
                  <c:v>-178.8999383715257</c:v>
                </c:pt>
                <c:pt idx="4090">
                  <c:v>-176.4947105450258</c:v>
                </c:pt>
                <c:pt idx="4091">
                  <c:v>-173.5807875714985</c:v>
                </c:pt>
                <c:pt idx="4092">
                  <c:v>-174.3259688051356</c:v>
                </c:pt>
                <c:pt idx="4093">
                  <c:v>-177.0084069083865</c:v>
                </c:pt>
                <c:pt idx="4094">
                  <c:v>-178.5898629588714</c:v>
                </c:pt>
                <c:pt idx="4095">
                  <c:v>-178.43375356333</c:v>
                </c:pt>
                <c:pt idx="4096">
                  <c:v>-173.5714995983084</c:v>
                </c:pt>
                <c:pt idx="4097">
                  <c:v>-174.0387560957185</c:v>
                </c:pt>
                <c:pt idx="4098">
                  <c:v>-176.8715879187014</c:v>
                </c:pt>
                <c:pt idx="4099">
                  <c:v>-179.7358559586354</c:v>
                </c:pt>
                <c:pt idx="4100">
                  <c:v>-181.1276230181993</c:v>
                </c:pt>
                <c:pt idx="4101">
                  <c:v>-180.2974211068989</c:v>
                </c:pt>
                <c:pt idx="4102">
                  <c:v>-175.4616021424954</c:v>
                </c:pt>
                <c:pt idx="4103">
                  <c:v>-174.9293298327546</c:v>
                </c:pt>
                <c:pt idx="4104">
                  <c:v>-177.7978846295455</c:v>
                </c:pt>
                <c:pt idx="4105">
                  <c:v>-179.1985824325615</c:v>
                </c:pt>
                <c:pt idx="4106">
                  <c:v>-181.9356766857387</c:v>
                </c:pt>
                <c:pt idx="4107">
                  <c:v>-184.0547634920356</c:v>
                </c:pt>
                <c:pt idx="4108">
                  <c:v>-182.5736889979515</c:v>
                </c:pt>
                <c:pt idx="4109">
                  <c:v>-175.992445533284</c:v>
                </c:pt>
                <c:pt idx="4110">
                  <c:v>-177.4728055678918</c:v>
                </c:pt>
                <c:pt idx="4111">
                  <c:v>-179.1971535136092</c:v>
                </c:pt>
                <c:pt idx="4112">
                  <c:v>-181.6831152609153</c:v>
                </c:pt>
                <c:pt idx="4113">
                  <c:v>-183.0766684691696</c:v>
                </c:pt>
                <c:pt idx="4114">
                  <c:v>-185.0650091913289</c:v>
                </c:pt>
                <c:pt idx="4115">
                  <c:v>-177.8696878069</c:v>
                </c:pt>
                <c:pt idx="4116">
                  <c:v>-177.7632333449518</c:v>
                </c:pt>
                <c:pt idx="4117">
                  <c:v>-179.8991099489385</c:v>
                </c:pt>
                <c:pt idx="4118">
                  <c:v>-182.7619490699202</c:v>
                </c:pt>
                <c:pt idx="4119">
                  <c:v>-184.3666250533804</c:v>
                </c:pt>
                <c:pt idx="4120">
                  <c:v>-181.3358879555006</c:v>
                </c:pt>
                <c:pt idx="4121">
                  <c:v>-179.1342810797069</c:v>
                </c:pt>
                <c:pt idx="4122">
                  <c:v>-179.8451682584883</c:v>
                </c:pt>
                <c:pt idx="4123">
                  <c:v>-182.7097935281597</c:v>
                </c:pt>
                <c:pt idx="4124">
                  <c:v>-184.1955120088396</c:v>
                </c:pt>
                <c:pt idx="4125">
                  <c:v>-180.227046848497</c:v>
                </c:pt>
                <c:pt idx="4126">
                  <c:v>-181.0047359882994</c:v>
                </c:pt>
                <c:pt idx="4127">
                  <c:v>-182.2439659497016</c:v>
                </c:pt>
                <c:pt idx="4128">
                  <c:v>-185.2036143297044</c:v>
                </c:pt>
                <c:pt idx="4129">
                  <c:v>-185.5179764992157</c:v>
                </c:pt>
                <c:pt idx="4130">
                  <c:v>-181.3737543077372</c:v>
                </c:pt>
                <c:pt idx="4131">
                  <c:v>-179.6390466996155</c:v>
                </c:pt>
                <c:pt idx="4132">
                  <c:v>-182.3486342629604</c:v>
                </c:pt>
                <c:pt idx="4133">
                  <c:v>-183.9718861928008</c:v>
                </c:pt>
                <c:pt idx="4134">
                  <c:v>-186.1852816499512</c:v>
                </c:pt>
                <c:pt idx="4135">
                  <c:v>-187.9807183135466</c:v>
                </c:pt>
                <c:pt idx="4136">
                  <c:v>-182.928060898128</c:v>
                </c:pt>
                <c:pt idx="4137">
                  <c:v>-181.5327215411832</c:v>
                </c:pt>
                <c:pt idx="4138">
                  <c:v>-182.756590623849</c:v>
                </c:pt>
                <c:pt idx="4139">
                  <c:v>-185.3883021042923</c:v>
                </c:pt>
                <c:pt idx="4140">
                  <c:v>-186.2706595573525</c:v>
                </c:pt>
                <c:pt idx="4141">
                  <c:v>-183.7103940245255</c:v>
                </c:pt>
                <c:pt idx="4142">
                  <c:v>-183.8025592969504</c:v>
                </c:pt>
                <c:pt idx="4143">
                  <c:v>-186.8429415977584</c:v>
                </c:pt>
                <c:pt idx="4144">
                  <c:v>-187.616343980704</c:v>
                </c:pt>
                <c:pt idx="4145">
                  <c:v>-186.1602755682855</c:v>
                </c:pt>
                <c:pt idx="4146">
                  <c:v>-183.2906490822802</c:v>
                </c:pt>
                <c:pt idx="4147">
                  <c:v>-183.6325179416238</c:v>
                </c:pt>
                <c:pt idx="4148">
                  <c:v>-186.682188215622</c:v>
                </c:pt>
                <c:pt idx="4149">
                  <c:v>-187.7338725645319</c:v>
                </c:pt>
                <c:pt idx="4150">
                  <c:v>-190.5174066836603</c:v>
                </c:pt>
                <c:pt idx="4151">
                  <c:v>-188.4547621759802</c:v>
                </c:pt>
                <c:pt idx="4152">
                  <c:v>-184.483439177733</c:v>
                </c:pt>
                <c:pt idx="4153">
                  <c:v>-184.5480977603256</c:v>
                </c:pt>
                <c:pt idx="4154">
                  <c:v>-185.5254783237154</c:v>
                </c:pt>
                <c:pt idx="4155">
                  <c:v>-188.466550757337</c:v>
                </c:pt>
                <c:pt idx="4156">
                  <c:v>-190.7906874332924</c:v>
                </c:pt>
                <c:pt idx="4157">
                  <c:v>-188.4211825806006</c:v>
                </c:pt>
                <c:pt idx="4158">
                  <c:v>-186.8818796392092</c:v>
                </c:pt>
                <c:pt idx="4159">
                  <c:v>-189.3971342250381</c:v>
                </c:pt>
                <c:pt idx="4160">
                  <c:v>-190.7917591225066</c:v>
                </c:pt>
                <c:pt idx="4161">
                  <c:v>-193.547429322064</c:v>
                </c:pt>
                <c:pt idx="4162">
                  <c:v>-191.0125271006407</c:v>
                </c:pt>
                <c:pt idx="4163">
                  <c:v>-186.6461080120757</c:v>
                </c:pt>
                <c:pt idx="4164">
                  <c:v>-186.3360325994214</c:v>
                </c:pt>
                <c:pt idx="4165">
                  <c:v>-189.3674841567774</c:v>
                </c:pt>
                <c:pt idx="4166">
                  <c:v>-190.5041891833513</c:v>
                </c:pt>
                <c:pt idx="4167">
                  <c:v>-193.7706979083647</c:v>
                </c:pt>
                <c:pt idx="4168">
                  <c:v>-194.8270262438704</c:v>
                </c:pt>
                <c:pt idx="4169">
                  <c:v>-195.446105379965</c:v>
                </c:pt>
                <c:pt idx="4170">
                  <c:v>-189.2149470586167</c:v>
                </c:pt>
                <c:pt idx="4171">
                  <c:v>-189.0741985418128</c:v>
                </c:pt>
                <c:pt idx="4172">
                  <c:v>-192.529681798271</c:v>
                </c:pt>
                <c:pt idx="4173">
                  <c:v>-194.9695609093648</c:v>
                </c:pt>
                <c:pt idx="4174">
                  <c:v>-196.363114117619</c:v>
                </c:pt>
                <c:pt idx="4175">
                  <c:v>-193.058381810631</c:v>
                </c:pt>
                <c:pt idx="4176">
                  <c:v>-189.1334986783343</c:v>
                </c:pt>
                <c:pt idx="4177">
                  <c:v>-190.4634649932101</c:v>
                </c:pt>
                <c:pt idx="4178">
                  <c:v>-193.5670769576585</c:v>
                </c:pt>
                <c:pt idx="4179">
                  <c:v>-194.8038063108951</c:v>
                </c:pt>
                <c:pt idx="4180">
                  <c:v>-197.7255883386603</c:v>
                </c:pt>
                <c:pt idx="4181">
                  <c:v>-191.5087192068353</c:v>
                </c:pt>
                <c:pt idx="4182">
                  <c:v>-190.665299795226</c:v>
                </c:pt>
                <c:pt idx="4183">
                  <c:v>-192.758308830643</c:v>
                </c:pt>
                <c:pt idx="4184">
                  <c:v>-195.6865209936935</c:v>
                </c:pt>
                <c:pt idx="4185">
                  <c:v>-196.7485650050085</c:v>
                </c:pt>
                <c:pt idx="4186">
                  <c:v>-191.6137447498311</c:v>
                </c:pt>
                <c:pt idx="4187">
                  <c:v>-192.529681798271</c:v>
                </c:pt>
                <c:pt idx="4188">
                  <c:v>-193.9246639254776</c:v>
                </c:pt>
                <c:pt idx="4189">
                  <c:v>-196.7732138569361</c:v>
                </c:pt>
                <c:pt idx="4190">
                  <c:v>-198.209277404022</c:v>
                </c:pt>
                <c:pt idx="4191">
                  <c:v>-195.591497883364</c:v>
                </c:pt>
                <c:pt idx="4192">
                  <c:v>-191.4111954883392</c:v>
                </c:pt>
                <c:pt idx="4193">
                  <c:v>-192.4664521346307</c:v>
                </c:pt>
                <c:pt idx="4194">
                  <c:v>-195.5643484232698</c:v>
                </c:pt>
                <c:pt idx="4195">
                  <c:v>-198.323948149946</c:v>
                </c:pt>
                <c:pt idx="4196">
                  <c:v>-199.6742765598925</c:v>
                </c:pt>
                <c:pt idx="4197">
                  <c:v>-199.8293142662197</c:v>
                </c:pt>
                <c:pt idx="4198">
                  <c:v>-194.1143529163986</c:v>
                </c:pt>
                <c:pt idx="4199">
                  <c:v>-194.997067599197</c:v>
                </c:pt>
                <c:pt idx="4200">
                  <c:v>-197.4887450223125</c:v>
                </c:pt>
                <c:pt idx="4201">
                  <c:v>-199.099136681582</c:v>
                </c:pt>
                <c:pt idx="4202">
                  <c:v>-201.8901726252094</c:v>
                </c:pt>
                <c:pt idx="4203">
                  <c:v>-196.675332908702</c:v>
                </c:pt>
                <c:pt idx="4204">
                  <c:v>-195.1781830764041</c:v>
                </c:pt>
                <c:pt idx="4205">
                  <c:v>-196.327748373549</c:v>
                </c:pt>
                <c:pt idx="4206">
                  <c:v>-199.3445535116437</c:v>
                </c:pt>
                <c:pt idx="4207">
                  <c:v>-201.2914555841855</c:v>
                </c:pt>
                <c:pt idx="4208">
                  <c:v>-201.3564713965163</c:v>
                </c:pt>
                <c:pt idx="4209">
                  <c:v>-196.6296075022275</c:v>
                </c:pt>
                <c:pt idx="4210">
                  <c:v>-196.799291627816</c:v>
                </c:pt>
                <c:pt idx="4211">
                  <c:v>-199.5874697335388</c:v>
                </c:pt>
                <c:pt idx="4212">
                  <c:v>-201.1421335536677</c:v>
                </c:pt>
                <c:pt idx="4213">
                  <c:v>-202.4967487204711</c:v>
                </c:pt>
                <c:pt idx="4214">
                  <c:v>-197.5144655634544</c:v>
                </c:pt>
                <c:pt idx="4215">
                  <c:v>-197.9027742887484</c:v>
                </c:pt>
                <c:pt idx="4216">
                  <c:v>-200.6059317168079</c:v>
                </c:pt>
                <c:pt idx="4217">
                  <c:v>-203.4605545538138</c:v>
                </c:pt>
                <c:pt idx="4218">
                  <c:v>-205.0620154696313</c:v>
                </c:pt>
                <c:pt idx="4219">
                  <c:v>-207.1214449096686</c:v>
                </c:pt>
                <c:pt idx="4220">
                  <c:v>-205.2613496634805</c:v>
                </c:pt>
                <c:pt idx="4221">
                  <c:v>-200.0118586623791</c:v>
                </c:pt>
                <c:pt idx="4222">
                  <c:v>-198.5865120074357</c:v>
                </c:pt>
                <c:pt idx="4223">
                  <c:v>-199.945413931096</c:v>
                </c:pt>
                <c:pt idx="4224">
                  <c:v>-203.2601486707503</c:v>
                </c:pt>
                <c:pt idx="4225">
                  <c:v>-206.2072940099192</c:v>
                </c:pt>
                <c:pt idx="4226">
                  <c:v>-207.2807693728528</c:v>
                </c:pt>
                <c:pt idx="4227">
                  <c:v>-203.7713444259443</c:v>
                </c:pt>
                <c:pt idx="4228">
                  <c:v>-201.54008748189</c:v>
                </c:pt>
                <c:pt idx="4229">
                  <c:v>-202.7803891325075</c:v>
                </c:pt>
                <c:pt idx="4230">
                  <c:v>-205.7343218366998</c:v>
                </c:pt>
                <c:pt idx="4231">
                  <c:v>-208.6875400814161</c:v>
                </c:pt>
                <c:pt idx="4232">
                  <c:v>-209.202665363729</c:v>
                </c:pt>
                <c:pt idx="4233">
                  <c:v>-211.7900803566502</c:v>
                </c:pt>
                <c:pt idx="4234">
                  <c:v>-208.4556979814015</c:v>
                </c:pt>
                <c:pt idx="4235">
                  <c:v>-201.2160801094504</c:v>
                </c:pt>
                <c:pt idx="4236">
                  <c:v>-203.6516724636872</c:v>
                </c:pt>
                <c:pt idx="4237">
                  <c:v>-204.7437237730011</c:v>
                </c:pt>
                <c:pt idx="4238">
                  <c:v>-207.6855106660987</c:v>
                </c:pt>
                <c:pt idx="4239">
                  <c:v>-210.6615916140521</c:v>
                </c:pt>
                <c:pt idx="4240">
                  <c:v>-212.0658617144487</c:v>
                </c:pt>
                <c:pt idx="4241">
                  <c:v>-213.9895438540154</c:v>
                </c:pt>
                <c:pt idx="4242">
                  <c:v>-209.8081697697764</c:v>
                </c:pt>
                <c:pt idx="4243">
                  <c:v>-205.0102171576095</c:v>
                </c:pt>
                <c:pt idx="4244">
                  <c:v>-204.7633714085955</c:v>
                </c:pt>
                <c:pt idx="4245">
                  <c:v>-206.1251311701606</c:v>
                </c:pt>
                <c:pt idx="4246">
                  <c:v>-209.4873774649796</c:v>
                </c:pt>
                <c:pt idx="4247">
                  <c:v>-212.3380707748666</c:v>
                </c:pt>
                <c:pt idx="4248">
                  <c:v>-213.7326956723351</c:v>
                </c:pt>
                <c:pt idx="4249">
                  <c:v>-215.4527568611955</c:v>
                </c:pt>
                <c:pt idx="4250">
                  <c:v>-206.7552844281356</c:v>
                </c:pt>
                <c:pt idx="4251">
                  <c:v>-206.6331118577118</c:v>
                </c:pt>
                <c:pt idx="4252">
                  <c:v>-209.1162157671134</c:v>
                </c:pt>
                <c:pt idx="4253">
                  <c:v>-212.075149687639</c:v>
                </c:pt>
                <c:pt idx="4254">
                  <c:v>-213.4126178270145</c:v>
                </c:pt>
                <c:pt idx="4255">
                  <c:v>-216.3386866116365</c:v>
                </c:pt>
                <c:pt idx="4256">
                  <c:v>-217.5318339368273</c:v>
                </c:pt>
                <c:pt idx="4257">
                  <c:v>-209.3862814491027</c:v>
                </c:pt>
                <c:pt idx="4258">
                  <c:v>-208.7193335281053</c:v>
                </c:pt>
                <c:pt idx="4259">
                  <c:v>-209.929270650986</c:v>
                </c:pt>
                <c:pt idx="4260">
                  <c:v>-213.5280030324146</c:v>
                </c:pt>
                <c:pt idx="4261">
                  <c:v>-214.3610627816197</c:v>
                </c:pt>
                <c:pt idx="4262">
                  <c:v>-211.5693123785161</c:v>
                </c:pt>
                <c:pt idx="4263">
                  <c:v>-211.4635723760441</c:v>
                </c:pt>
                <c:pt idx="4264">
                  <c:v>-214.1742316286033</c:v>
                </c:pt>
                <c:pt idx="4265">
                  <c:v>-216.0611191051476</c:v>
                </c:pt>
                <c:pt idx="4266">
                  <c:v>-211.2524496008382</c:v>
                </c:pt>
                <c:pt idx="4267">
                  <c:v>-210.5894312069597</c:v>
                </c:pt>
                <c:pt idx="4268">
                  <c:v>-212.7349530138746</c:v>
                </c:pt>
                <c:pt idx="4269">
                  <c:v>-215.7756925444208</c:v>
                </c:pt>
                <c:pt idx="4270">
                  <c:v>-217.4396686644023</c:v>
                </c:pt>
                <c:pt idx="4271">
                  <c:v>-220.0742379827503</c:v>
                </c:pt>
                <c:pt idx="4272">
                  <c:v>-212.4559565884333</c:v>
                </c:pt>
                <c:pt idx="4273">
                  <c:v>-210.8166293203793</c:v>
                </c:pt>
                <c:pt idx="4274">
                  <c:v>-212.339856923557</c:v>
                </c:pt>
                <c:pt idx="4275">
                  <c:v>-215.970382751675</c:v>
                </c:pt>
                <c:pt idx="4276">
                  <c:v>-217.521474274423</c:v>
                </c:pt>
                <c:pt idx="4277">
                  <c:v>-220.222845553792</c:v>
                </c:pt>
                <c:pt idx="4278">
                  <c:v>-220.0631638608698</c:v>
                </c:pt>
                <c:pt idx="4279">
                  <c:v>-213.7480565510726</c:v>
                </c:pt>
                <c:pt idx="4280">
                  <c:v>-215.6831700422578</c:v>
                </c:pt>
                <c:pt idx="4281">
                  <c:v>-217.2764146740994</c:v>
                </c:pt>
                <c:pt idx="4282">
                  <c:v>-220.5225613040421</c:v>
                </c:pt>
                <c:pt idx="4283">
                  <c:v>-223.3353882616925</c:v>
                </c:pt>
                <c:pt idx="4284">
                  <c:v>-223.3396750185494</c:v>
                </c:pt>
                <c:pt idx="4285">
                  <c:v>-215.357733750866</c:v>
                </c:pt>
                <c:pt idx="4286">
                  <c:v>-216.2386622849738</c:v>
                </c:pt>
                <c:pt idx="4287">
                  <c:v>-218.0512459759972</c:v>
                </c:pt>
                <c:pt idx="4288">
                  <c:v>-221.2077279416816</c:v>
                </c:pt>
                <c:pt idx="4289">
                  <c:v>-222.6827295302183</c:v>
                </c:pt>
                <c:pt idx="4290">
                  <c:v>-224.699291401686</c:v>
                </c:pt>
                <c:pt idx="4291">
                  <c:v>-217.970512055191</c:v>
                </c:pt>
                <c:pt idx="4292">
                  <c:v>-218.2652265891078</c:v>
                </c:pt>
                <c:pt idx="4293">
                  <c:v>-220.993747328571</c:v>
                </c:pt>
                <c:pt idx="4294">
                  <c:v>-224.1752353759211</c:v>
                </c:pt>
                <c:pt idx="4295">
                  <c:v>-225.6062977066738</c:v>
                </c:pt>
                <c:pt idx="4296">
                  <c:v>-227.4049494379121</c:v>
                </c:pt>
                <c:pt idx="4297">
                  <c:v>-227.1984706493012</c:v>
                </c:pt>
                <c:pt idx="4298">
                  <c:v>-221.9439784318667</c:v>
                </c:pt>
                <c:pt idx="4299">
                  <c:v>-219.693788311694</c:v>
                </c:pt>
                <c:pt idx="4300">
                  <c:v>-221.1662892920642</c:v>
                </c:pt>
                <c:pt idx="4301">
                  <c:v>-224.0369874672837</c:v>
                </c:pt>
                <c:pt idx="4302">
                  <c:v>-227.4095934245071</c:v>
                </c:pt>
                <c:pt idx="4303">
                  <c:v>-228.9621138662075</c:v>
                </c:pt>
                <c:pt idx="4304">
                  <c:v>-228.6256034529351</c:v>
                </c:pt>
                <c:pt idx="4305">
                  <c:v>-222.6637963541</c:v>
                </c:pt>
                <c:pt idx="4306">
                  <c:v>-222.743101355954</c:v>
                </c:pt>
                <c:pt idx="4307">
                  <c:v>-226.4418580640455</c:v>
                </c:pt>
                <c:pt idx="4308">
                  <c:v>-229.5483278663985</c:v>
                </c:pt>
                <c:pt idx="4309">
                  <c:v>-230.6067995803327</c:v>
                </c:pt>
                <c:pt idx="4310">
                  <c:v>-233.7286302614233</c:v>
                </c:pt>
                <c:pt idx="4311">
                  <c:v>-229.9755746331435</c:v>
                </c:pt>
                <c:pt idx="4312">
                  <c:v>-224.1666618622071</c:v>
                </c:pt>
                <c:pt idx="4313">
                  <c:v>-226.4947280652815</c:v>
                </c:pt>
                <c:pt idx="4314">
                  <c:v>-228.2115741864991</c:v>
                </c:pt>
                <c:pt idx="4315">
                  <c:v>-231.4112809504913</c:v>
                </c:pt>
                <c:pt idx="4316">
                  <c:v>-232.5769215858498</c:v>
                </c:pt>
                <c:pt idx="4317">
                  <c:v>-229.5511857043032</c:v>
                </c:pt>
                <c:pt idx="4318">
                  <c:v>-228.7556350775966</c:v>
                </c:pt>
                <c:pt idx="4319">
                  <c:v>-231.9285496112327</c:v>
                </c:pt>
                <c:pt idx="4320">
                  <c:v>-233.0895462599962</c:v>
                </c:pt>
                <c:pt idx="4321">
                  <c:v>-228.687046967885</c:v>
                </c:pt>
                <c:pt idx="4322">
                  <c:v>-229.4625927292591</c:v>
                </c:pt>
                <c:pt idx="4323">
                  <c:v>-230.7686246516834</c:v>
                </c:pt>
                <c:pt idx="4324">
                  <c:v>-234.0819304723854</c:v>
                </c:pt>
                <c:pt idx="4325">
                  <c:v>-231.4523623703706</c:v>
                </c:pt>
                <c:pt idx="4326">
                  <c:v>-229.9112732802889</c:v>
                </c:pt>
                <c:pt idx="4327">
                  <c:v>-232.780185306818</c:v>
                </c:pt>
                <c:pt idx="4328">
                  <c:v>-234.2416121653075</c:v>
                </c:pt>
                <c:pt idx="4329">
                  <c:v>-231.2655312173542</c:v>
                </c:pt>
                <c:pt idx="4330">
                  <c:v>-231.2780342581871</c:v>
                </c:pt>
                <c:pt idx="4331">
                  <c:v>-232.8276968619827</c:v>
                </c:pt>
                <c:pt idx="4332">
                  <c:v>-235.846645378506</c:v>
                </c:pt>
                <c:pt idx="4333">
                  <c:v>-232.6351500331571</c:v>
                </c:pt>
                <c:pt idx="4334">
                  <c:v>-232.46332252914</c:v>
                </c:pt>
                <c:pt idx="4335">
                  <c:v>-234.8439015037123</c:v>
                </c:pt>
                <c:pt idx="4336">
                  <c:v>-236.3949930264604</c:v>
                </c:pt>
                <c:pt idx="4337">
                  <c:v>-233.6971940444721</c:v>
                </c:pt>
                <c:pt idx="4338">
                  <c:v>-234.7728127858342</c:v>
                </c:pt>
                <c:pt idx="4339">
                  <c:v>-236.9301231741058</c:v>
                </c:pt>
                <c:pt idx="4340">
                  <c:v>-235.3751021242389</c:v>
                </c:pt>
                <c:pt idx="4341">
                  <c:v>-236.2281667387765</c:v>
                </c:pt>
                <c:pt idx="4342">
                  <c:v>-237.900001912996</c:v>
                </c:pt>
                <c:pt idx="4343">
                  <c:v>-237.4531075106565</c:v>
                </c:pt>
                <c:pt idx="4344">
                  <c:v>-237.7353190037406</c:v>
                </c:pt>
                <c:pt idx="4345">
                  <c:v>-239.0567118049024</c:v>
                </c:pt>
                <c:pt idx="4346">
                  <c:v>-241.5165957813279</c:v>
                </c:pt>
                <c:pt idx="4347">
                  <c:v>-242.5039787773848</c:v>
                </c:pt>
                <c:pt idx="4348">
                  <c:v>-239.552189451621</c:v>
                </c:pt>
                <c:pt idx="4349">
                  <c:v>-239.4678832334338</c:v>
                </c:pt>
                <c:pt idx="4350">
                  <c:v>-240.9428848219705</c:v>
                </c:pt>
                <c:pt idx="4351">
                  <c:v>-244.1061541526784</c:v>
                </c:pt>
                <c:pt idx="4352">
                  <c:v>-244.3583583477636</c:v>
                </c:pt>
                <c:pt idx="4353">
                  <c:v>-242.112812214186</c:v>
                </c:pt>
                <c:pt idx="4354">
                  <c:v>-242.4232448565785</c:v>
                </c:pt>
                <c:pt idx="4355">
                  <c:v>-245.452195805768</c:v>
                </c:pt>
                <c:pt idx="4356">
                  <c:v>-247.1058122633451</c:v>
                </c:pt>
                <c:pt idx="4357">
                  <c:v>-248.4807895252193</c:v>
                </c:pt>
                <c:pt idx="4358">
                  <c:v>-248.871241628942</c:v>
                </c:pt>
                <c:pt idx="4359">
                  <c:v>-246.2316710942607</c:v>
                </c:pt>
                <c:pt idx="4360">
                  <c:v>-245.2650074230135</c:v>
                </c:pt>
                <c:pt idx="4361">
                  <c:v>-246.9389859756614</c:v>
                </c:pt>
                <c:pt idx="4362">
                  <c:v>-249.5299732659634</c:v>
                </c:pt>
                <c:pt idx="4363">
                  <c:v>-247.510553556591</c:v>
                </c:pt>
                <c:pt idx="4364">
                  <c:v>-246.6567744825773</c:v>
                </c:pt>
                <c:pt idx="4365">
                  <c:v>-248.9609062932002</c:v>
                </c:pt>
                <c:pt idx="4366">
                  <c:v>-252.5614248233193</c:v>
                </c:pt>
                <c:pt idx="4367">
                  <c:v>-253.1537117290571</c:v>
                </c:pt>
                <c:pt idx="4368">
                  <c:v>-254.2396901328243</c:v>
                </c:pt>
                <c:pt idx="4369">
                  <c:v>-254.6501471018794</c:v>
                </c:pt>
                <c:pt idx="4370">
                  <c:v>-250.6280974808246</c:v>
                </c:pt>
                <c:pt idx="4371">
                  <c:v>-250.7642020110335</c:v>
                </c:pt>
                <c:pt idx="4372">
                  <c:v>-251.8183869681107</c:v>
                </c:pt>
                <c:pt idx="4373">
                  <c:v>-255.0766794091481</c:v>
                </c:pt>
                <c:pt idx="4374">
                  <c:v>-257.9148696782024</c:v>
                </c:pt>
                <c:pt idx="4375">
                  <c:v>-257.8705731906803</c:v>
                </c:pt>
                <c:pt idx="4376">
                  <c:v>-254.0910825617825</c:v>
                </c:pt>
                <c:pt idx="4377">
                  <c:v>-255.5535811094865</c:v>
                </c:pt>
                <c:pt idx="4378">
                  <c:v>-257.2597103385616</c:v>
                </c:pt>
                <c:pt idx="4379">
                  <c:v>-260.2865179093216</c:v>
                </c:pt>
                <c:pt idx="4380">
                  <c:v>-261.1792350247872</c:v>
                </c:pt>
                <c:pt idx="4381">
                  <c:v>-258.5053704352504</c:v>
                </c:pt>
                <c:pt idx="4382">
                  <c:v>-257.107173240401</c:v>
                </c:pt>
                <c:pt idx="4383">
                  <c:v>-258.2417348885465</c:v>
                </c:pt>
                <c:pt idx="4384">
                  <c:v>-261.4832375318936</c:v>
                </c:pt>
                <c:pt idx="4385">
                  <c:v>-264.7804680143825</c:v>
                </c:pt>
                <c:pt idx="4386">
                  <c:v>-264.0352867807454</c:v>
                </c:pt>
                <c:pt idx="4387">
                  <c:v>-260.6976893378538</c:v>
                </c:pt>
                <c:pt idx="4388">
                  <c:v>-263.240093383777</c:v>
                </c:pt>
                <c:pt idx="4389">
                  <c:v>-264.6361472001966</c:v>
                </c:pt>
                <c:pt idx="4390">
                  <c:v>-268.0155405224447</c:v>
                </c:pt>
                <c:pt idx="4391">
                  <c:v>-267.5747190256527</c:v>
                </c:pt>
                <c:pt idx="4392">
                  <c:v>-262.2962924157667</c:v>
                </c:pt>
                <c:pt idx="4393">
                  <c:v>-264.4025189514914</c:v>
                </c:pt>
                <c:pt idx="4394">
                  <c:v>-265.5828060061126</c:v>
                </c:pt>
                <c:pt idx="4395">
                  <c:v>-269.8699200928235</c:v>
                </c:pt>
                <c:pt idx="4396">
                  <c:v>-268.3148990429566</c:v>
                </c:pt>
                <c:pt idx="4397">
                  <c:v>-265.8943103377193</c:v>
                </c:pt>
                <c:pt idx="4398">
                  <c:v>-267.9530253182794</c:v>
                </c:pt>
                <c:pt idx="4399">
                  <c:v>-270.9605424831851</c:v>
                </c:pt>
                <c:pt idx="4400">
                  <c:v>-273.1735807105974</c:v>
                </c:pt>
                <c:pt idx="4401">
                  <c:v>-275.6591852281655</c:v>
                </c:pt>
                <c:pt idx="4402">
                  <c:v>-276.0139143580786</c:v>
                </c:pt>
                <c:pt idx="4403">
                  <c:v>-274.9840210231922</c:v>
                </c:pt>
                <c:pt idx="4404">
                  <c:v>-270.8305108585236</c:v>
                </c:pt>
                <c:pt idx="4405">
                  <c:v>-271.8393276388645</c:v>
                </c:pt>
                <c:pt idx="4406">
                  <c:v>-275.5605898204551</c:v>
                </c:pt>
                <c:pt idx="4407">
                  <c:v>-278.6838494204979</c:v>
                </c:pt>
                <c:pt idx="4408">
                  <c:v>-280.3249628372424</c:v>
                </c:pt>
                <c:pt idx="4409">
                  <c:v>-275.6588279984273</c:v>
                </c:pt>
                <c:pt idx="4410">
                  <c:v>-276.7440919427177</c:v>
                </c:pt>
                <c:pt idx="4411">
                  <c:v>-278.868894424824</c:v>
                </c:pt>
                <c:pt idx="4412">
                  <c:v>-282.4626255899195</c:v>
                </c:pt>
                <c:pt idx="4413">
                  <c:v>-283.4785869650219</c:v>
                </c:pt>
                <c:pt idx="4414">
                  <c:v>-278.5852540127875</c:v>
                </c:pt>
                <c:pt idx="4415">
                  <c:v>-280.2910260121236</c:v>
                </c:pt>
                <c:pt idx="4416">
                  <c:v>-282.2057774082381</c:v>
                </c:pt>
                <c:pt idx="4417">
                  <c:v>-286.1971052718191</c:v>
                </c:pt>
                <c:pt idx="4418">
                  <c:v>-283.2353135133889</c:v>
                </c:pt>
                <c:pt idx="4419">
                  <c:v>-282.8470047880948</c:v>
                </c:pt>
                <c:pt idx="4420">
                  <c:v>-285.641613029103</c:v>
                </c:pt>
                <c:pt idx="4421">
                  <c:v>-288.945988106353</c:v>
                </c:pt>
                <c:pt idx="4422">
                  <c:v>-291.0122049114138</c:v>
                </c:pt>
                <c:pt idx="4423">
                  <c:v>-287.025163804691</c:v>
                </c:pt>
                <c:pt idx="4424">
                  <c:v>-284.3884511079146</c:v>
                </c:pt>
                <c:pt idx="4425">
                  <c:v>-286.2439023675076</c:v>
                </c:pt>
                <c:pt idx="4426">
                  <c:v>-289.0531570277772</c:v>
                </c:pt>
                <c:pt idx="4427">
                  <c:v>-291.7291649957426</c:v>
                </c:pt>
                <c:pt idx="4428">
                  <c:v>-294.4844779655619</c:v>
                </c:pt>
                <c:pt idx="4429">
                  <c:v>-293.2445335446822</c:v>
                </c:pt>
                <c:pt idx="4430">
                  <c:v>-293.8539674778488</c:v>
                </c:pt>
                <c:pt idx="4431">
                  <c:v>-296.3767238881769</c:v>
                </c:pt>
                <c:pt idx="4432">
                  <c:v>-300.4887954032286</c:v>
                </c:pt>
                <c:pt idx="4433">
                  <c:v>-301.2686279214596</c:v>
                </c:pt>
                <c:pt idx="4434">
                  <c:v>-294.2494207979046</c:v>
                </c:pt>
                <c:pt idx="4435">
                  <c:v>-293.9704243724632</c:v>
                </c:pt>
                <c:pt idx="4436">
                  <c:v>-296.5306899052902</c:v>
                </c:pt>
                <c:pt idx="4437">
                  <c:v>-300.87388906088</c:v>
                </c:pt>
                <c:pt idx="4438">
                  <c:v>-302.5850195062872</c:v>
                </c:pt>
                <c:pt idx="4439">
                  <c:v>-305.4414284919839</c:v>
                </c:pt>
                <c:pt idx="4440">
                  <c:v>-307.5465833384964</c:v>
                </c:pt>
                <c:pt idx="4441">
                  <c:v>-307.8827365220307</c:v>
                </c:pt>
                <c:pt idx="4442">
                  <c:v>-301.2875610975776</c:v>
                </c:pt>
                <c:pt idx="4443">
                  <c:v>-302.7457728884248</c:v>
                </c:pt>
                <c:pt idx="4444">
                  <c:v>-304.2071997469134</c:v>
                </c:pt>
                <c:pt idx="4445">
                  <c:v>-307.9959783490019</c:v>
                </c:pt>
                <c:pt idx="4446">
                  <c:v>-311.0235003792395</c:v>
                </c:pt>
                <c:pt idx="4447">
                  <c:v>-310.6369778026356</c:v>
                </c:pt>
                <c:pt idx="4448">
                  <c:v>-310.9216899038863</c:v>
                </c:pt>
                <c:pt idx="4449">
                  <c:v>-312.8946697473081</c:v>
                </c:pt>
                <c:pt idx="4450">
                  <c:v>-315.6189037299144</c:v>
                </c:pt>
                <c:pt idx="4451">
                  <c:v>-312.4295566283266</c:v>
                </c:pt>
                <c:pt idx="4452">
                  <c:v>-309.9464527189239</c:v>
                </c:pt>
                <c:pt idx="4453">
                  <c:v>-311.1574615310198</c:v>
                </c:pt>
                <c:pt idx="4454">
                  <c:v>-315.5049474434665</c:v>
                </c:pt>
                <c:pt idx="4455">
                  <c:v>-316.6330789563265</c:v>
                </c:pt>
                <c:pt idx="4456">
                  <c:v>-319.8924430865782</c:v>
                </c:pt>
                <c:pt idx="4457">
                  <c:v>-320.5911844542638</c:v>
                </c:pt>
                <c:pt idx="4458">
                  <c:v>-321.6878797501736</c:v>
                </c:pt>
                <c:pt idx="4459">
                  <c:v>-324.6511004275562</c:v>
                </c:pt>
                <c:pt idx="4460">
                  <c:v>-324.8318586750253</c:v>
                </c:pt>
                <c:pt idx="4461">
                  <c:v>-323.1257294459501</c:v>
                </c:pt>
                <c:pt idx="4462">
                  <c:v>-319.4201853728351</c:v>
                </c:pt>
                <c:pt idx="4463">
                  <c:v>-320.1439328221874</c:v>
                </c:pt>
                <c:pt idx="4464">
                  <c:v>-324.4417638010408</c:v>
                </c:pt>
                <c:pt idx="4465">
                  <c:v>-327.2013635277171</c:v>
                </c:pt>
                <c:pt idx="4466">
                  <c:v>-328.6006324117806</c:v>
                </c:pt>
                <c:pt idx="4467">
                  <c:v>-331.2162685540102</c:v>
                </c:pt>
                <c:pt idx="4468">
                  <c:v>-329.126831815974</c:v>
                </c:pt>
                <c:pt idx="4469">
                  <c:v>-327.8558084078816</c:v>
                </c:pt>
                <c:pt idx="4470">
                  <c:v>-329.4097577685336</c:v>
                </c:pt>
                <c:pt idx="4471">
                  <c:v>-332.6255398707401</c:v>
                </c:pt>
                <c:pt idx="4472">
                  <c:v>-333.897992197785</c:v>
                </c:pt>
                <c:pt idx="4473">
                  <c:v>-336.2664253612622</c:v>
                </c:pt>
                <c:pt idx="4474">
                  <c:v>-333.8897759138091</c:v>
                </c:pt>
                <c:pt idx="4475">
                  <c:v>-331.9482322873383</c:v>
                </c:pt>
                <c:pt idx="4476">
                  <c:v>-333.6818682062458</c:v>
                </c:pt>
                <c:pt idx="4477">
                  <c:v>-334.7889231645591</c:v>
                </c:pt>
                <c:pt idx="4478">
                  <c:v>-338.0507879029772</c:v>
                </c:pt>
                <c:pt idx="4479">
                  <c:v>-340.0173376111136</c:v>
                </c:pt>
                <c:pt idx="4480">
                  <c:v>-337.4542142403819</c:v>
                </c:pt>
                <c:pt idx="4481">
                  <c:v>-336.7904813870273</c:v>
                </c:pt>
                <c:pt idx="4482">
                  <c:v>-339.7008320631738</c:v>
                </c:pt>
                <c:pt idx="4483">
                  <c:v>-341.591649066837</c:v>
                </c:pt>
                <c:pt idx="4484">
                  <c:v>-344.0000919609789</c:v>
                </c:pt>
                <c:pt idx="4485">
                  <c:v>-343.17346234706</c:v>
                </c:pt>
                <c:pt idx="4486">
                  <c:v>-340.3181250505769</c:v>
                </c:pt>
                <c:pt idx="4487">
                  <c:v>-339.6393885482236</c:v>
                </c:pt>
                <c:pt idx="4488">
                  <c:v>-343.4178074879072</c:v>
                </c:pt>
                <c:pt idx="4489">
                  <c:v>-344.9699706998696</c:v>
                </c:pt>
                <c:pt idx="4490">
                  <c:v>-347.1840806164963</c:v>
                </c:pt>
                <c:pt idx="4491">
                  <c:v>-344.7074068423801</c:v>
                </c:pt>
                <c:pt idx="4492">
                  <c:v>-342.6858437545793</c:v>
                </c:pt>
                <c:pt idx="4493">
                  <c:v>-345.4843815227064</c:v>
                </c:pt>
                <c:pt idx="4494">
                  <c:v>-348.5147613908483</c:v>
                </c:pt>
                <c:pt idx="4495">
                  <c:v>-349.4417725611686</c:v>
                </c:pt>
                <c:pt idx="4496">
                  <c:v>-351.88022275331</c:v>
                </c:pt>
                <c:pt idx="4497">
                  <c:v>-348.9487955226166</c:v>
                </c:pt>
                <c:pt idx="4498">
                  <c:v>-347.1662191295922</c:v>
                </c:pt>
                <c:pt idx="4499">
                  <c:v>-350.7460183349025</c:v>
                </c:pt>
                <c:pt idx="4500">
                  <c:v>-351.6569541670092</c:v>
                </c:pt>
                <c:pt idx="4501">
                  <c:v>-354.7412757256013</c:v>
                </c:pt>
                <c:pt idx="4502">
                  <c:v>-350.6352771160974</c:v>
                </c:pt>
                <c:pt idx="4503">
                  <c:v>-349.0834711338732</c:v>
                </c:pt>
                <c:pt idx="4504">
                  <c:v>-351.0710973965563</c:v>
                </c:pt>
                <c:pt idx="4505">
                  <c:v>-354.7141262655072</c:v>
                </c:pt>
                <c:pt idx="4506">
                  <c:v>-355.7997474395356</c:v>
                </c:pt>
                <c:pt idx="4507">
                  <c:v>-355.4121531737176</c:v>
                </c:pt>
                <c:pt idx="4508">
                  <c:v>-353.5345536703634</c:v>
                </c:pt>
                <c:pt idx="4509">
                  <c:v>-354.9145321485695</c:v>
                </c:pt>
                <c:pt idx="4510">
                  <c:v>-357.626263090344</c:v>
                </c:pt>
                <c:pt idx="4511">
                  <c:v>-359.1302002876653</c:v>
                </c:pt>
                <c:pt idx="4512">
                  <c:v>-356.7228290827371</c:v>
                </c:pt>
                <c:pt idx="4513">
                  <c:v>-354.964544311902</c:v>
                </c:pt>
                <c:pt idx="4514">
                  <c:v>-356.9568145611791</c:v>
                </c:pt>
                <c:pt idx="4515">
                  <c:v>-358.5371989224506</c:v>
                </c:pt>
                <c:pt idx="4516">
                  <c:v>-359.7946476004961</c:v>
                </c:pt>
                <c:pt idx="4517">
                  <c:v>-360.5734084295129</c:v>
                </c:pt>
                <c:pt idx="4518">
                  <c:v>-355.2942673601507</c:v>
                </c:pt>
                <c:pt idx="4519">
                  <c:v>-355.7697401415368</c:v>
                </c:pt>
                <c:pt idx="4520">
                  <c:v>-357.987065125806</c:v>
                </c:pt>
                <c:pt idx="4521">
                  <c:v>-360.7877462723616</c:v>
                </c:pt>
                <c:pt idx="4522">
                  <c:v>-362.0201888687412</c:v>
                </c:pt>
                <c:pt idx="4523">
                  <c:v>-363.0918780829836</c:v>
                </c:pt>
                <c:pt idx="4524">
                  <c:v>-363.102594975127</c:v>
                </c:pt>
                <c:pt idx="4525">
                  <c:v>-359.9375394957286</c:v>
                </c:pt>
                <c:pt idx="4526">
                  <c:v>-359.9411117931089</c:v>
                </c:pt>
                <c:pt idx="4527">
                  <c:v>-361.8630077839856</c:v>
                </c:pt>
                <c:pt idx="4528">
                  <c:v>-364.2814531107945</c:v>
                </c:pt>
                <c:pt idx="4529">
                  <c:v>-364.0063862124719</c:v>
                </c:pt>
                <c:pt idx="4530">
                  <c:v>-365.3924375962267</c:v>
                </c:pt>
                <c:pt idx="4531">
                  <c:v>-365.9354267981088</c:v>
                </c:pt>
                <c:pt idx="4532">
                  <c:v>-365.8782700400168</c:v>
                </c:pt>
                <c:pt idx="4533">
                  <c:v>-366.5212835685628</c:v>
                </c:pt>
                <c:pt idx="4534">
                  <c:v>-365.7532396316885</c:v>
                </c:pt>
                <c:pt idx="4535">
                  <c:v>-363.4276740367807</c:v>
                </c:pt>
                <c:pt idx="4536">
                  <c:v>-363.0097152432259</c:v>
                </c:pt>
                <c:pt idx="4537">
                  <c:v>-364.7208456886342</c:v>
                </c:pt>
                <c:pt idx="4538">
                  <c:v>-366.6713200585569</c:v>
                </c:pt>
                <c:pt idx="4539">
                  <c:v>-367.7144308937537</c:v>
                </c:pt>
                <c:pt idx="4540">
                  <c:v>-367.8680396811284</c:v>
                </c:pt>
                <c:pt idx="4541">
                  <c:v>-367.7001417042304</c:v>
                </c:pt>
                <c:pt idx="4542">
                  <c:v>-366.1711984252432</c:v>
                </c:pt>
                <c:pt idx="4543">
                  <c:v>-361.3807476375761</c:v>
                </c:pt>
                <c:pt idx="4544">
                  <c:v>-358.4621806774538</c:v>
                </c:pt>
                <c:pt idx="4545">
                  <c:v>-359.005169879337</c:v>
                </c:pt>
                <c:pt idx="4546">
                  <c:v>-359.2802367776586</c:v>
                </c:pt>
                <c:pt idx="4547">
                  <c:v>-360.1840280150045</c:v>
                </c:pt>
                <c:pt idx="4548">
                  <c:v>-359.8625212507316</c:v>
                </c:pt>
                <c:pt idx="4549">
                  <c:v>-359.9411117931089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243176"/>
        <c:axId val="-2082658120"/>
      </c:scatterChart>
      <c:valAx>
        <c:axId val="-2134243176"/>
        <c:scaling>
          <c:orientation val="minMax"/>
          <c:max val="4.0"/>
          <c:min val="-4.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Applied</a:t>
                </a:r>
                <a:r>
                  <a:rPr lang="en-US" sz="1600" baseline="0">
                    <a:latin typeface="Times New Roman" pitchFamily="18" charset="0"/>
                    <a:cs typeface="Times New Roman" pitchFamily="18" charset="0"/>
                  </a:rPr>
                  <a:t> Field, [T]</a:t>
                </a:r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21690655540717"/>
              <c:y val="0.94024427175753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082658120"/>
        <c:crossesAt val="-800.0"/>
        <c:crossBetween val="midCat"/>
        <c:majorUnit val="1.0"/>
        <c:minorUnit val="0.4"/>
      </c:valAx>
      <c:valAx>
        <c:axId val="-2082658120"/>
        <c:scaling>
          <c:orientation val="minMax"/>
          <c:max val="450.0"/>
          <c:min val="-45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>
                    <a:latin typeface="Times New Roman" pitchFamily="18" charset="0"/>
                    <a:cs typeface="Times New Roman" pitchFamily="18" charset="0"/>
                  </a:rPr>
                  <a:t>Magnetization,</a:t>
                </a:r>
                <a:r>
                  <a:rPr lang="en-US" sz="1600" baseline="0">
                    <a:latin typeface="Times New Roman" pitchFamily="18" charset="0"/>
                    <a:cs typeface="Times New Roman" pitchFamily="18" charset="0"/>
                  </a:rPr>
                  <a:t> [mT]</a:t>
                </a:r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00839023569984306"/>
              <c:y val="0.307782006057758"/>
            </c:manualLayout>
          </c:layout>
          <c:overlay val="0"/>
        </c:title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4243176"/>
        <c:crossesAt val="-4.0"/>
        <c:crossBetween val="midCat"/>
      </c:valAx>
    </c:plotArea>
    <c:legend>
      <c:legendPos val="r"/>
      <c:layout>
        <c:manualLayout>
          <c:xMode val="edge"/>
          <c:yMode val="edge"/>
          <c:x val="0.65433160965906"/>
          <c:y val="0.000367455352061177"/>
          <c:w val="0.339379493887336"/>
          <c:h val="0.23882407407407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666660973235"/>
          <c:y val="0.148191269780598"/>
          <c:w val="0.680170632141698"/>
          <c:h val="0.697340608516168"/>
        </c:manualLayout>
      </c:layout>
      <c:scatterChart>
        <c:scatterStyle val="smoothMarker"/>
        <c:varyColors val="0"/>
        <c:ser>
          <c:idx val="0"/>
          <c:order val="0"/>
          <c:tx>
            <c:v>Ic(4.3 K)</c:v>
          </c:tx>
          <c:spPr>
            <a:ln>
              <a:solidFill>
                <a:srgbClr val="C00000"/>
              </a:solidFill>
              <a:prstDash val="dashDot"/>
            </a:ln>
          </c:spPr>
          <c:marker>
            <c:symbol val="none"/>
          </c:marker>
          <c:xVal>
            <c:numRef>
              <c:f>Sheet1!$M$33:$M$39</c:f>
              <c:numCache>
                <c:formatCode>0.00</c:formatCode>
                <c:ptCount val="7"/>
                <c:pt idx="0">
                  <c:v>16.14</c:v>
                </c:pt>
                <c:pt idx="1">
                  <c:v>15.18</c:v>
                </c:pt>
                <c:pt idx="2">
                  <c:v>14.22</c:v>
                </c:pt>
                <c:pt idx="3">
                  <c:v>13.27562376470588</c:v>
                </c:pt>
                <c:pt idx="4">
                  <c:v>12.33730529411765</c:v>
                </c:pt>
                <c:pt idx="5">
                  <c:v>11.4078055882353</c:v>
                </c:pt>
                <c:pt idx="6">
                  <c:v>10.48757305882353</c:v>
                </c:pt>
              </c:numCache>
            </c:numRef>
          </c:xVal>
          <c:yVal>
            <c:numRef>
              <c:f>Sheet1!$N$33:$N$39</c:f>
              <c:numCache>
                <c:formatCode>0.00</c:formatCode>
                <c:ptCount val="7"/>
                <c:pt idx="0">
                  <c:v>275.5216031796174</c:v>
                </c:pt>
                <c:pt idx="1">
                  <c:v>355.340659817508</c:v>
                </c:pt>
                <c:pt idx="2">
                  <c:v>448.6818691289973</c:v>
                </c:pt>
                <c:pt idx="3">
                  <c:v>555.4507116780615</c:v>
                </c:pt>
                <c:pt idx="4">
                  <c:v>678.3741718152574</c:v>
                </c:pt>
                <c:pt idx="5">
                  <c:v>819.373953824763</c:v>
                </c:pt>
                <c:pt idx="6">
                  <c:v>981.2073036696295</c:v>
                </c:pt>
              </c:numCache>
            </c:numRef>
          </c:yVal>
          <c:smooth val="1"/>
        </c:ser>
        <c:ser>
          <c:idx val="1"/>
          <c:order val="1"/>
          <c:tx>
            <c:v>Ic(1.96 K)</c:v>
          </c:tx>
          <c:spPr>
            <a:ln>
              <a:solidFill>
                <a:schemeClr val="accent2"/>
              </a:solidFill>
              <a:prstDash val="lgDash"/>
            </a:ln>
          </c:spPr>
          <c:marker>
            <c:symbol val="none"/>
          </c:marker>
          <c:xVal>
            <c:numRef>
              <c:f>Sheet1!$M$42:$M$48</c:f>
              <c:numCache>
                <c:formatCode>0.00</c:formatCode>
                <c:ptCount val="7"/>
                <c:pt idx="0">
                  <c:v>16.0</c:v>
                </c:pt>
                <c:pt idx="1">
                  <c:v>15.0</c:v>
                </c:pt>
                <c:pt idx="2">
                  <c:v>14.0</c:v>
                </c:pt>
                <c:pt idx="3">
                  <c:v>13.37547011764706</c:v>
                </c:pt>
                <c:pt idx="4">
                  <c:v>12.44771423529412</c:v>
                </c:pt>
                <c:pt idx="5">
                  <c:v>11.52663470588235</c:v>
                </c:pt>
                <c:pt idx="6">
                  <c:v>10.61507147058824</c:v>
                </c:pt>
              </c:numCache>
            </c:numRef>
          </c:xVal>
          <c:yVal>
            <c:numRef>
              <c:f>Sheet1!$N$42:$N$48</c:f>
              <c:numCache>
                <c:formatCode>0.00</c:formatCode>
                <c:ptCount val="7"/>
                <c:pt idx="0">
                  <c:v>442.6565690148733</c:v>
                </c:pt>
                <c:pt idx="1">
                  <c:v>548.1200066705575</c:v>
                </c:pt>
                <c:pt idx="2">
                  <c:v>669.9007241812974</c:v>
                </c:pt>
                <c:pt idx="3">
                  <c:v>755.2918716917608</c:v>
                </c:pt>
                <c:pt idx="4">
                  <c:v>897.205971168312</c:v>
                </c:pt>
                <c:pt idx="5">
                  <c:v>1058.512027330112</c:v>
                </c:pt>
                <c:pt idx="6">
                  <c:v>1241.784836921526</c:v>
                </c:pt>
              </c:numCache>
            </c:numRef>
          </c:yVal>
          <c:smooth val="1"/>
        </c:ser>
        <c:ser>
          <c:idx val="4"/>
          <c:order val="2"/>
          <c:tx>
            <c:v>Data 4.3 K</c:v>
          </c:tx>
          <c:spPr>
            <a:ln>
              <a:noFill/>
            </a:ln>
          </c:spPr>
          <c:marker>
            <c:symbol val="x"/>
            <c:size val="10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Sheet1!$M$36:$M$39</c:f>
              <c:numCache>
                <c:formatCode>0.00</c:formatCode>
                <c:ptCount val="4"/>
                <c:pt idx="0">
                  <c:v>13.27562376470588</c:v>
                </c:pt>
                <c:pt idx="1">
                  <c:v>12.33730529411765</c:v>
                </c:pt>
                <c:pt idx="2">
                  <c:v>11.4078055882353</c:v>
                </c:pt>
                <c:pt idx="3">
                  <c:v>10.48757305882353</c:v>
                </c:pt>
              </c:numCache>
            </c:numRef>
          </c:xVal>
          <c:yVal>
            <c:numRef>
              <c:f>Sheet1!$N$36:$N$39</c:f>
              <c:numCache>
                <c:formatCode>0.00</c:formatCode>
                <c:ptCount val="4"/>
                <c:pt idx="0">
                  <c:v>555.4507116780615</c:v>
                </c:pt>
                <c:pt idx="1">
                  <c:v>678.3741718152574</c:v>
                </c:pt>
                <c:pt idx="2">
                  <c:v>819.373953824763</c:v>
                </c:pt>
                <c:pt idx="3">
                  <c:v>981.2073036696295</c:v>
                </c:pt>
              </c:numCache>
            </c:numRef>
          </c:yVal>
          <c:smooth val="1"/>
        </c:ser>
        <c:ser>
          <c:idx val="5"/>
          <c:order val="3"/>
          <c:tx>
            <c:v>Data 1.96 K</c:v>
          </c:tx>
          <c:spPr>
            <a:ln>
              <a:noFill/>
            </a:ln>
          </c:spPr>
          <c:marker>
            <c:symbol val="plus"/>
            <c:size val="15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Sheet1!$M$45:$M$48</c:f>
              <c:numCache>
                <c:formatCode>0.00</c:formatCode>
                <c:ptCount val="4"/>
                <c:pt idx="0">
                  <c:v>13.37547011764706</c:v>
                </c:pt>
                <c:pt idx="1">
                  <c:v>12.44771423529412</c:v>
                </c:pt>
                <c:pt idx="2">
                  <c:v>11.52663470588235</c:v>
                </c:pt>
                <c:pt idx="3">
                  <c:v>10.61507147058824</c:v>
                </c:pt>
              </c:numCache>
            </c:numRef>
          </c:xVal>
          <c:yVal>
            <c:numRef>
              <c:f>Sheet1!$N$45:$N$48</c:f>
              <c:numCache>
                <c:formatCode>0.00</c:formatCode>
                <c:ptCount val="4"/>
                <c:pt idx="0">
                  <c:v>755.2918716917608</c:v>
                </c:pt>
                <c:pt idx="1">
                  <c:v>897.205971168312</c:v>
                </c:pt>
                <c:pt idx="2">
                  <c:v>1058.512027330112</c:v>
                </c:pt>
                <c:pt idx="3">
                  <c:v>1241.784836921526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954584"/>
        <c:axId val="-2108964328"/>
      </c:scatterChart>
      <c:valAx>
        <c:axId val="-2108954584"/>
        <c:scaling>
          <c:orientation val="minMax"/>
          <c:max val="16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Peak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Field, (T)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40034098301815"/>
              <c:y val="0.928942572178478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08964328"/>
        <c:crosses val="autoZero"/>
        <c:crossBetween val="midCat"/>
        <c:majorUnit val="1.0"/>
        <c:minorUnit val="1.0"/>
      </c:valAx>
      <c:valAx>
        <c:axId val="-2108964328"/>
        <c:scaling>
          <c:orientation val="minMax"/>
          <c:max val="1300.0"/>
          <c:min val="3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Critical Current, (A)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00119531421600394"/>
              <c:y val="0.223391311259795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08954584"/>
        <c:crosses val="autoZero"/>
        <c:crossBetween val="midCat"/>
        <c:majorUnit val="200.0"/>
        <c:minorUnit val="200.0"/>
      </c:valAx>
    </c:plotArea>
    <c:legend>
      <c:legendPos val="r"/>
      <c:layout>
        <c:manualLayout>
          <c:xMode val="edge"/>
          <c:yMode val="edge"/>
          <c:x val="0.17600765197192"/>
          <c:y val="0.641175368855592"/>
          <c:w val="0.266683690026816"/>
          <c:h val="0.1988680146777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23895660925"/>
          <c:y val="0.0632398950131233"/>
          <c:w val="0.782335322136514"/>
          <c:h val="0.77161343832021"/>
        </c:manualLayout>
      </c:layout>
      <c:scatterChart>
        <c:scatterStyle val="smoothMarker"/>
        <c:varyColors val="0"/>
        <c:ser>
          <c:idx val="0"/>
          <c:order val="0"/>
          <c:tx>
            <c:v>Ic(4.3 K)</c:v>
          </c:tx>
          <c:spPr>
            <a:ln>
              <a:solidFill>
                <a:srgbClr val="C00000"/>
              </a:solidFill>
              <a:prstDash val="dashDot"/>
            </a:ln>
          </c:spPr>
          <c:marker>
            <c:symbol val="none"/>
          </c:marker>
          <c:xVal>
            <c:numRef>
              <c:f>Sheet1!$M$33:$M$39</c:f>
              <c:numCache>
                <c:formatCode>0.00</c:formatCode>
                <c:ptCount val="7"/>
                <c:pt idx="0">
                  <c:v>16.14</c:v>
                </c:pt>
                <c:pt idx="1">
                  <c:v>15.18</c:v>
                </c:pt>
                <c:pt idx="2">
                  <c:v>14.22</c:v>
                </c:pt>
                <c:pt idx="3">
                  <c:v>13.27562376470588</c:v>
                </c:pt>
                <c:pt idx="4">
                  <c:v>12.33730529411765</c:v>
                </c:pt>
                <c:pt idx="5">
                  <c:v>11.4078055882353</c:v>
                </c:pt>
                <c:pt idx="6">
                  <c:v>10.48757305882353</c:v>
                </c:pt>
              </c:numCache>
            </c:numRef>
          </c:xVal>
          <c:yVal>
            <c:numRef>
              <c:f>Sheet1!$N$33:$N$39</c:f>
              <c:numCache>
                <c:formatCode>0.00</c:formatCode>
                <c:ptCount val="7"/>
                <c:pt idx="0">
                  <c:v>275.5216031796174</c:v>
                </c:pt>
                <c:pt idx="1">
                  <c:v>355.340659817508</c:v>
                </c:pt>
                <c:pt idx="2">
                  <c:v>448.6818691289973</c:v>
                </c:pt>
                <c:pt idx="3">
                  <c:v>555.4507116780615</c:v>
                </c:pt>
                <c:pt idx="4">
                  <c:v>678.3741718152574</c:v>
                </c:pt>
                <c:pt idx="5">
                  <c:v>819.373953824763</c:v>
                </c:pt>
                <c:pt idx="6">
                  <c:v>981.2073036696295</c:v>
                </c:pt>
              </c:numCache>
            </c:numRef>
          </c:yVal>
          <c:smooth val="1"/>
        </c:ser>
        <c:ser>
          <c:idx val="1"/>
          <c:order val="1"/>
          <c:tx>
            <c:v>Ic(1.96 K)</c:v>
          </c:tx>
          <c:spPr>
            <a:ln>
              <a:solidFill>
                <a:schemeClr val="tx2"/>
              </a:solidFill>
              <a:prstDash val="lgDash"/>
            </a:ln>
          </c:spPr>
          <c:marker>
            <c:symbol val="none"/>
          </c:marker>
          <c:xVal>
            <c:numRef>
              <c:f>Sheet1!$M$42:$M$48</c:f>
              <c:numCache>
                <c:formatCode>0.00</c:formatCode>
                <c:ptCount val="7"/>
                <c:pt idx="0">
                  <c:v>16.0</c:v>
                </c:pt>
                <c:pt idx="1">
                  <c:v>15.0</c:v>
                </c:pt>
                <c:pt idx="2">
                  <c:v>14.0</c:v>
                </c:pt>
                <c:pt idx="3">
                  <c:v>13.37547011764706</c:v>
                </c:pt>
                <c:pt idx="4">
                  <c:v>12.44771423529412</c:v>
                </c:pt>
                <c:pt idx="5">
                  <c:v>11.52663470588235</c:v>
                </c:pt>
                <c:pt idx="6">
                  <c:v>10.61507147058824</c:v>
                </c:pt>
              </c:numCache>
            </c:numRef>
          </c:xVal>
          <c:yVal>
            <c:numRef>
              <c:f>Sheet1!$N$42:$N$48</c:f>
              <c:numCache>
                <c:formatCode>0.00</c:formatCode>
                <c:ptCount val="7"/>
                <c:pt idx="0">
                  <c:v>442.6565690148733</c:v>
                </c:pt>
                <c:pt idx="1">
                  <c:v>548.1200066705575</c:v>
                </c:pt>
                <c:pt idx="2">
                  <c:v>669.9007241812974</c:v>
                </c:pt>
                <c:pt idx="3">
                  <c:v>755.2918716917608</c:v>
                </c:pt>
                <c:pt idx="4">
                  <c:v>897.205971168312</c:v>
                </c:pt>
                <c:pt idx="5">
                  <c:v>1058.512027330112</c:v>
                </c:pt>
                <c:pt idx="6">
                  <c:v>1241.784836921526</c:v>
                </c:pt>
              </c:numCache>
            </c:numRef>
          </c:yVal>
          <c:smooth val="1"/>
        </c:ser>
        <c:ser>
          <c:idx val="6"/>
          <c:order val="2"/>
          <c:tx>
            <c:v>Ic(1.96K)*0.95</c:v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Sheet1!$M$42:$M$48</c:f>
              <c:numCache>
                <c:formatCode>0.00</c:formatCode>
                <c:ptCount val="7"/>
                <c:pt idx="0">
                  <c:v>16.0</c:v>
                </c:pt>
                <c:pt idx="1">
                  <c:v>15.0</c:v>
                </c:pt>
                <c:pt idx="2">
                  <c:v>14.0</c:v>
                </c:pt>
                <c:pt idx="3">
                  <c:v>13.37547011764706</c:v>
                </c:pt>
                <c:pt idx="4">
                  <c:v>12.44771423529412</c:v>
                </c:pt>
                <c:pt idx="5">
                  <c:v>11.52663470588235</c:v>
                </c:pt>
                <c:pt idx="6">
                  <c:v>10.61507147058824</c:v>
                </c:pt>
              </c:numCache>
            </c:numRef>
          </c:xVal>
          <c:yVal>
            <c:numRef>
              <c:f>Sheet1!$O$42:$O$48</c:f>
              <c:numCache>
                <c:formatCode>0.00</c:formatCode>
                <c:ptCount val="7"/>
                <c:pt idx="0">
                  <c:v>420.5237405641296</c:v>
                </c:pt>
                <c:pt idx="1">
                  <c:v>520.7140063370295</c:v>
                </c:pt>
                <c:pt idx="2">
                  <c:v>636.4056879722333</c:v>
                </c:pt>
                <c:pt idx="3">
                  <c:v>717.5272781071728</c:v>
                </c:pt>
                <c:pt idx="4">
                  <c:v>852.345672609896</c:v>
                </c:pt>
                <c:pt idx="5">
                  <c:v>1005.586425963606</c:v>
                </c:pt>
                <c:pt idx="6">
                  <c:v>1179.69559507545</c:v>
                </c:pt>
              </c:numCache>
            </c:numRef>
          </c:yVal>
          <c:smooth val="1"/>
        </c:ser>
        <c:ser>
          <c:idx val="2"/>
          <c:order val="3"/>
          <c:tx>
            <c:v>Magnet Load-Line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Sheet1!$Y$39:$Y$43</c:f>
              <c:numCache>
                <c:formatCode>General</c:formatCode>
                <c:ptCount val="5"/>
                <c:pt idx="0">
                  <c:v>0.0</c:v>
                </c:pt>
                <c:pt idx="1">
                  <c:v>12.07</c:v>
                </c:pt>
                <c:pt idx="2">
                  <c:v>13.3973</c:v>
                </c:pt>
                <c:pt idx="3">
                  <c:v>14.5036</c:v>
                </c:pt>
                <c:pt idx="4" formatCode="0.00">
                  <c:v>16.0</c:v>
                </c:pt>
              </c:numCache>
            </c:numRef>
          </c:xVal>
          <c:yVal>
            <c:numRef>
              <c:f>Sheet1!$W$39:$W$43</c:f>
              <c:numCache>
                <c:formatCode>General</c:formatCode>
                <c:ptCount val="5"/>
                <c:pt idx="0">
                  <c:v>0.0</c:v>
                </c:pt>
                <c:pt idx="1">
                  <c:v>436.5</c:v>
                </c:pt>
                <c:pt idx="2">
                  <c:v>488.0</c:v>
                </c:pt>
                <c:pt idx="3">
                  <c:v>531.0</c:v>
                </c:pt>
                <c:pt idx="4" formatCode="0.00">
                  <c:v>585.785598058413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9158712"/>
        <c:axId val="-2118232584"/>
      </c:scatterChart>
      <c:valAx>
        <c:axId val="-2139158712"/>
        <c:scaling>
          <c:orientation val="minMax"/>
          <c:max val="16.0"/>
          <c:min val="12.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Peak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Field, (T)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40034098301815"/>
              <c:y val="0.928942572178478"/>
            </c:manualLayout>
          </c:layout>
          <c:overlay val="0"/>
        </c:title>
        <c:numFmt formatCode="0.0" sourceLinked="0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18232584"/>
        <c:crosses val="autoZero"/>
        <c:crossBetween val="midCat"/>
        <c:majorUnit val="0.5"/>
      </c:valAx>
      <c:valAx>
        <c:axId val="-2118232584"/>
        <c:scaling>
          <c:orientation val="minMax"/>
          <c:max val="700.0"/>
          <c:min val="400.0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 dirty="0">
                    <a:latin typeface="Times New Roman" pitchFamily="18" charset="0"/>
                    <a:cs typeface="Times New Roman" pitchFamily="18" charset="0"/>
                  </a:rPr>
                  <a:t>Critical 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Current, </a:t>
                </a:r>
                <a:r>
                  <a:rPr lang="en-US" sz="2000" baseline="0" dirty="0">
                    <a:latin typeface="Times New Roman" pitchFamily="18" charset="0"/>
                    <a:cs typeface="Times New Roman" pitchFamily="18" charset="0"/>
                  </a:rPr>
                  <a:t>(A)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00119534476795052"/>
              <c:y val="0.119587672508678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9158712"/>
        <c:crosses val="autoZero"/>
        <c:crossBetween val="midCat"/>
        <c:majorUnit val="50.0"/>
      </c:valAx>
    </c:plotArea>
    <c:legend>
      <c:legendPos val="r"/>
      <c:layout>
        <c:manualLayout>
          <c:xMode val="edge"/>
          <c:yMode val="edge"/>
          <c:x val="0.644544280214167"/>
          <c:y val="0.0171658202488003"/>
          <c:w val="0.31558078078491"/>
          <c:h val="0.24427732823719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924818342318"/>
          <c:y val="0.0282945736434108"/>
          <c:w val="0.730589510713608"/>
          <c:h val="0.79297906571774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numRef>
              <c:f>Sheet1!$C$2:$C$32</c:f>
              <c:numCache>
                <c:formatCode>General</c:formatCode>
                <c:ptCount val="31"/>
                <c:pt idx="0">
                  <c:v>14310.0</c:v>
                </c:pt>
                <c:pt idx="4">
                  <c:v>14311.0</c:v>
                </c:pt>
                <c:pt idx="8">
                  <c:v>14312.0</c:v>
                </c:pt>
                <c:pt idx="12">
                  <c:v>14108.0</c:v>
                </c:pt>
                <c:pt idx="16">
                  <c:v>14393.0</c:v>
                </c:pt>
                <c:pt idx="20">
                  <c:v>14839.0</c:v>
                </c:pt>
                <c:pt idx="24">
                  <c:v>14840.0</c:v>
                </c:pt>
                <c:pt idx="28">
                  <c:v>14842.0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1569.0</c:v>
                </c:pt>
                <c:pt idx="1">
                  <c:v>1627.0</c:v>
                </c:pt>
                <c:pt idx="2">
                  <c:v>1627.0</c:v>
                </c:pt>
                <c:pt idx="4">
                  <c:v>1698.0</c:v>
                </c:pt>
                <c:pt idx="5">
                  <c:v>1624.0</c:v>
                </c:pt>
                <c:pt idx="6">
                  <c:v>1627.0</c:v>
                </c:pt>
                <c:pt idx="8">
                  <c:v>1562.0</c:v>
                </c:pt>
                <c:pt idx="9">
                  <c:v>1557.0</c:v>
                </c:pt>
                <c:pt idx="10">
                  <c:v>1595.0</c:v>
                </c:pt>
                <c:pt idx="12">
                  <c:v>1612.0</c:v>
                </c:pt>
                <c:pt idx="13">
                  <c:v>1599.0</c:v>
                </c:pt>
                <c:pt idx="14">
                  <c:v>1644.0</c:v>
                </c:pt>
                <c:pt idx="16">
                  <c:v>1609.0</c:v>
                </c:pt>
                <c:pt idx="17">
                  <c:v>1641.0</c:v>
                </c:pt>
                <c:pt idx="18">
                  <c:v>1655.0</c:v>
                </c:pt>
                <c:pt idx="20">
                  <c:v>1540.0</c:v>
                </c:pt>
                <c:pt idx="21">
                  <c:v>1579.0</c:v>
                </c:pt>
                <c:pt idx="22">
                  <c:v>1599.0</c:v>
                </c:pt>
                <c:pt idx="24">
                  <c:v>1646.0</c:v>
                </c:pt>
                <c:pt idx="25">
                  <c:v>1641.0</c:v>
                </c:pt>
                <c:pt idx="26">
                  <c:v>1604.0</c:v>
                </c:pt>
                <c:pt idx="28">
                  <c:v>1617.0</c:v>
                </c:pt>
                <c:pt idx="29">
                  <c:v>1644.0</c:v>
                </c:pt>
                <c:pt idx="30">
                  <c:v>1594.0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34683304"/>
        <c:axId val="-2134055064"/>
      </c:barChart>
      <c:catAx>
        <c:axId val="-2134683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055064"/>
        <c:crosses val="autoZero"/>
        <c:auto val="1"/>
        <c:lblAlgn val="ctr"/>
        <c:lblOffset val="100"/>
        <c:noMultiLvlLbl val="0"/>
      </c:catAx>
      <c:valAx>
        <c:axId val="-2134055064"/>
        <c:scaling>
          <c:orientation val="minMax"/>
          <c:max val="1700.0"/>
          <c:min val="140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Critical Current Density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 at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15 T, 4.22 K</a:t>
                </a:r>
              </a:p>
            </c:rich>
          </c:tx>
          <c:layout>
            <c:manualLayout>
              <c:xMode val="edge"/>
              <c:yMode val="edge"/>
              <c:x val="0.00107090989510626"/>
              <c:y val="0.1444310266505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683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025371828521"/>
          <c:y val="0.0282945736434108"/>
          <c:w val="0.742004374453193"/>
          <c:h val="0.80982180650037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Sheet1!$C$2:$C$32</c:f>
              <c:numCache>
                <c:formatCode>General</c:formatCode>
                <c:ptCount val="31"/>
                <c:pt idx="0">
                  <c:v>14310.0</c:v>
                </c:pt>
                <c:pt idx="4">
                  <c:v>14311.0</c:v>
                </c:pt>
                <c:pt idx="8">
                  <c:v>14312.0</c:v>
                </c:pt>
                <c:pt idx="12">
                  <c:v>14108.0</c:v>
                </c:pt>
                <c:pt idx="16">
                  <c:v>14393.0</c:v>
                </c:pt>
                <c:pt idx="20">
                  <c:v>14839.0</c:v>
                </c:pt>
                <c:pt idx="24">
                  <c:v>14840.0</c:v>
                </c:pt>
                <c:pt idx="28">
                  <c:v>14842.0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3020.0</c:v>
                </c:pt>
                <c:pt idx="1">
                  <c:v>3047.0</c:v>
                </c:pt>
                <c:pt idx="2">
                  <c:v>3026.0</c:v>
                </c:pt>
                <c:pt idx="4">
                  <c:v>3119.0</c:v>
                </c:pt>
                <c:pt idx="5">
                  <c:v>3098.0</c:v>
                </c:pt>
                <c:pt idx="6">
                  <c:v>3071.0</c:v>
                </c:pt>
                <c:pt idx="8">
                  <c:v>2967.0</c:v>
                </c:pt>
                <c:pt idx="9">
                  <c:v>2983.0</c:v>
                </c:pt>
                <c:pt idx="10">
                  <c:v>3040.0</c:v>
                </c:pt>
                <c:pt idx="12">
                  <c:v>3102.0</c:v>
                </c:pt>
                <c:pt idx="13">
                  <c:v>3028.0</c:v>
                </c:pt>
                <c:pt idx="14">
                  <c:v>3090.0</c:v>
                </c:pt>
                <c:pt idx="16">
                  <c:v>3006.0</c:v>
                </c:pt>
                <c:pt idx="17">
                  <c:v>3057.0</c:v>
                </c:pt>
                <c:pt idx="18">
                  <c:v>3102.0</c:v>
                </c:pt>
                <c:pt idx="20">
                  <c:v>2947.0</c:v>
                </c:pt>
                <c:pt idx="21">
                  <c:v>2943.0</c:v>
                </c:pt>
                <c:pt idx="22">
                  <c:v>3016.0</c:v>
                </c:pt>
                <c:pt idx="24">
                  <c:v>3040.0</c:v>
                </c:pt>
                <c:pt idx="25">
                  <c:v>3051.0</c:v>
                </c:pt>
                <c:pt idx="26">
                  <c:v>3013.0</c:v>
                </c:pt>
                <c:pt idx="28">
                  <c:v>3025.0</c:v>
                </c:pt>
                <c:pt idx="29">
                  <c:v>3058.0</c:v>
                </c:pt>
                <c:pt idx="30">
                  <c:v>3026.0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80757192"/>
        <c:axId val="1777686648"/>
      </c:barChart>
      <c:catAx>
        <c:axId val="-2080757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77686648"/>
        <c:crosses val="autoZero"/>
        <c:auto val="1"/>
        <c:lblAlgn val="ctr"/>
        <c:lblOffset val="100"/>
        <c:noMultiLvlLbl val="0"/>
      </c:catAx>
      <c:valAx>
        <c:axId val="1777686648"/>
        <c:scaling>
          <c:orientation val="minMax"/>
          <c:min val="270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Critical Current Density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 at </a:t>
                </a:r>
                <a:r>
                  <a:rPr lang="en-US" sz="1600" dirty="0">
                    <a:solidFill>
                      <a:srgbClr val="FF0000"/>
                    </a:solidFill>
                  </a:rPr>
                  <a:t>12 T, 4.22 K</a:t>
                </a:r>
              </a:p>
            </c:rich>
          </c:tx>
          <c:layout>
            <c:manualLayout>
              <c:xMode val="edge"/>
              <c:yMode val="edge"/>
              <c:x val="0.00107086614173228"/>
              <c:y val="0.1902080498866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0757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797118669690098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cat>
            <c:numRef>
              <c:f>Sheet1!$C$41:$C$78</c:f>
              <c:numCache>
                <c:formatCode>General</c:formatCode>
                <c:ptCount val="38"/>
                <c:pt idx="0">
                  <c:v>15949.0</c:v>
                </c:pt>
                <c:pt idx="4">
                  <c:v>15952.0</c:v>
                </c:pt>
                <c:pt idx="8">
                  <c:v>15955.0</c:v>
                </c:pt>
                <c:pt idx="12">
                  <c:v>15956.0</c:v>
                </c:pt>
                <c:pt idx="16">
                  <c:v>15958.0</c:v>
                </c:pt>
                <c:pt idx="20">
                  <c:v>15954.0</c:v>
                </c:pt>
                <c:pt idx="24">
                  <c:v>15957.0</c:v>
                </c:pt>
                <c:pt idx="28">
                  <c:v>15959.0</c:v>
                </c:pt>
                <c:pt idx="32">
                  <c:v>15961.0</c:v>
                </c:pt>
                <c:pt idx="35">
                  <c:v>15964.0</c:v>
                </c:pt>
              </c:numCache>
            </c:numRef>
          </c:cat>
          <c:val>
            <c:numRef>
              <c:f>Sheet1!$E$41:$E$78</c:f>
              <c:numCache>
                <c:formatCode>General</c:formatCode>
                <c:ptCount val="38"/>
                <c:pt idx="0">
                  <c:v>2874.0</c:v>
                </c:pt>
                <c:pt idx="1">
                  <c:v>2907.0</c:v>
                </c:pt>
                <c:pt idx="2">
                  <c:v>2877.0</c:v>
                </c:pt>
                <c:pt idx="4">
                  <c:v>2887.0</c:v>
                </c:pt>
                <c:pt idx="5">
                  <c:v>2849.0</c:v>
                </c:pt>
                <c:pt idx="6">
                  <c:v>2883.0</c:v>
                </c:pt>
                <c:pt idx="8">
                  <c:v>2864.0</c:v>
                </c:pt>
                <c:pt idx="9">
                  <c:v>2793.0</c:v>
                </c:pt>
                <c:pt idx="10">
                  <c:v>2827.0</c:v>
                </c:pt>
                <c:pt idx="12">
                  <c:v>2777.0</c:v>
                </c:pt>
                <c:pt idx="13">
                  <c:v>2864.0</c:v>
                </c:pt>
                <c:pt idx="14">
                  <c:v>2822.0</c:v>
                </c:pt>
                <c:pt idx="16">
                  <c:v>2867.0</c:v>
                </c:pt>
                <c:pt idx="17">
                  <c:v>2801.0</c:v>
                </c:pt>
                <c:pt idx="18">
                  <c:v>2850.0</c:v>
                </c:pt>
                <c:pt idx="20">
                  <c:v>2811.0</c:v>
                </c:pt>
                <c:pt idx="21">
                  <c:v>2833.0</c:v>
                </c:pt>
                <c:pt idx="22">
                  <c:v>2786.0</c:v>
                </c:pt>
                <c:pt idx="24">
                  <c:v>2887.0</c:v>
                </c:pt>
                <c:pt idx="25">
                  <c:v>2948.0</c:v>
                </c:pt>
                <c:pt idx="26">
                  <c:v>2859.0</c:v>
                </c:pt>
                <c:pt idx="28">
                  <c:v>2928.0</c:v>
                </c:pt>
                <c:pt idx="29">
                  <c:v>2954.0</c:v>
                </c:pt>
                <c:pt idx="30">
                  <c:v>2920.0</c:v>
                </c:pt>
                <c:pt idx="32">
                  <c:v>2831.0</c:v>
                </c:pt>
                <c:pt idx="33">
                  <c:v>2874.0</c:v>
                </c:pt>
                <c:pt idx="35">
                  <c:v>2904.0</c:v>
                </c:pt>
                <c:pt idx="36">
                  <c:v>2862.0</c:v>
                </c:pt>
                <c:pt idx="37">
                  <c:v>2767.0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83850504"/>
        <c:axId val="-1985477784"/>
      </c:barChart>
      <c:catAx>
        <c:axId val="-2083850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85477784"/>
        <c:crosses val="autoZero"/>
        <c:auto val="1"/>
        <c:lblAlgn val="ctr"/>
        <c:lblOffset val="100"/>
        <c:noMultiLvlLbl val="0"/>
      </c:catAx>
      <c:valAx>
        <c:axId val="-1985477784"/>
        <c:scaling>
          <c:orientation val="minMax"/>
          <c:max val="3150.0"/>
          <c:min val="270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3850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7995185185185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numRef>
              <c:f>Sheet1!$C$41:$C$78</c:f>
              <c:numCache>
                <c:formatCode>General</c:formatCode>
                <c:ptCount val="38"/>
                <c:pt idx="0">
                  <c:v>15949.0</c:v>
                </c:pt>
                <c:pt idx="4">
                  <c:v>15952.0</c:v>
                </c:pt>
                <c:pt idx="8">
                  <c:v>15955.0</c:v>
                </c:pt>
                <c:pt idx="12">
                  <c:v>15956.0</c:v>
                </c:pt>
                <c:pt idx="16">
                  <c:v>15958.0</c:v>
                </c:pt>
                <c:pt idx="20">
                  <c:v>15954.0</c:v>
                </c:pt>
                <c:pt idx="24">
                  <c:v>15957.0</c:v>
                </c:pt>
                <c:pt idx="28">
                  <c:v>15959.0</c:v>
                </c:pt>
                <c:pt idx="32">
                  <c:v>15961.0</c:v>
                </c:pt>
                <c:pt idx="35">
                  <c:v>15964.0</c:v>
                </c:pt>
              </c:numCache>
            </c:numRef>
          </c:cat>
          <c:val>
            <c:numRef>
              <c:f>Sheet1!$F$41:$F$78</c:f>
              <c:numCache>
                <c:formatCode>General</c:formatCode>
                <c:ptCount val="38"/>
                <c:pt idx="0">
                  <c:v>248.0</c:v>
                </c:pt>
                <c:pt idx="1">
                  <c:v>268.0</c:v>
                </c:pt>
                <c:pt idx="2">
                  <c:v>242.0</c:v>
                </c:pt>
                <c:pt idx="4">
                  <c:v>224.0</c:v>
                </c:pt>
                <c:pt idx="5">
                  <c:v>230.0</c:v>
                </c:pt>
                <c:pt idx="6">
                  <c:v>277.0</c:v>
                </c:pt>
                <c:pt idx="8">
                  <c:v>276.0</c:v>
                </c:pt>
                <c:pt idx="9">
                  <c:v>280.0</c:v>
                </c:pt>
                <c:pt idx="10">
                  <c:v>295.0</c:v>
                </c:pt>
                <c:pt idx="12">
                  <c:v>260.0</c:v>
                </c:pt>
                <c:pt idx="13">
                  <c:v>302.0</c:v>
                </c:pt>
                <c:pt idx="14">
                  <c:v>281.0</c:v>
                </c:pt>
                <c:pt idx="16">
                  <c:v>255.0</c:v>
                </c:pt>
                <c:pt idx="17">
                  <c:v>263.0</c:v>
                </c:pt>
                <c:pt idx="18">
                  <c:v>301.0</c:v>
                </c:pt>
                <c:pt idx="20">
                  <c:v>285.0</c:v>
                </c:pt>
                <c:pt idx="21">
                  <c:v>311.0</c:v>
                </c:pt>
                <c:pt idx="22">
                  <c:v>322.0</c:v>
                </c:pt>
                <c:pt idx="24">
                  <c:v>300.0</c:v>
                </c:pt>
                <c:pt idx="25">
                  <c:v>300.0</c:v>
                </c:pt>
                <c:pt idx="26">
                  <c:v>311.0</c:v>
                </c:pt>
                <c:pt idx="28">
                  <c:v>302.0</c:v>
                </c:pt>
                <c:pt idx="29">
                  <c:v>327.0</c:v>
                </c:pt>
                <c:pt idx="30">
                  <c:v>338.0</c:v>
                </c:pt>
                <c:pt idx="32">
                  <c:v>318.0</c:v>
                </c:pt>
                <c:pt idx="33">
                  <c:v>327.0</c:v>
                </c:pt>
                <c:pt idx="35">
                  <c:v>290.0</c:v>
                </c:pt>
                <c:pt idx="36">
                  <c:v>280.0</c:v>
                </c:pt>
                <c:pt idx="37">
                  <c:v>299.0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1413400"/>
        <c:axId val="-2040687704"/>
      </c:barChart>
      <c:catAx>
        <c:axId val="-2041413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687704"/>
        <c:crosses val="autoZero"/>
        <c:auto val="1"/>
        <c:lblAlgn val="ctr"/>
        <c:lblOffset val="100"/>
        <c:noMultiLvlLbl val="0"/>
      </c:catAx>
      <c:valAx>
        <c:axId val="-2040687704"/>
        <c:scaling>
          <c:orientation val="minMax"/>
          <c:min val="15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413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274059492563"/>
          <c:y val="0.0282945736434108"/>
          <c:w val="0.762083114610674"/>
          <c:h val="0.80262226001511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CC66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c:spPr>
          <c:invertIfNegative val="0"/>
          <c:cat>
            <c:numRef>
              <c:f>Sheet1!$C$2:$C$32</c:f>
              <c:numCache>
                <c:formatCode>General</c:formatCode>
                <c:ptCount val="31"/>
                <c:pt idx="0">
                  <c:v>14310.0</c:v>
                </c:pt>
                <c:pt idx="4">
                  <c:v>14311.0</c:v>
                </c:pt>
                <c:pt idx="8">
                  <c:v>14312.0</c:v>
                </c:pt>
                <c:pt idx="12">
                  <c:v>14108.0</c:v>
                </c:pt>
                <c:pt idx="16">
                  <c:v>14393.0</c:v>
                </c:pt>
                <c:pt idx="20">
                  <c:v>14839.0</c:v>
                </c:pt>
                <c:pt idx="24">
                  <c:v>14840.0</c:v>
                </c:pt>
                <c:pt idx="28">
                  <c:v>14842.0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248.0</c:v>
                </c:pt>
                <c:pt idx="1">
                  <c:v>243.0</c:v>
                </c:pt>
                <c:pt idx="2">
                  <c:v>256.0</c:v>
                </c:pt>
                <c:pt idx="4">
                  <c:v>269.0</c:v>
                </c:pt>
                <c:pt idx="5">
                  <c:v>278.0</c:v>
                </c:pt>
                <c:pt idx="6">
                  <c:v>258.0</c:v>
                </c:pt>
                <c:pt idx="8">
                  <c:v>273.0</c:v>
                </c:pt>
                <c:pt idx="9">
                  <c:v>245.0</c:v>
                </c:pt>
                <c:pt idx="10">
                  <c:v>268.0</c:v>
                </c:pt>
                <c:pt idx="12">
                  <c:v>224.0</c:v>
                </c:pt>
                <c:pt idx="13">
                  <c:v>202.0</c:v>
                </c:pt>
                <c:pt idx="14">
                  <c:v>254.0</c:v>
                </c:pt>
                <c:pt idx="16">
                  <c:v>229.0</c:v>
                </c:pt>
                <c:pt idx="17">
                  <c:v>193.0</c:v>
                </c:pt>
                <c:pt idx="18">
                  <c:v>213.0</c:v>
                </c:pt>
                <c:pt idx="20">
                  <c:v>201.0</c:v>
                </c:pt>
                <c:pt idx="21">
                  <c:v>241.0</c:v>
                </c:pt>
                <c:pt idx="22">
                  <c:v>218.0</c:v>
                </c:pt>
                <c:pt idx="24">
                  <c:v>222.0</c:v>
                </c:pt>
                <c:pt idx="25">
                  <c:v>250.0</c:v>
                </c:pt>
                <c:pt idx="26">
                  <c:v>288.0</c:v>
                </c:pt>
                <c:pt idx="28">
                  <c:v>222.0</c:v>
                </c:pt>
                <c:pt idx="29">
                  <c:v>263.0</c:v>
                </c:pt>
                <c:pt idx="30">
                  <c:v>230.0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27827320"/>
        <c:axId val="-2040865144"/>
      </c:barChart>
      <c:catAx>
        <c:axId val="-2127827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865144"/>
        <c:crosses val="autoZero"/>
        <c:auto val="1"/>
        <c:lblAlgn val="ctr"/>
        <c:lblOffset val="100"/>
        <c:noMultiLvlLbl val="0"/>
      </c:catAx>
      <c:valAx>
        <c:axId val="-2040865144"/>
        <c:scaling>
          <c:orientation val="minMax"/>
          <c:max val="350.0"/>
          <c:min val="15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RRR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0107086614173228"/>
              <c:y val="0.4109941421012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7827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50607706533"/>
          <c:y val="0.0362620268795061"/>
          <c:w val="0.739539655032043"/>
          <c:h val="0.798439688516581"/>
        </c:manualLayout>
      </c:layout>
      <c:barChart>
        <c:barDir val="col"/>
        <c:grouping val="clustered"/>
        <c:varyColors val="0"/>
        <c:ser>
          <c:idx val="0"/>
          <c:order val="0"/>
          <c:tx>
            <c:v>14108</c:v>
          </c:tx>
          <c:spPr>
            <a:solidFill>
              <a:schemeClr val="accent1"/>
            </a:solidFill>
          </c:spPr>
          <c:invertIfNegative val="0"/>
          <c:val>
            <c:numRef>
              <c:f>Sheet1!$A$22:$A$26</c:f>
              <c:numCache>
                <c:formatCode>General</c:formatCode>
                <c:ptCount val="5"/>
                <c:pt idx="0">
                  <c:v>3312.0</c:v>
                </c:pt>
                <c:pt idx="1">
                  <c:v>891.0</c:v>
                </c:pt>
                <c:pt idx="2">
                  <c:v>781.0</c:v>
                </c:pt>
                <c:pt idx="3">
                  <c:v>577.0</c:v>
                </c:pt>
              </c:numCache>
            </c:numRef>
          </c:val>
        </c:ser>
        <c:ser>
          <c:idx val="1"/>
          <c:order val="1"/>
          <c:tx>
            <c:v>14163</c:v>
          </c:tx>
          <c:invertIfNegative val="0"/>
          <c:val>
            <c:numRef>
              <c:f>Sheet1!$B$22:$B$26</c:f>
              <c:numCache>
                <c:formatCode>General</c:formatCode>
                <c:ptCount val="5"/>
                <c:pt idx="0">
                  <c:v>4246.0</c:v>
                </c:pt>
                <c:pt idx="1">
                  <c:v>670.0</c:v>
                </c:pt>
                <c:pt idx="2">
                  <c:v>207.0</c:v>
                </c:pt>
                <c:pt idx="3">
                  <c:v>188.0</c:v>
                </c:pt>
              </c:numCache>
            </c:numRef>
          </c:val>
        </c:ser>
        <c:ser>
          <c:idx val="2"/>
          <c:order val="2"/>
          <c:tx>
            <c:v>14310</c:v>
          </c:tx>
          <c:invertIfNegative val="0"/>
          <c:val>
            <c:numRef>
              <c:f>Sheet1!$C$22:$C$26</c:f>
              <c:numCache>
                <c:formatCode>General</c:formatCode>
                <c:ptCount val="5"/>
                <c:pt idx="0">
                  <c:v>1200.0</c:v>
                </c:pt>
                <c:pt idx="1">
                  <c:v>654.0</c:v>
                </c:pt>
                <c:pt idx="2">
                  <c:v>577.0</c:v>
                </c:pt>
                <c:pt idx="3">
                  <c:v>472.0</c:v>
                </c:pt>
              </c:numCache>
            </c:numRef>
          </c:val>
        </c:ser>
        <c:ser>
          <c:idx val="3"/>
          <c:order val="3"/>
          <c:tx>
            <c:v>14842</c:v>
          </c:tx>
          <c:spPr>
            <a:solidFill>
              <a:schemeClr val="accent4"/>
            </a:solidFill>
          </c:spPr>
          <c:invertIfNegative val="0"/>
          <c:val>
            <c:numRef>
              <c:f>Sheet1!$D$22:$D$26</c:f>
              <c:numCache>
                <c:formatCode>General</c:formatCode>
                <c:ptCount val="5"/>
                <c:pt idx="0">
                  <c:v>1568.0</c:v>
                </c:pt>
                <c:pt idx="1">
                  <c:v>1199.0</c:v>
                </c:pt>
                <c:pt idx="2">
                  <c:v>924.0</c:v>
                </c:pt>
              </c:numCache>
            </c:numRef>
          </c:val>
        </c:ser>
        <c:ser>
          <c:idx val="4"/>
          <c:order val="4"/>
          <c:tx>
            <c:v>14311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val>
            <c:numRef>
              <c:f>Sheet1!$E$22:$E$26</c:f>
              <c:numCache>
                <c:formatCode>General</c:formatCode>
                <c:ptCount val="5"/>
                <c:pt idx="0">
                  <c:v>1154.0</c:v>
                </c:pt>
                <c:pt idx="1">
                  <c:v>846.0</c:v>
                </c:pt>
                <c:pt idx="2">
                  <c:v>712.0</c:v>
                </c:pt>
                <c:pt idx="3">
                  <c:v>581.0</c:v>
                </c:pt>
                <c:pt idx="4">
                  <c:v>502.0</c:v>
                </c:pt>
              </c:numCache>
            </c:numRef>
          </c:val>
        </c:ser>
        <c:ser>
          <c:idx val="5"/>
          <c:order val="5"/>
          <c:tx>
            <c:v>14312</c:v>
          </c:tx>
          <c:invertIfNegative val="0"/>
          <c:val>
            <c:numRef>
              <c:f>Sheet1!$F$22:$F$26</c:f>
              <c:numCache>
                <c:formatCode>General</c:formatCode>
                <c:ptCount val="5"/>
                <c:pt idx="0">
                  <c:v>2475.0</c:v>
                </c:pt>
                <c:pt idx="1">
                  <c:v>1179.0</c:v>
                </c:pt>
                <c:pt idx="2">
                  <c:v>533.0</c:v>
                </c:pt>
              </c:numCache>
            </c:numRef>
          </c:val>
        </c:ser>
        <c:ser>
          <c:idx val="6"/>
          <c:order val="6"/>
          <c:tx>
            <c:v>14393</c:v>
          </c:tx>
          <c:spPr>
            <a:ln>
              <a:solidFill>
                <a:srgbClr val="FFFF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val>
            <c:numRef>
              <c:f>Sheet1!$G$22:$G$26</c:f>
              <c:numCache>
                <c:formatCode>General</c:formatCode>
                <c:ptCount val="5"/>
                <c:pt idx="0">
                  <c:v>768.0</c:v>
                </c:pt>
                <c:pt idx="1">
                  <c:v>493.0</c:v>
                </c:pt>
              </c:numCache>
            </c:numRef>
          </c:val>
        </c:ser>
        <c:ser>
          <c:idx val="7"/>
          <c:order val="7"/>
          <c:tx>
            <c:v>14839</c:v>
          </c:tx>
          <c:spPr>
            <a:solidFill>
              <a:srgbClr val="FF0000"/>
            </a:solidFill>
          </c:spPr>
          <c:invertIfNegative val="0"/>
          <c:val>
            <c:numRef>
              <c:f>Sheet1!$H$22:$H$26</c:f>
              <c:numCache>
                <c:formatCode>General</c:formatCode>
                <c:ptCount val="5"/>
                <c:pt idx="0">
                  <c:v>2360.0</c:v>
                </c:pt>
                <c:pt idx="1">
                  <c:v>1219.0</c:v>
                </c:pt>
              </c:numCache>
            </c:numRef>
          </c:val>
        </c:ser>
        <c:ser>
          <c:idx val="8"/>
          <c:order val="8"/>
          <c:tx>
            <c:v>14840</c:v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val>
            <c:numRef>
              <c:f>Sheet1!$I$22:$I$26</c:f>
              <c:numCache>
                <c:formatCode>General</c:formatCode>
                <c:ptCount val="5"/>
                <c:pt idx="0">
                  <c:v>2560.0</c:v>
                </c:pt>
                <c:pt idx="1">
                  <c:v>1830.0</c:v>
                </c:pt>
                <c:pt idx="2">
                  <c:v>415.0</c:v>
                </c:pt>
              </c:numCache>
            </c:numRef>
          </c:val>
        </c:ser>
        <c:ser>
          <c:idx val="9"/>
          <c:order val="9"/>
          <c:tx>
            <c:v>15949</c:v>
          </c:tx>
          <c:invertIfNegative val="0"/>
          <c:val>
            <c:numRef>
              <c:f>Sheet1!$J$22:$J$26</c:f>
              <c:numCache>
                <c:formatCode>General</c:formatCode>
                <c:ptCount val="5"/>
                <c:pt idx="0">
                  <c:v>4173.0</c:v>
                </c:pt>
                <c:pt idx="1">
                  <c:v>1063.0</c:v>
                </c:pt>
              </c:numCache>
            </c:numRef>
          </c:val>
        </c:ser>
        <c:ser>
          <c:idx val="10"/>
          <c:order val="10"/>
          <c:tx>
            <c:v>15952</c:v>
          </c:tx>
          <c:invertIfNegative val="0"/>
          <c:val>
            <c:numRef>
              <c:f>Sheet1!$K$22:$K$26</c:f>
              <c:numCache>
                <c:formatCode>General</c:formatCode>
                <c:ptCount val="5"/>
                <c:pt idx="0">
                  <c:v>2154.0</c:v>
                </c:pt>
                <c:pt idx="1">
                  <c:v>1135.0</c:v>
                </c:pt>
              </c:numCache>
            </c:numRef>
          </c:val>
        </c:ser>
        <c:ser>
          <c:idx val="11"/>
          <c:order val="11"/>
          <c:tx>
            <c:v>15955</c:v>
          </c:tx>
          <c:invertIfNegative val="0"/>
          <c:val>
            <c:numRef>
              <c:f>Sheet1!$L$22:$L$26</c:f>
              <c:numCache>
                <c:formatCode>General</c:formatCode>
                <c:ptCount val="5"/>
                <c:pt idx="0">
                  <c:v>3040.0</c:v>
                </c:pt>
              </c:numCache>
            </c:numRef>
          </c:val>
        </c:ser>
        <c:ser>
          <c:idx val="12"/>
          <c:order val="12"/>
          <c:tx>
            <c:v>15956</c:v>
          </c:tx>
          <c:invertIfNegative val="0"/>
          <c:val>
            <c:numRef>
              <c:f>Sheet1!$M$22:$M$26</c:f>
              <c:numCache>
                <c:formatCode>General</c:formatCode>
                <c:ptCount val="5"/>
                <c:pt idx="0">
                  <c:v>4574.0</c:v>
                </c:pt>
              </c:numCache>
            </c:numRef>
          </c:val>
        </c:ser>
        <c:ser>
          <c:idx val="13"/>
          <c:order val="13"/>
          <c:tx>
            <c:v>15958</c:v>
          </c:tx>
          <c:invertIfNegative val="0"/>
          <c:val>
            <c:numRef>
              <c:f>Sheet1!$N$22:$N$26</c:f>
              <c:numCache>
                <c:formatCode>General</c:formatCode>
                <c:ptCount val="5"/>
                <c:pt idx="0">
                  <c:v>2682.0</c:v>
                </c:pt>
                <c:pt idx="1">
                  <c:v>1294.0</c:v>
                </c:pt>
              </c:numCache>
            </c:numRef>
          </c:val>
        </c:ser>
        <c:ser>
          <c:idx val="14"/>
          <c:order val="14"/>
          <c:tx>
            <c:v>15954</c:v>
          </c:tx>
          <c:invertIfNegative val="0"/>
          <c:val>
            <c:numRef>
              <c:f>Sheet1!$O$22:$O$26</c:f>
              <c:numCache>
                <c:formatCode>General</c:formatCode>
                <c:ptCount val="5"/>
                <c:pt idx="0">
                  <c:v>1774.0</c:v>
                </c:pt>
              </c:numCache>
            </c:numRef>
          </c:val>
        </c:ser>
        <c:ser>
          <c:idx val="15"/>
          <c:order val="15"/>
          <c:tx>
            <c:v>15957</c:v>
          </c:tx>
          <c:invertIfNegative val="0"/>
          <c:val>
            <c:numRef>
              <c:f>Sheet1!$P$22:$P$26</c:f>
              <c:numCache>
                <c:formatCode>General</c:formatCode>
                <c:ptCount val="5"/>
                <c:pt idx="0">
                  <c:v>2862.0</c:v>
                </c:pt>
                <c:pt idx="1">
                  <c:v>1320.0</c:v>
                </c:pt>
              </c:numCache>
            </c:numRef>
          </c:val>
        </c:ser>
        <c:ser>
          <c:idx val="16"/>
          <c:order val="16"/>
          <c:tx>
            <c:v>15959</c:v>
          </c:tx>
          <c:invertIfNegative val="0"/>
          <c:val>
            <c:numRef>
              <c:f>Sheet1!$Q$22:$Q$26</c:f>
              <c:numCache>
                <c:formatCode>General</c:formatCode>
                <c:ptCount val="5"/>
                <c:pt idx="0">
                  <c:v>4797.0</c:v>
                </c:pt>
              </c:numCache>
            </c:numRef>
          </c:val>
        </c:ser>
        <c:ser>
          <c:idx val="17"/>
          <c:order val="17"/>
          <c:tx>
            <c:v>15961</c:v>
          </c:tx>
          <c:invertIfNegative val="0"/>
          <c:val>
            <c:numRef>
              <c:f>Sheet1!$R$22:$R$26</c:f>
              <c:numCache>
                <c:formatCode>General</c:formatCode>
                <c:ptCount val="5"/>
                <c:pt idx="0">
                  <c:v>4269.0</c:v>
                </c:pt>
              </c:numCache>
            </c:numRef>
          </c:val>
        </c:ser>
        <c:ser>
          <c:idx val="18"/>
          <c:order val="18"/>
          <c:tx>
            <c:v>15964</c:v>
          </c:tx>
          <c:invertIfNegative val="0"/>
          <c:val>
            <c:numRef>
              <c:f>Sheet1!$S$22:$S$26</c:f>
              <c:numCache>
                <c:formatCode>General</c:formatCode>
                <c:ptCount val="5"/>
                <c:pt idx="0">
                  <c:v>1937.0</c:v>
                </c:pt>
                <c:pt idx="1">
                  <c:v>1828.0</c:v>
                </c:pt>
                <c:pt idx="2">
                  <c:v>1486.0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536856"/>
        <c:axId val="-2041092712"/>
      </c:barChart>
      <c:catAx>
        <c:axId val="-2041536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No. of Pieces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092712"/>
        <c:crosses val="autoZero"/>
        <c:auto val="1"/>
        <c:lblAlgn val="ctr"/>
        <c:lblOffset val="100"/>
        <c:noMultiLvlLbl val="0"/>
      </c:catAx>
      <c:valAx>
        <c:axId val="-2041092712"/>
        <c:scaling>
          <c:orientation val="minMax"/>
        </c:scaling>
        <c:delete val="0"/>
        <c:axPos val="l"/>
        <c:majorGridlines>
          <c:spPr>
            <a:ln w="3175"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fr-FR" sz="1600" b="1"/>
                  <a:t>Piece Length, m</a:t>
                </a:r>
              </a:p>
            </c:rich>
          </c:tx>
          <c:layout>
            <c:manualLayout>
              <c:xMode val="edge"/>
              <c:yMode val="edge"/>
              <c:x val="0.0185830429732869"/>
              <c:y val="0.2375592744500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536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9618416242571"/>
          <c:y val="0.0121347890257502"/>
          <c:w val="0.486444288360669"/>
          <c:h val="0.38132095410172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74952780435"/>
          <c:y val="0.0282945736434108"/>
          <c:w val="0.823829568032968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3175">
              <a:solidFill>
                <a:schemeClr val="tx1"/>
              </a:solidFill>
            </a:ln>
          </c:spPr>
          <c:invertIfNegative val="0"/>
          <c:cat>
            <c:numRef>
              <c:f>Sheet3!$E$42:$E$68</c:f>
              <c:numCache>
                <c:formatCode>General</c:formatCode>
                <c:ptCount val="27"/>
                <c:pt idx="0">
                  <c:v>14310.0</c:v>
                </c:pt>
                <c:pt idx="3">
                  <c:v>14393.0</c:v>
                </c:pt>
                <c:pt idx="6">
                  <c:v>14839.0</c:v>
                </c:pt>
                <c:pt idx="9">
                  <c:v>14842.0</c:v>
                </c:pt>
                <c:pt idx="12">
                  <c:v>15948.0</c:v>
                </c:pt>
                <c:pt idx="16">
                  <c:v>15960.0</c:v>
                </c:pt>
                <c:pt idx="20">
                  <c:v>15962.0</c:v>
                </c:pt>
                <c:pt idx="24">
                  <c:v>16277.0</c:v>
                </c:pt>
              </c:numCache>
            </c:numRef>
          </c:cat>
          <c:val>
            <c:numRef>
              <c:f>Sheet3!$F$42:$F$68</c:f>
              <c:numCache>
                <c:formatCode>General</c:formatCode>
                <c:ptCount val="27"/>
                <c:pt idx="0">
                  <c:v>364.0</c:v>
                </c:pt>
                <c:pt idx="1">
                  <c:v>387.0</c:v>
                </c:pt>
                <c:pt idx="3">
                  <c:v>357.0</c:v>
                </c:pt>
                <c:pt idx="4">
                  <c:v>362.0</c:v>
                </c:pt>
                <c:pt idx="6">
                  <c:v>370.0</c:v>
                </c:pt>
                <c:pt idx="7">
                  <c:v>363.0</c:v>
                </c:pt>
                <c:pt idx="9">
                  <c:v>391.0</c:v>
                </c:pt>
                <c:pt idx="10">
                  <c:v>385.0</c:v>
                </c:pt>
                <c:pt idx="12">
                  <c:v>381.0</c:v>
                </c:pt>
                <c:pt idx="13">
                  <c:v>358.0</c:v>
                </c:pt>
                <c:pt idx="14">
                  <c:v>396.0</c:v>
                </c:pt>
                <c:pt idx="16">
                  <c:v>353.0</c:v>
                </c:pt>
                <c:pt idx="17">
                  <c:v>357.0</c:v>
                </c:pt>
                <c:pt idx="18">
                  <c:v>370.0</c:v>
                </c:pt>
                <c:pt idx="20">
                  <c:v>369.0</c:v>
                </c:pt>
                <c:pt idx="21">
                  <c:v>362.0</c:v>
                </c:pt>
                <c:pt idx="22">
                  <c:v>370.0</c:v>
                </c:pt>
                <c:pt idx="24">
                  <c:v>360.0</c:v>
                </c:pt>
                <c:pt idx="25">
                  <c:v>365.0</c:v>
                </c:pt>
                <c:pt idx="26">
                  <c:v>370.0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0896568"/>
        <c:axId val="-2040609944"/>
      </c:barChart>
      <c:catAx>
        <c:axId val="-2040896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441636045494313"/>
              <c:y val="0.9569767441860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609944"/>
        <c:crosses val="autoZero"/>
        <c:auto val="1"/>
        <c:lblAlgn val="ctr"/>
        <c:lblOffset val="100"/>
        <c:noMultiLvlLbl val="0"/>
      </c:catAx>
      <c:valAx>
        <c:axId val="-2040609944"/>
        <c:scaling>
          <c:orientation val="minMax"/>
          <c:min val="35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Critical Current at 15 T, 4.22 K</a:t>
                </a:r>
              </a:p>
            </c:rich>
          </c:tx>
          <c:layout>
            <c:manualLayout>
              <c:xMode val="edge"/>
              <c:yMode val="edge"/>
              <c:x val="0.00107095046854083"/>
              <c:y val="0.252604071293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0896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9481179310417"/>
          <c:y val="0.0282945736434108"/>
          <c:w val="0.871372207992073"/>
          <c:h val="0.8427263016541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16200000" scaled="0"/>
              <a:tileRect/>
            </a:gradFill>
            <a:ln w="3175">
              <a:solidFill>
                <a:schemeClr val="tx1"/>
              </a:solidFill>
            </a:ln>
          </c:spPr>
          <c:invertIfNegative val="0"/>
          <c:cat>
            <c:numRef>
              <c:f>[Ic_Summary.xlsx]Sheet3!$E$80:$E$86</c:f>
              <c:numCache>
                <c:formatCode>General</c:formatCode>
                <c:ptCount val="7"/>
                <c:pt idx="0">
                  <c:v>15914.0</c:v>
                </c:pt>
                <c:pt idx="4">
                  <c:v>15915.0</c:v>
                </c:pt>
              </c:numCache>
            </c:numRef>
          </c:cat>
          <c:val>
            <c:numRef>
              <c:f>[Ic_Summary.xlsx]Sheet3!$F$80:$F$86</c:f>
              <c:numCache>
                <c:formatCode>General</c:formatCode>
                <c:ptCount val="7"/>
                <c:pt idx="0">
                  <c:v>368.0</c:v>
                </c:pt>
                <c:pt idx="1">
                  <c:v>365.0</c:v>
                </c:pt>
                <c:pt idx="2">
                  <c:v>355.0</c:v>
                </c:pt>
                <c:pt idx="4">
                  <c:v>366.0</c:v>
                </c:pt>
                <c:pt idx="5">
                  <c:v>377.0</c:v>
                </c:pt>
                <c:pt idx="6">
                  <c:v>360.0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41352120"/>
        <c:axId val="-2041346600"/>
      </c:barChart>
      <c:catAx>
        <c:axId val="-2041352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Billet Number</a:t>
                </a:r>
              </a:p>
            </c:rich>
          </c:tx>
          <c:layout>
            <c:manualLayout>
              <c:xMode val="edge"/>
              <c:yMode val="edge"/>
              <c:x val="0.275972269770627"/>
              <c:y val="0.94672335600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346600"/>
        <c:crosses val="autoZero"/>
        <c:auto val="1"/>
        <c:lblAlgn val="ctr"/>
        <c:lblOffset val="100"/>
        <c:noMultiLvlLbl val="0"/>
      </c:catAx>
      <c:valAx>
        <c:axId val="-2041346600"/>
        <c:scaling>
          <c:orientation val="minMax"/>
          <c:max val="400.0"/>
          <c:min val="350.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1352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0.69912</cdr:x>
      <cdr:y>0.46701</cdr:y>
    </cdr:from>
    <cdr:to>
      <cdr:x>0.70024</cdr:x>
      <cdr:y>0.83827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4270698" y="2004687"/>
          <a:ext cx="6842" cy="159367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26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26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2210F4D-CE2D-4A92-865C-86FCB0AE8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04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26" y="0"/>
            <a:ext cx="2878465" cy="4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1838"/>
            <a:ext cx="4886325" cy="3665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58" y="4645456"/>
            <a:ext cx="5312759" cy="43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26" y="9286065"/>
            <a:ext cx="2878465" cy="4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2" tIns="47133" rIns="94262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4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AF184FA-2CE7-4B86-BCC9-6EF78E0CB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1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4192C-FA14-4CFD-9FF8-4DC9F6579FD7}" type="slidenum">
              <a:rPr lang="en-US" smtClean="0">
                <a:ea typeface="ＭＳ Ｐゴシック" pitchFamily="64" charset="-128"/>
              </a:rPr>
              <a:pPr/>
              <a:t>1</a:t>
            </a:fld>
            <a:endParaRPr lang="en-US" dirty="0" smtClean="0">
              <a:ea typeface="ＭＳ Ｐゴシック" pitchFamily="6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ea typeface="ＭＳ Ｐゴシック" pitchFamily="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184FA-2CE7-4B86-BCC9-6EF78E0CB1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6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184FA-2CE7-4B86-BCC9-6EF78E0CB1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08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244475" y="1533842"/>
            <a:ext cx="8635365" cy="4795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04952"/>
            <a:ext cx="9144000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i="1">
                <a:solidFill>
                  <a:srgbClr val="CC0000"/>
                </a:solidFill>
                <a:effectLst/>
                <a:latin typeface="Tahoma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8" name="Footer Placeholder 5"/>
          <p:cNvSpPr txBox="1">
            <a:spLocks noChangeArrowheads="1"/>
          </p:cNvSpPr>
          <p:nvPr userDrawn="1"/>
        </p:nvSpPr>
        <p:spPr bwMode="auto">
          <a:xfrm>
            <a:off x="12700" y="6604952"/>
            <a:ext cx="1498600" cy="3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CC0000"/>
                </a:solidFill>
                <a:effectLst/>
                <a:latin typeface="Tahoma"/>
                <a:ea typeface="ＭＳ Ｐゴシック" pitchFamily="-11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6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BNL</a:t>
            </a:r>
            <a:r>
              <a:rPr lang="en-US" baseline="0" dirty="0" smtClean="0"/>
              <a:t> – 8</a:t>
            </a:r>
            <a:r>
              <a:rPr lang="en-US" baseline="30000" dirty="0" smtClean="0"/>
              <a:t>th</a:t>
            </a:r>
            <a:r>
              <a:rPr lang="en-US" baseline="0" dirty="0" smtClean="0"/>
              <a:t> May 2014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2220" y="169863"/>
            <a:ext cx="466344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 sz="1800">
              <a:solidFill>
                <a:srgbClr val="000000"/>
              </a:solidFill>
              <a:latin typeface="Arial" charset="0"/>
              <a:ea typeface="ＭＳ Ｐゴシック" pitchFamily="-111" charset="-128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1263650" y="101600"/>
            <a:ext cx="5792788" cy="0"/>
          </a:xfrm>
          <a:prstGeom prst="line">
            <a:avLst/>
          </a:prstGeom>
          <a:noFill/>
          <a:ln w="22225">
            <a:solidFill>
              <a:srgbClr val="1034B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25840" y="6593840"/>
            <a:ext cx="568960" cy="294640"/>
          </a:xfrm>
          <a:prstGeom prst="rect">
            <a:avLst/>
          </a:prstGeom>
          <a:ln/>
        </p:spPr>
        <p:txBody>
          <a:bodyPr/>
          <a:lstStyle>
            <a:lvl1pPr>
              <a:defRPr sz="1200" b="0" i="1" baseline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‹#›</a:t>
            </a:fld>
            <a:endParaRPr lang="en-US" dirty="0">
              <a:latin typeface="Tahom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 descr="HiLumi180px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7" y="130548"/>
            <a:ext cx="1524000" cy="735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00" y="73025"/>
            <a:ext cx="1044000" cy="1044000"/>
          </a:xfrm>
          <a:prstGeom prst="rect">
            <a:avLst/>
          </a:prstGeom>
        </p:spPr>
      </p:pic>
      <p:sp>
        <p:nvSpPr>
          <p:cNvPr id="14" name="Line 33"/>
          <p:cNvSpPr>
            <a:spLocks noChangeShapeType="1"/>
          </p:cNvSpPr>
          <p:nvPr userDrawn="1"/>
        </p:nvSpPr>
        <p:spPr bwMode="auto">
          <a:xfrm>
            <a:off x="92074" y="1003300"/>
            <a:ext cx="9525" cy="2755900"/>
          </a:xfrm>
          <a:prstGeom prst="line">
            <a:avLst/>
          </a:prstGeom>
          <a:noFill/>
          <a:ln w="22225">
            <a:solidFill>
              <a:srgbClr val="1034B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rgbClr val="C00000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9pPr>
    </p:titleStyle>
    <p:bodyStyle>
      <a:lvl1pPr marL="263525" marR="0" indent="-263525" algn="l" defTabSz="914400" rtl="0" eaLnBrk="1" fontAlgn="base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73000"/>
        <a:buFont typeface="Wingdings" pitchFamily="2" charset="2"/>
        <a:buBlip>
          <a:blip r:embed="rId6"/>
        </a:buBlip>
        <a:tabLst/>
        <a:defRPr sz="2400" baseline="0">
          <a:solidFill>
            <a:srgbClr val="000066"/>
          </a:solidFill>
          <a:latin typeface="Tahoma" pitchFamily="34" charset="0"/>
          <a:ea typeface="ＭＳ Ｐゴシック" pitchFamily="-65" charset="-128"/>
          <a:cs typeface="ＭＳ Ｐゴシック" pitchFamily="-65" charset="-128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0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2pPr>
      <a:lvl3pPr marL="1257300" indent="-342900" algn="just" rtl="0" eaLnBrk="0" fontAlgn="base" hangingPunct="0">
        <a:spcBef>
          <a:spcPct val="50000"/>
        </a:spcBef>
        <a:spcAft>
          <a:spcPct val="0"/>
        </a:spcAft>
        <a:buFont typeface="+mj-lt"/>
        <a:buAutoNum type="arabicPeriod"/>
        <a:defRPr sz="18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har char="–"/>
        <a:defRPr sz="16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4pPr>
      <a:lvl5pPr marL="2057400" indent="-228600" algn="just" rtl="0" eaLnBrk="0" fontAlgn="base" hangingPunct="0">
        <a:spcBef>
          <a:spcPct val="50000"/>
        </a:spcBef>
        <a:spcAft>
          <a:spcPct val="0"/>
        </a:spcAft>
        <a:buChar char="»"/>
        <a:defRPr sz="1400" baseline="0">
          <a:solidFill>
            <a:srgbClr val="000066"/>
          </a:solidFill>
          <a:latin typeface="Tahoma" pitchFamily="34" charset="0"/>
          <a:ea typeface="ＭＳ Ｐゴシック" pitchFamily="-65" charset="-128"/>
        </a:defRPr>
      </a:lvl5pPr>
      <a:lvl6pPr marL="25146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5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1.emf"/><Relationship Id="rId6" Type="http://schemas.openxmlformats.org/officeDocument/2006/relationships/image" Target="../media/image14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12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4"/>
          <p:cNvSpPr>
            <a:spLocks noChangeArrowheads="1"/>
          </p:cNvSpPr>
          <p:nvPr/>
        </p:nvSpPr>
        <p:spPr bwMode="auto">
          <a:xfrm>
            <a:off x="165100" y="1737021"/>
            <a:ext cx="8813800" cy="268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</a:pPr>
            <a:r>
              <a:rPr lang="en-US" sz="3600" i="1" dirty="0" smtClean="0">
                <a:solidFill>
                  <a:srgbClr val="C00000"/>
                </a:solidFill>
                <a:latin typeface="Tahoma" pitchFamily="34" charset="0"/>
              </a:rPr>
              <a:t>Strand design</a:t>
            </a:r>
            <a:r>
              <a:rPr lang="en-US" sz="3600" i="1" dirty="0">
                <a:solidFill>
                  <a:srgbClr val="C00000"/>
                </a:solidFill>
                <a:latin typeface="Tahoma" pitchFamily="34" charset="0"/>
              </a:rPr>
              <a:t>, status and plans by CERN</a:t>
            </a:r>
            <a:endParaRPr lang="en-US" sz="2800" i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185" y="4732902"/>
            <a:ext cx="807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000099"/>
                </a:solidFill>
              </a:rPr>
              <a:t>B</a:t>
            </a:r>
            <a:r>
              <a:rPr lang="it-IT" sz="2800" u="sng" dirty="0">
                <a:solidFill>
                  <a:srgbClr val="000099"/>
                </a:solidFill>
              </a:rPr>
              <a:t>. Bordini</a:t>
            </a:r>
            <a:r>
              <a:rPr lang="it-IT" sz="2800" dirty="0">
                <a:solidFill>
                  <a:srgbClr val="000099"/>
                </a:solidFill>
              </a:rPr>
              <a:t>, A. </a:t>
            </a:r>
            <a:r>
              <a:rPr lang="it-IT" sz="2800" dirty="0" err="1">
                <a:solidFill>
                  <a:srgbClr val="000099"/>
                </a:solidFill>
              </a:rPr>
              <a:t>Ballarino</a:t>
            </a:r>
            <a:r>
              <a:rPr lang="fr-CH" sz="2800" dirty="0">
                <a:solidFill>
                  <a:srgbClr val="000099"/>
                </a:solidFill>
              </a:rPr>
              <a:t>, </a:t>
            </a:r>
            <a:r>
              <a:rPr lang="fr-CH" sz="2800" dirty="0" smtClean="0">
                <a:solidFill>
                  <a:srgbClr val="000099"/>
                </a:solidFill>
              </a:rPr>
              <a:t>L. Oberli</a:t>
            </a: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0" y="39687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ko-KR" sz="2000" b="1" i="1" dirty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Brookhaven National Laboratory, </a:t>
            </a:r>
            <a:r>
              <a:rPr lang="en-US" altLang="ko-KR" sz="2000" b="1" i="1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 – </a:t>
            </a:r>
            <a:r>
              <a:rPr lang="en-US" altLang="ko-KR" sz="2000" b="1" i="1" dirty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8</a:t>
            </a:r>
            <a:r>
              <a:rPr lang="en-US" altLang="ko-KR" sz="2000" b="1" i="1" baseline="30000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th</a:t>
            </a:r>
            <a:r>
              <a:rPr lang="en-US" altLang="ko-KR" sz="2000" b="1" i="1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 May 2014</a:t>
            </a: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0" y="624741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altLang="ko-KR" sz="2000" b="1" i="1" dirty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LARP </a:t>
            </a:r>
            <a:r>
              <a:rPr lang="en-US" altLang="ko-KR" sz="2000" b="1" i="1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CM22/ </a:t>
            </a:r>
            <a:r>
              <a:rPr lang="en-US" altLang="ko-KR" sz="2000" b="1" i="1" dirty="0" err="1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HiLumi</a:t>
            </a:r>
            <a:r>
              <a:rPr lang="en-US" altLang="ko-KR" sz="2000" b="1" i="1" dirty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-LHC Collaboration </a:t>
            </a:r>
            <a:r>
              <a:rPr lang="en-US" altLang="ko-KR" sz="2000" b="1" i="1" dirty="0" smtClean="0">
                <a:solidFill>
                  <a:srgbClr val="000099"/>
                </a:solidFill>
                <a:latin typeface="+mn-lt"/>
                <a:ea typeface="굴림" pitchFamily="64" charset="-127"/>
                <a:cs typeface="Tahoma" pitchFamily="34" charset="0"/>
              </a:rPr>
              <a:t>Meeting </a:t>
            </a:r>
            <a:endParaRPr lang="en-US" altLang="ko-KR" sz="2000" b="1" i="1" dirty="0">
              <a:solidFill>
                <a:srgbClr val="000099"/>
              </a:solidFill>
              <a:latin typeface="+mn-lt"/>
              <a:ea typeface="굴림" pitchFamily="64" charset="-127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10</a:t>
            </a:fld>
            <a:endParaRPr lang="en-US" dirty="0"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543" y="3799329"/>
            <a:ext cx="389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59 % in lengths &gt; 2000 m</a:t>
            </a:r>
            <a:endParaRPr lang="fr-FR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 smtClean="0"/>
              <a:t>Piece Lengths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360557"/>
              </p:ext>
            </p:extLst>
          </p:nvPr>
        </p:nvGraphicFramePr>
        <p:xfrm>
          <a:off x="215900" y="1117600"/>
          <a:ext cx="8597900" cy="545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135554"/>
              </p:ext>
            </p:extLst>
          </p:nvPr>
        </p:nvGraphicFramePr>
        <p:xfrm>
          <a:off x="146050" y="1308100"/>
          <a:ext cx="638175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0.85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i="1" dirty="0" err="1" smtClean="0"/>
              <a:t>I</a:t>
            </a:r>
            <a:r>
              <a:rPr lang="en-US" sz="2800" b="1" i="1" baseline="-25000" dirty="0" err="1" smtClean="0"/>
              <a:t>c</a:t>
            </a:r>
            <a:r>
              <a:rPr lang="en-US" sz="2800" i="1" baseline="-25000" dirty="0" smtClean="0"/>
              <a:t> </a:t>
            </a:r>
            <a:r>
              <a:rPr lang="en-US" sz="2800" dirty="0"/>
              <a:t>@ </a:t>
            </a:r>
            <a:r>
              <a:rPr lang="en-US" sz="2800" b="1" dirty="0" smtClean="0"/>
              <a:t>15 T</a:t>
            </a:r>
            <a:r>
              <a:rPr lang="en-US" sz="2800" dirty="0" smtClean="0"/>
              <a:t>, 4.22 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11</a:t>
            </a:fld>
            <a:endParaRPr lang="en-US" dirty="0">
              <a:latin typeface="Tahoma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22502"/>
              </p:ext>
            </p:extLst>
          </p:nvPr>
        </p:nvGraphicFramePr>
        <p:xfrm>
          <a:off x="6565900" y="1346200"/>
          <a:ext cx="23368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0881"/>
              </p:ext>
            </p:extLst>
          </p:nvPr>
        </p:nvGraphicFramePr>
        <p:xfrm>
          <a:off x="7162800" y="1379062"/>
          <a:ext cx="1866900" cy="1817960"/>
        </p:xfrm>
        <a:graphic>
          <a:graphicData uri="http://schemas.openxmlformats.org/drawingml/2006/table">
            <a:tbl>
              <a:tblPr/>
              <a:tblGrid>
                <a:gridCol w="1068556"/>
                <a:gridCol w="798344"/>
              </a:tblGrid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Spec.,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365.2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Min-Spec, 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2000" y="3784600"/>
            <a:ext cx="1117599" cy="3556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Low Tin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9500" y="1153194"/>
            <a:ext cx="32403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640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02241"/>
              </p:ext>
            </p:extLst>
          </p:nvPr>
        </p:nvGraphicFramePr>
        <p:xfrm>
          <a:off x="4102100" y="1709262"/>
          <a:ext cx="2146300" cy="1817960"/>
        </p:xfrm>
        <a:graphic>
          <a:graphicData uri="http://schemas.openxmlformats.org/drawingml/2006/table">
            <a:tbl>
              <a:tblPr/>
              <a:tblGrid>
                <a:gridCol w="1228475"/>
                <a:gridCol w="917825"/>
              </a:tblGrid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Spec.,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368.5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Min-Spec, 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72016"/>
              </p:ext>
            </p:extLst>
          </p:nvPr>
        </p:nvGraphicFramePr>
        <p:xfrm>
          <a:off x="6664300" y="1257300"/>
          <a:ext cx="2340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226241"/>
              </p:ext>
            </p:extLst>
          </p:nvPr>
        </p:nvGraphicFramePr>
        <p:xfrm>
          <a:off x="114300" y="1244600"/>
          <a:ext cx="6408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0.85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i="1" dirty="0" err="1" smtClean="0"/>
              <a:t>I</a:t>
            </a:r>
            <a:r>
              <a:rPr lang="en-US" sz="2800" b="1" i="1" baseline="-25000" dirty="0" err="1" smtClean="0"/>
              <a:t>c</a:t>
            </a:r>
            <a:r>
              <a:rPr lang="en-US" sz="2800" i="1" baseline="-25000" dirty="0" smtClean="0"/>
              <a:t> </a:t>
            </a:r>
            <a:r>
              <a:rPr lang="en-US" sz="2800" dirty="0"/>
              <a:t>@ </a:t>
            </a:r>
            <a:r>
              <a:rPr lang="en-US" sz="2800" b="1" dirty="0" smtClean="0"/>
              <a:t>12 T</a:t>
            </a:r>
            <a:r>
              <a:rPr lang="en-US" sz="2800" dirty="0" smtClean="0"/>
              <a:t>, 4.22 K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12</a:t>
            </a:fld>
            <a:endParaRPr lang="en-US" dirty="0">
              <a:latin typeface="Tahom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07911"/>
              </p:ext>
            </p:extLst>
          </p:nvPr>
        </p:nvGraphicFramePr>
        <p:xfrm>
          <a:off x="4419600" y="1442562"/>
          <a:ext cx="2057400" cy="1224438"/>
        </p:xfrm>
        <a:graphic>
          <a:graphicData uri="http://schemas.openxmlformats.org/drawingml/2006/table">
            <a:tbl>
              <a:tblPr/>
              <a:tblGrid>
                <a:gridCol w="1177592"/>
                <a:gridCol w="879808"/>
              </a:tblGrid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719.1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13629"/>
              </p:ext>
            </p:extLst>
          </p:nvPr>
        </p:nvGraphicFramePr>
        <p:xfrm>
          <a:off x="7251700" y="1252062"/>
          <a:ext cx="1866900" cy="1224438"/>
        </p:xfrm>
        <a:graphic>
          <a:graphicData uri="http://schemas.openxmlformats.org/drawingml/2006/table">
            <a:tbl>
              <a:tblPr/>
              <a:tblGrid>
                <a:gridCol w="1068556"/>
                <a:gridCol w="798344"/>
              </a:tblGrid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707.2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4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(A)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81900" y="5089355"/>
            <a:ext cx="1117599" cy="39704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Low Tin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4100" y="1280194"/>
            <a:ext cx="32403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640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13</a:t>
            </a:fld>
            <a:endParaRPr lang="en-US" dirty="0">
              <a:latin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0.85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800" dirty="0" smtClean="0"/>
              <a:t>Copper Residual Resistivity Ratio </a:t>
            </a:r>
            <a:r>
              <a:rPr lang="en-US" sz="2800" dirty="0"/>
              <a:t>(</a:t>
            </a:r>
            <a:r>
              <a:rPr lang="en-US" sz="2800" b="1" dirty="0"/>
              <a:t>RRR</a:t>
            </a:r>
            <a:r>
              <a:rPr lang="en-US" sz="2800" dirty="0"/>
              <a:t>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33146"/>
              </p:ext>
            </p:extLst>
          </p:nvPr>
        </p:nvGraphicFramePr>
        <p:xfrm>
          <a:off x="120651" y="1333500"/>
          <a:ext cx="6407999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91187"/>
              </p:ext>
            </p:extLst>
          </p:nvPr>
        </p:nvGraphicFramePr>
        <p:xfrm>
          <a:off x="6575400" y="1358900"/>
          <a:ext cx="2340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32887"/>
              </p:ext>
            </p:extLst>
          </p:nvPr>
        </p:nvGraphicFramePr>
        <p:xfrm>
          <a:off x="2286000" y="2247900"/>
          <a:ext cx="1930400" cy="1134121"/>
        </p:xfrm>
        <a:graphic>
          <a:graphicData uri="http://schemas.openxmlformats.org/drawingml/2006/table">
            <a:tbl>
              <a:tblPr/>
              <a:tblGrid>
                <a:gridCol w="1104900"/>
                <a:gridCol w="82550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204.1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74352"/>
              </p:ext>
            </p:extLst>
          </p:nvPr>
        </p:nvGraphicFramePr>
        <p:xfrm>
          <a:off x="7112000" y="4114800"/>
          <a:ext cx="1930400" cy="1079500"/>
        </p:xfrm>
        <a:graphic>
          <a:graphicData uri="http://schemas.openxmlformats.org/drawingml/2006/table">
            <a:tbl>
              <a:tblPr/>
              <a:tblGrid>
                <a:gridCol w="1104900"/>
                <a:gridCol w="82550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285.0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18400" y="1393655"/>
            <a:ext cx="1117599" cy="39704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Low Tin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9700" y="1229394"/>
            <a:ext cx="32403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640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4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527800" cy="1023937"/>
          </a:xfrm>
        </p:spPr>
        <p:txBody>
          <a:bodyPr/>
          <a:lstStyle/>
          <a:p>
            <a:pPr lvl="0"/>
            <a:r>
              <a:rPr lang="en-US" dirty="0"/>
              <a:t>C</a:t>
            </a:r>
            <a:r>
              <a:rPr lang="en-US" dirty="0" smtClean="0"/>
              <a:t>abling the QXF conductor based on the 132/169 RRP wire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14</a:t>
            </a:fld>
            <a:endParaRPr lang="en-US" dirty="0">
              <a:latin typeface="Tahoma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03150" y="1335722"/>
            <a:ext cx="9040850" cy="536987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Several Cables </a:t>
            </a:r>
            <a:r>
              <a:rPr lang="en-US" dirty="0" smtClean="0">
                <a:solidFill>
                  <a:srgbClr val="000099"/>
                </a:solidFill>
              </a:rPr>
              <a:t>with different parameters were </a:t>
            </a:r>
            <a:r>
              <a:rPr lang="en-US" dirty="0" smtClean="0">
                <a:solidFill>
                  <a:srgbClr val="FF0000"/>
                </a:solidFill>
              </a:rPr>
              <a:t>fabricated</a:t>
            </a:r>
            <a:r>
              <a:rPr lang="en-US" dirty="0" smtClean="0">
                <a:solidFill>
                  <a:srgbClr val="000099"/>
                </a:solidFill>
              </a:rPr>
              <a:t> at CERN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In order to </a:t>
            </a:r>
            <a:r>
              <a:rPr lang="en-US" dirty="0" smtClean="0">
                <a:solidFill>
                  <a:srgbClr val="FF0000"/>
                </a:solidFill>
              </a:rPr>
              <a:t>assess</a:t>
            </a:r>
            <a:r>
              <a:rPr lang="en-US" dirty="0" smtClean="0">
                <a:solidFill>
                  <a:srgbClr val="000099"/>
                </a:solidFill>
              </a:rPr>
              <a:t> the critical current </a:t>
            </a:r>
            <a:r>
              <a:rPr lang="en-US" dirty="0" smtClean="0">
                <a:solidFill>
                  <a:srgbClr val="FF0000"/>
                </a:solidFill>
              </a:rPr>
              <a:t>degradation</a:t>
            </a:r>
            <a:r>
              <a:rPr lang="en-US" dirty="0" smtClean="0">
                <a:solidFill>
                  <a:srgbClr val="000099"/>
                </a:solidFill>
              </a:rPr>
              <a:t> due to cabling, </a:t>
            </a:r>
            <a:r>
              <a:rPr lang="en-US" dirty="0" smtClean="0">
                <a:solidFill>
                  <a:srgbClr val="FF0000"/>
                </a:solidFill>
              </a:rPr>
              <a:t>extracted wires </a:t>
            </a:r>
            <a:r>
              <a:rPr lang="en-US" dirty="0" smtClean="0">
                <a:solidFill>
                  <a:srgbClr val="000099"/>
                </a:solidFill>
              </a:rPr>
              <a:t>were systematically </a:t>
            </a:r>
            <a:r>
              <a:rPr lang="en-US" dirty="0" smtClean="0">
                <a:solidFill>
                  <a:srgbClr val="FF0000"/>
                </a:solidFill>
              </a:rPr>
              <a:t>measured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Generally the </a:t>
            </a:r>
            <a:r>
              <a:rPr lang="en-US" dirty="0" smtClean="0">
                <a:solidFill>
                  <a:srgbClr val="FF0000"/>
                </a:solidFill>
              </a:rPr>
              <a:t>degradation</a:t>
            </a:r>
            <a:r>
              <a:rPr lang="en-US" dirty="0" smtClean="0">
                <a:solidFill>
                  <a:srgbClr val="000099"/>
                </a:solidFill>
              </a:rPr>
              <a:t> was </a:t>
            </a:r>
            <a:r>
              <a:rPr lang="en-US" dirty="0" smtClean="0">
                <a:solidFill>
                  <a:srgbClr val="FF0000"/>
                </a:solidFill>
              </a:rPr>
              <a:t>limited</a:t>
            </a:r>
            <a:r>
              <a:rPr lang="en-US" dirty="0" smtClean="0">
                <a:solidFill>
                  <a:srgbClr val="000099"/>
                </a:solidFill>
              </a:rPr>
              <a:t> to less than </a:t>
            </a:r>
            <a:r>
              <a:rPr lang="en-US" dirty="0" smtClean="0">
                <a:solidFill>
                  <a:srgbClr val="FF0000"/>
                </a:solidFill>
              </a:rPr>
              <a:t>5 %</a:t>
            </a:r>
            <a:r>
              <a:rPr lang="en-US" dirty="0" smtClean="0">
                <a:solidFill>
                  <a:srgbClr val="000099"/>
                </a:solidFill>
              </a:rPr>
              <a:t> despite the </a:t>
            </a:r>
            <a:r>
              <a:rPr lang="en-US" dirty="0" smtClean="0">
                <a:solidFill>
                  <a:srgbClr val="FF0000"/>
                </a:solidFill>
              </a:rPr>
              <a:t>strand</a:t>
            </a:r>
            <a:r>
              <a:rPr lang="en-US" dirty="0" smtClean="0">
                <a:solidFill>
                  <a:srgbClr val="000099"/>
                </a:solidFill>
              </a:rPr>
              <a:t> looked </a:t>
            </a:r>
            <a:r>
              <a:rPr lang="en-US" dirty="0" smtClean="0">
                <a:solidFill>
                  <a:srgbClr val="FF0000"/>
                </a:solidFill>
              </a:rPr>
              <a:t>significantly deformed </a:t>
            </a:r>
            <a:r>
              <a:rPr lang="en-US" dirty="0" smtClean="0">
                <a:solidFill>
                  <a:srgbClr val="000099"/>
                </a:solidFill>
              </a:rPr>
              <a:t>on the thin edge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wire</a:t>
            </a:r>
            <a:r>
              <a:rPr lang="en-US" dirty="0" smtClean="0">
                <a:solidFill>
                  <a:srgbClr val="000099"/>
                </a:solidFill>
              </a:rPr>
              <a:t> is extremely </a:t>
            </a:r>
            <a:r>
              <a:rPr lang="en-US" dirty="0" smtClean="0">
                <a:solidFill>
                  <a:srgbClr val="FF0000"/>
                </a:solidFill>
              </a:rPr>
              <a:t>robust</a:t>
            </a:r>
            <a:r>
              <a:rPr lang="en-US" dirty="0" smtClean="0">
                <a:solidFill>
                  <a:srgbClr val="000099"/>
                </a:solidFill>
              </a:rPr>
              <a:t> in term of </a:t>
            </a:r>
            <a:r>
              <a:rPr lang="en-US" i="1" dirty="0" err="1" smtClean="0">
                <a:solidFill>
                  <a:srgbClr val="FF0000"/>
                </a:solidFill>
              </a:rPr>
              <a:t>I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degradation, at the moment the </a:t>
            </a:r>
            <a:r>
              <a:rPr lang="en-US" dirty="0" smtClean="0">
                <a:solidFill>
                  <a:srgbClr val="FF0000"/>
                </a:solidFill>
              </a:rPr>
              <a:t>cabling program </a:t>
            </a:r>
            <a:r>
              <a:rPr lang="en-US" dirty="0" smtClean="0">
                <a:solidFill>
                  <a:srgbClr val="000099"/>
                </a:solidFill>
              </a:rPr>
              <a:t>is focusing on to: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Maintain the </a:t>
            </a:r>
            <a:r>
              <a:rPr lang="en-US" dirty="0" smtClean="0">
                <a:solidFill>
                  <a:srgbClr val="FF0000"/>
                </a:solidFill>
              </a:rPr>
              <a:t>local RRR </a:t>
            </a:r>
            <a:r>
              <a:rPr lang="en-US" dirty="0" smtClean="0">
                <a:solidFill>
                  <a:srgbClr val="000099"/>
                </a:solidFill>
              </a:rPr>
              <a:t>above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Manufacture a </a:t>
            </a:r>
            <a:r>
              <a:rPr lang="en-US" dirty="0" smtClean="0">
                <a:solidFill>
                  <a:srgbClr val="FF0000"/>
                </a:solidFill>
              </a:rPr>
              <a:t>mechanical stable </a:t>
            </a:r>
            <a:r>
              <a:rPr lang="en-US" dirty="0" smtClean="0">
                <a:solidFill>
                  <a:srgbClr val="000099"/>
                </a:solidFill>
              </a:rPr>
              <a:t>cable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863"/>
            <a:ext cx="6794500" cy="981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Magnetization at 1.9 K of QXF wires:</a:t>
            </a:r>
            <a:br>
              <a:rPr lang="en-US" dirty="0" smtClean="0"/>
            </a:br>
            <a:r>
              <a:rPr lang="en-US" sz="2800" dirty="0" smtClean="0"/>
              <a:t>the 132/169 RRP </a:t>
            </a:r>
            <a:r>
              <a:rPr lang="en-US" sz="2800" dirty="0" err="1" smtClean="0"/>
              <a:t>vs</a:t>
            </a:r>
            <a:r>
              <a:rPr lang="en-US" sz="2800" dirty="0" smtClean="0"/>
              <a:t> the 192 PIT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15</a:t>
            </a:fld>
            <a:endParaRPr lang="en-US" dirty="0">
              <a:latin typeface="Tahom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058699"/>
              </p:ext>
            </p:extLst>
          </p:nvPr>
        </p:nvGraphicFramePr>
        <p:xfrm>
          <a:off x="134093" y="1143000"/>
          <a:ext cx="6241307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42951" y="1787355"/>
            <a:ext cx="3004249" cy="5654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/>
              </a:rPr>
              <a:t>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(12 T, 4.2 K) =2800 A/mm</a:t>
            </a:r>
            <a:r>
              <a:rPr lang="en-US" sz="1600" baseline="30000" dirty="0" smtClean="0"/>
              <a:t>2</a:t>
            </a:r>
          </a:p>
          <a:p>
            <a:pPr marL="177800" indent="-177800"/>
            <a:r>
              <a:rPr lang="en-US" sz="1600" dirty="0" smtClean="0"/>
              <a:t>	RRR=189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30251" y="1177755"/>
            <a:ext cx="2813749" cy="5654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/>
              </a:rPr>
              <a:t></a:t>
            </a:r>
            <a:r>
              <a:rPr lang="en-US" sz="1600" dirty="0" err="1" smtClean="0"/>
              <a:t>J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(12 T, 4.2 K) =2500 A/mm</a:t>
            </a:r>
            <a:r>
              <a:rPr lang="en-US" sz="1600" baseline="30000" dirty="0" smtClean="0"/>
              <a:t>2</a:t>
            </a:r>
          </a:p>
          <a:p>
            <a:pPr marL="177800" indent="-177800"/>
            <a:r>
              <a:rPr lang="en-US" sz="1600" dirty="0"/>
              <a:t>	</a:t>
            </a:r>
            <a:r>
              <a:rPr lang="en-US" sz="1600" dirty="0" smtClean="0"/>
              <a:t>RRR=136</a:t>
            </a:r>
            <a:endParaRPr lang="en-US" sz="160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6045200" y="2603500"/>
            <a:ext cx="3098800" cy="3683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With respect to the PIT wire, the </a:t>
            </a:r>
            <a:r>
              <a:rPr lang="en-US" sz="2000" dirty="0" smtClean="0">
                <a:solidFill>
                  <a:srgbClr val="FF0000"/>
                </a:solidFill>
              </a:rPr>
              <a:t>RRP </a:t>
            </a:r>
            <a:r>
              <a:rPr lang="en-US" sz="2000" dirty="0" smtClean="0">
                <a:solidFill>
                  <a:srgbClr val="000099"/>
                </a:solidFill>
              </a:rPr>
              <a:t>wire </a:t>
            </a:r>
            <a:r>
              <a:rPr lang="en-US" sz="2000" dirty="0" smtClean="0">
                <a:solidFill>
                  <a:srgbClr val="FF0000"/>
                </a:solidFill>
              </a:rPr>
              <a:t>has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</a:p>
          <a:p>
            <a:pPr marL="533400" lvl="1" indent="-266700">
              <a:spcAft>
                <a:spcPts val="1200"/>
              </a:spcAft>
            </a:pPr>
            <a:r>
              <a:rPr lang="en-US" sz="1800" dirty="0" smtClean="0">
                <a:solidFill>
                  <a:srgbClr val="000099"/>
                </a:solidFill>
              </a:rPr>
              <a:t>A significantly </a:t>
            </a:r>
            <a:r>
              <a:rPr lang="en-US" sz="1800" dirty="0" smtClean="0">
                <a:solidFill>
                  <a:srgbClr val="FF0000"/>
                </a:solidFill>
              </a:rPr>
              <a:t>larger</a:t>
            </a:r>
            <a:r>
              <a:rPr lang="en-US" sz="1800" dirty="0" smtClean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magnetization</a:t>
            </a:r>
          </a:p>
          <a:p>
            <a:pPr marL="533400" lvl="1" indent="-266700">
              <a:spcAft>
                <a:spcPts val="12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Bigger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Flux Jumps</a:t>
            </a:r>
          </a:p>
          <a:p>
            <a:pPr marL="533400" lvl="1" indent="-266700">
              <a:spcAft>
                <a:spcPts val="1200"/>
              </a:spcAft>
            </a:pPr>
            <a:r>
              <a:rPr lang="en-US" sz="1800" dirty="0" smtClean="0">
                <a:solidFill>
                  <a:srgbClr val="000099"/>
                </a:solidFill>
              </a:rPr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wider unstable region </a:t>
            </a:r>
            <a:r>
              <a:rPr lang="en-US" sz="1800" dirty="0" smtClean="0">
                <a:solidFill>
                  <a:srgbClr val="000099"/>
                </a:solidFill>
              </a:rPr>
              <a:t>(2.5 T instead of 1.5 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551" y="6216310"/>
            <a:ext cx="5112449" cy="3749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Measurements by D. Richter – CERN TE/MSC/SCD </a:t>
            </a:r>
            <a:endParaRPr lang="en-US" sz="1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9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527800" cy="1023937"/>
          </a:xfrm>
        </p:spPr>
        <p:txBody>
          <a:bodyPr/>
          <a:lstStyle/>
          <a:p>
            <a:pPr lvl="0"/>
            <a:r>
              <a:rPr lang="en-US" dirty="0"/>
              <a:t>T</a:t>
            </a:r>
            <a:r>
              <a:rPr lang="en-US" dirty="0" smtClean="0"/>
              <a:t>he 132/169 RRP wire -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16</a:t>
            </a:fld>
            <a:endParaRPr lang="en-US" dirty="0">
              <a:latin typeface="Tahoma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03150" y="1335722"/>
            <a:ext cx="9040850" cy="53698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When </a:t>
            </a:r>
            <a:r>
              <a:rPr lang="en-US" dirty="0">
                <a:solidFill>
                  <a:srgbClr val="000099"/>
                </a:solidFill>
              </a:rPr>
              <a:t>passing from a </a:t>
            </a:r>
            <a:r>
              <a:rPr lang="en-US" dirty="0">
                <a:solidFill>
                  <a:srgbClr val="FF0000"/>
                </a:solidFill>
              </a:rPr>
              <a:t>0.7 mm </a:t>
            </a:r>
            <a:r>
              <a:rPr lang="en-US" dirty="0">
                <a:solidFill>
                  <a:srgbClr val="000099"/>
                </a:solidFill>
              </a:rPr>
              <a:t>wire to a </a:t>
            </a:r>
            <a:r>
              <a:rPr lang="en-US" dirty="0">
                <a:solidFill>
                  <a:srgbClr val="FF0000"/>
                </a:solidFill>
              </a:rPr>
              <a:t>0.85 mm </a:t>
            </a:r>
            <a:r>
              <a:rPr lang="en-US" dirty="0" smtClean="0">
                <a:solidFill>
                  <a:srgbClr val="000099"/>
                </a:solidFill>
              </a:rPr>
              <a:t>wire, the </a:t>
            </a:r>
            <a:r>
              <a:rPr lang="en-US" dirty="0" smtClean="0">
                <a:solidFill>
                  <a:srgbClr val="FF0000"/>
                </a:solidFill>
              </a:rPr>
              <a:t>132/169 </a:t>
            </a:r>
            <a:r>
              <a:rPr lang="en-US" dirty="0" smtClean="0">
                <a:solidFill>
                  <a:srgbClr val="000099"/>
                </a:solidFill>
              </a:rPr>
              <a:t>is the </a:t>
            </a:r>
            <a:r>
              <a:rPr lang="en-US" dirty="0" smtClean="0">
                <a:solidFill>
                  <a:srgbClr val="FF0000"/>
                </a:solidFill>
              </a:rPr>
              <a:t>natural evolution </a:t>
            </a:r>
            <a:r>
              <a:rPr lang="en-US" dirty="0" smtClean="0">
                <a:solidFill>
                  <a:srgbClr val="000099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108/127 </a:t>
            </a:r>
            <a:r>
              <a:rPr lang="en-US" dirty="0" smtClean="0">
                <a:solidFill>
                  <a:srgbClr val="000099"/>
                </a:solidFill>
              </a:rPr>
              <a:t>(the historical layout used by the LARP collaboration) in order to maintain similar </a:t>
            </a:r>
            <a:r>
              <a:rPr lang="en-US" dirty="0">
                <a:solidFill>
                  <a:srgbClr val="FF0000"/>
                </a:solidFill>
              </a:rPr>
              <a:t>sub-element size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Limit</a:t>
            </a:r>
            <a:r>
              <a:rPr lang="en-US" dirty="0" smtClean="0">
                <a:solidFill>
                  <a:srgbClr val="000099"/>
                </a:solidFill>
              </a:rPr>
              <a:t> the </a:t>
            </a:r>
            <a:r>
              <a:rPr lang="en-US" dirty="0" smtClean="0">
                <a:solidFill>
                  <a:srgbClr val="FF0000"/>
                </a:solidFill>
              </a:rPr>
              <a:t>magnetization</a:t>
            </a:r>
            <a:r>
              <a:rPr lang="en-US" dirty="0" smtClean="0">
                <a:solidFill>
                  <a:srgbClr val="000099"/>
                </a:solidFill>
              </a:rPr>
              <a:t> and the </a:t>
            </a:r>
            <a:r>
              <a:rPr lang="en-US" dirty="0" smtClean="0">
                <a:solidFill>
                  <a:srgbClr val="FF0000"/>
                </a:solidFill>
              </a:rPr>
              <a:t>low field instabilities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Similar sub-element design and heat treatments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CERN has a </a:t>
            </a:r>
            <a:r>
              <a:rPr lang="en-US" dirty="0" smtClean="0">
                <a:solidFill>
                  <a:srgbClr val="FF0000"/>
                </a:solidFill>
              </a:rPr>
              <a:t>significant experience </a:t>
            </a:r>
            <a:r>
              <a:rPr lang="en-US" dirty="0" smtClean="0">
                <a:solidFill>
                  <a:srgbClr val="000099"/>
                </a:solidFill>
              </a:rPr>
              <a:t>with the </a:t>
            </a:r>
            <a:r>
              <a:rPr lang="en-US" dirty="0" smtClean="0">
                <a:solidFill>
                  <a:srgbClr val="FF0000"/>
                </a:solidFill>
              </a:rPr>
              <a:t>132/169 </a:t>
            </a:r>
            <a:r>
              <a:rPr lang="en-US" dirty="0" smtClean="0">
                <a:solidFill>
                  <a:srgbClr val="000099"/>
                </a:solidFill>
              </a:rPr>
              <a:t>wire:      </a:t>
            </a:r>
            <a:r>
              <a:rPr lang="en-US" dirty="0" smtClean="0">
                <a:solidFill>
                  <a:srgbClr val="FF0000"/>
                </a:solidFill>
              </a:rPr>
              <a:t>88 Km </a:t>
            </a:r>
            <a:r>
              <a:rPr lang="en-US" dirty="0" smtClean="0">
                <a:solidFill>
                  <a:srgbClr val="000099"/>
                </a:solidFill>
              </a:rPr>
              <a:t>of wire were </a:t>
            </a:r>
            <a:r>
              <a:rPr lang="en-US" dirty="0" smtClean="0">
                <a:solidFill>
                  <a:srgbClr val="FF0000"/>
                </a:solidFill>
              </a:rPr>
              <a:t>procured</a:t>
            </a:r>
            <a:r>
              <a:rPr lang="en-US" dirty="0" smtClean="0">
                <a:solidFill>
                  <a:srgbClr val="000099"/>
                </a:solidFill>
              </a:rPr>
              <a:t> for the </a:t>
            </a:r>
            <a:r>
              <a:rPr lang="en-US" dirty="0" smtClean="0">
                <a:solidFill>
                  <a:srgbClr val="FF0000"/>
                </a:solidFill>
              </a:rPr>
              <a:t>FRESCA2</a:t>
            </a:r>
            <a:r>
              <a:rPr lang="en-US" dirty="0" smtClean="0">
                <a:solidFill>
                  <a:srgbClr val="000099"/>
                </a:solidFill>
              </a:rPr>
              <a:t> magnet and    </a:t>
            </a:r>
            <a:r>
              <a:rPr lang="en-US" dirty="0" smtClean="0">
                <a:solidFill>
                  <a:srgbClr val="FF0000"/>
                </a:solidFill>
              </a:rPr>
              <a:t>40 km </a:t>
            </a:r>
            <a:r>
              <a:rPr lang="en-US" dirty="0" smtClean="0">
                <a:solidFill>
                  <a:srgbClr val="000099"/>
                </a:solidFill>
              </a:rPr>
              <a:t>for the </a:t>
            </a:r>
            <a:r>
              <a:rPr lang="en-US" dirty="0" smtClean="0">
                <a:solidFill>
                  <a:srgbClr val="FF0000"/>
                </a:solidFill>
              </a:rPr>
              <a:t>QXF</a:t>
            </a:r>
            <a:r>
              <a:rPr lang="en-US" dirty="0" smtClean="0">
                <a:solidFill>
                  <a:srgbClr val="000099"/>
                </a:solidFill>
              </a:rPr>
              <a:t> magnets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All the </a:t>
            </a:r>
            <a:r>
              <a:rPr lang="en-US" dirty="0" smtClean="0">
                <a:solidFill>
                  <a:srgbClr val="FF0000"/>
                </a:solidFill>
              </a:rPr>
              <a:t>wire received </a:t>
            </a:r>
            <a:r>
              <a:rPr lang="en-US" dirty="0" smtClean="0">
                <a:solidFill>
                  <a:srgbClr val="000099"/>
                </a:solidFill>
              </a:rPr>
              <a:t>at CERN </a:t>
            </a:r>
            <a:r>
              <a:rPr lang="en-US" dirty="0" smtClean="0">
                <a:solidFill>
                  <a:srgbClr val="FF0000"/>
                </a:solidFill>
              </a:rPr>
              <a:t>satisfies</a:t>
            </a:r>
            <a:r>
              <a:rPr lang="en-US" dirty="0" smtClean="0">
                <a:solidFill>
                  <a:srgbClr val="000099"/>
                </a:solidFill>
              </a:rPr>
              <a:t> the </a:t>
            </a:r>
            <a:r>
              <a:rPr lang="en-US" dirty="0" smtClean="0">
                <a:solidFill>
                  <a:srgbClr val="FF0000"/>
                </a:solidFill>
              </a:rPr>
              <a:t>current specification </a:t>
            </a:r>
            <a:r>
              <a:rPr lang="en-US" dirty="0" smtClean="0">
                <a:solidFill>
                  <a:srgbClr val="000099"/>
                </a:solidFill>
              </a:rPr>
              <a:t>with significant </a:t>
            </a:r>
            <a:r>
              <a:rPr lang="en-US" dirty="0" smtClean="0">
                <a:solidFill>
                  <a:srgbClr val="FF0000"/>
                </a:solidFill>
              </a:rPr>
              <a:t>margin</a:t>
            </a:r>
            <a:r>
              <a:rPr lang="en-US" dirty="0" smtClean="0">
                <a:solidFill>
                  <a:srgbClr val="000099"/>
                </a:solidFill>
              </a:rPr>
              <a:t> for the </a:t>
            </a:r>
            <a:r>
              <a:rPr lang="en-US" dirty="0" smtClean="0">
                <a:solidFill>
                  <a:srgbClr val="FF0000"/>
                </a:solidFill>
              </a:rPr>
              <a:t>RRR specification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5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17</a:t>
            </a:fld>
            <a:endParaRPr lang="en-US" dirty="0">
              <a:latin typeface="Tahom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942928"/>
              </p:ext>
            </p:extLst>
          </p:nvPr>
        </p:nvGraphicFramePr>
        <p:xfrm>
          <a:off x="127000" y="990600"/>
          <a:ext cx="58547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8400" y="131763"/>
            <a:ext cx="5852160" cy="981075"/>
          </a:xfrm>
        </p:spPr>
        <p:txBody>
          <a:bodyPr/>
          <a:lstStyle/>
          <a:p>
            <a:r>
              <a:rPr lang="en-US" dirty="0" smtClean="0"/>
              <a:t>Critical Current QXF RRP Wire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63378"/>
              </p:ext>
            </p:extLst>
          </p:nvPr>
        </p:nvGraphicFramePr>
        <p:xfrm>
          <a:off x="3200400" y="1066800"/>
          <a:ext cx="657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Document" r:id="rId4" imgW="6578600" imgH="457200" progId="Word.Document.12">
                  <p:embed/>
                </p:oleObj>
              </mc:Choice>
              <mc:Fallback>
                <p:oleObj name="Document" r:id="rId4" imgW="65786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3200400" y="1066800"/>
                        <a:ext cx="6578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3670300" y="4191000"/>
            <a:ext cx="6578600" cy="431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51798"/>
              </p:ext>
            </p:extLst>
          </p:nvPr>
        </p:nvGraphicFramePr>
        <p:xfrm>
          <a:off x="1828800" y="1739900"/>
          <a:ext cx="657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Document" r:id="rId7" imgW="6578600" imgH="355600" progId="Word.Document.12">
                  <p:embed/>
                </p:oleObj>
              </mc:Choice>
              <mc:Fallback>
                <p:oleObj name="Document" r:id="rId7" imgW="65786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0" y="1739900"/>
                        <a:ext cx="6578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04000" y="16637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 </a:t>
            </a:r>
            <a:r>
              <a:rPr lang="en-US" i="1" dirty="0"/>
              <a:t>=</a:t>
            </a:r>
            <a:r>
              <a:rPr lang="en-US" i="1" dirty="0" smtClean="0"/>
              <a:t>0.44</a:t>
            </a:r>
            <a:r>
              <a:rPr lang="en-US" i="1" baseline="30000" dirty="0" smtClean="0"/>
              <a:t>*</a:t>
            </a:r>
            <a:r>
              <a:rPr lang="en-US" i="1" dirty="0" smtClean="0"/>
              <a:t> </a:t>
            </a:r>
            <a:r>
              <a:rPr lang="en-US" i="1" dirty="0"/>
              <a:t>, q =</a:t>
            </a:r>
            <a:r>
              <a:rPr lang="en-US" i="1" dirty="0" smtClean="0"/>
              <a:t>1.85</a:t>
            </a:r>
            <a:r>
              <a:rPr lang="en-US" i="1" baseline="30000" dirty="0" smtClean="0"/>
              <a:t>*</a:t>
            </a:r>
            <a:endParaRPr lang="en-US" i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2184400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7900" indent="-2247900"/>
            <a:r>
              <a:rPr lang="en-US" dirty="0" smtClean="0"/>
              <a:t>Fitting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c</a:t>
            </a:r>
            <a:r>
              <a:rPr lang="en-US" dirty="0" smtClean="0"/>
              <a:t> data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5900" y="3149600"/>
            <a:ext cx="50673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47900" indent="-2247900">
              <a:spcBef>
                <a:spcPts val="1200"/>
              </a:spcBef>
            </a:pPr>
            <a:r>
              <a:rPr lang="en-US" sz="2000" i="1" dirty="0" smtClean="0">
                <a:sym typeface="Wingdings"/>
              </a:rPr>
              <a:t>B</a:t>
            </a:r>
            <a:r>
              <a:rPr lang="en-US" sz="2000" i="1" baseline="-25000" dirty="0" smtClean="0">
                <a:sym typeface="Wingdings"/>
              </a:rPr>
              <a:t>C2</a:t>
            </a:r>
            <a:r>
              <a:rPr lang="en-US" sz="2000" i="1" dirty="0" smtClean="0">
                <a:sym typeface="Wingdings"/>
              </a:rPr>
              <a:t>(4.3 K) </a:t>
            </a:r>
            <a:r>
              <a:rPr lang="en-US" sz="2000" dirty="0" smtClean="0">
                <a:sym typeface="Wingdings"/>
              </a:rPr>
              <a:t>= </a:t>
            </a:r>
            <a:r>
              <a:rPr lang="en-US" sz="2000" dirty="0" smtClean="0"/>
              <a:t>23.73 T,	    </a:t>
            </a:r>
            <a:r>
              <a:rPr lang="en-US" sz="2000" i="1" dirty="0" smtClean="0"/>
              <a:t>C</a:t>
            </a:r>
            <a:r>
              <a:rPr lang="en-US" sz="2000" i="1" dirty="0">
                <a:sym typeface="Wingdings"/>
              </a:rPr>
              <a:t>(4.3 K) </a:t>
            </a:r>
            <a:r>
              <a:rPr lang="en-US" sz="2000" dirty="0" smtClean="0">
                <a:sym typeface="Wingdings"/>
              </a:rPr>
              <a:t>= 43300 A T </a:t>
            </a:r>
            <a:endParaRPr lang="en-US" sz="2000" dirty="0" smtClean="0"/>
          </a:p>
          <a:p>
            <a:pPr marL="2247900" indent="-2247900">
              <a:spcBef>
                <a:spcPts val="1200"/>
              </a:spcBef>
            </a:pPr>
            <a:r>
              <a:rPr lang="en-US" sz="2000" i="1" dirty="0" smtClean="0">
                <a:sym typeface="Wingdings"/>
              </a:rPr>
              <a:t>B</a:t>
            </a:r>
            <a:r>
              <a:rPr lang="en-US" sz="2000" i="1" baseline="-25000" dirty="0" smtClean="0">
                <a:sym typeface="Wingdings"/>
              </a:rPr>
              <a:t>C2</a:t>
            </a:r>
            <a:r>
              <a:rPr lang="en-US" sz="2000" i="1" dirty="0" smtClean="0">
                <a:sym typeface="Wingdings"/>
              </a:rPr>
              <a:t>(1.96 </a:t>
            </a:r>
            <a:r>
              <a:rPr lang="en-US" sz="2000" i="1" dirty="0">
                <a:sym typeface="Wingdings"/>
              </a:rPr>
              <a:t>K</a:t>
            </a:r>
            <a:r>
              <a:rPr lang="en-US" sz="2000" i="1" dirty="0" smtClean="0">
                <a:sym typeface="Wingdings"/>
              </a:rPr>
              <a:t>) </a:t>
            </a:r>
            <a:r>
              <a:rPr lang="en-US" sz="2000" dirty="0" smtClean="0">
                <a:sym typeface="Wingdings"/>
              </a:rPr>
              <a:t>= </a:t>
            </a:r>
            <a:r>
              <a:rPr lang="en-US" sz="2000" dirty="0" smtClean="0"/>
              <a:t>25.93 T,   </a:t>
            </a:r>
            <a:r>
              <a:rPr lang="en-US" sz="2000" i="1" dirty="0" smtClean="0"/>
              <a:t>C</a:t>
            </a:r>
            <a:r>
              <a:rPr lang="en-US" sz="2000" i="1" dirty="0" smtClean="0">
                <a:sym typeface="Wingdings"/>
              </a:rPr>
              <a:t>(1.96 </a:t>
            </a:r>
            <a:r>
              <a:rPr lang="en-US" sz="2000" i="1" dirty="0">
                <a:sym typeface="Wingdings"/>
              </a:rPr>
              <a:t>K) </a:t>
            </a:r>
            <a:r>
              <a:rPr lang="en-US" sz="2000" dirty="0">
                <a:sym typeface="Wingdings"/>
              </a:rPr>
              <a:t>= </a:t>
            </a:r>
            <a:r>
              <a:rPr lang="en-US" sz="2000" dirty="0" smtClean="0">
                <a:sym typeface="Wingdings"/>
              </a:rPr>
              <a:t>51730 </a:t>
            </a:r>
            <a:r>
              <a:rPr lang="en-US" sz="2000" dirty="0">
                <a:sym typeface="Wingdings"/>
              </a:rPr>
              <a:t>A T </a:t>
            </a:r>
            <a:endParaRPr lang="en-US" sz="2000" baseline="30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56907"/>
              </p:ext>
            </p:extLst>
          </p:nvPr>
        </p:nvGraphicFramePr>
        <p:xfrm>
          <a:off x="3403600" y="4711700"/>
          <a:ext cx="657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Document" r:id="rId9" imgW="6578600" imgH="355600" progId="Word.Document.12">
                  <p:embed/>
                </p:oleObj>
              </mc:Choice>
              <mc:Fallback>
                <p:oleObj name="Document" r:id="rId9" imgW="65786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03600" y="4711700"/>
                        <a:ext cx="6578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51500" y="5664200"/>
            <a:ext cx="1981200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47900" indent="-2247900"/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c</a:t>
            </a:r>
            <a:r>
              <a:rPr lang="en-US" sz="2800" dirty="0" smtClean="0"/>
              <a:t>= 15.34 K</a:t>
            </a:r>
            <a:endParaRPr lang="en-US" sz="2800" baseline="-25000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6337300" y="2692400"/>
            <a:ext cx="419100" cy="4318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75400" y="5194300"/>
            <a:ext cx="419100" cy="4318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900" y="6176378"/>
            <a:ext cx="8839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 smtClean="0"/>
              <a:t> </a:t>
            </a:r>
            <a:r>
              <a:rPr lang="it-IT" sz="1400" dirty="0"/>
              <a:t>B. Bordini, D. Richter, P. </a:t>
            </a:r>
            <a:r>
              <a:rPr lang="it-IT" sz="1400" dirty="0" err="1"/>
              <a:t>Alknes</a:t>
            </a:r>
            <a:r>
              <a:rPr lang="it-IT" sz="1400" dirty="0"/>
              <a:t>, A. </a:t>
            </a:r>
            <a:r>
              <a:rPr lang="it-IT" sz="1400" dirty="0" err="1"/>
              <a:t>Ballarino</a:t>
            </a:r>
            <a:r>
              <a:rPr lang="it-IT" sz="1400" dirty="0"/>
              <a:t>, L. </a:t>
            </a:r>
            <a:r>
              <a:rPr lang="it-IT" sz="1400" dirty="0" err="1"/>
              <a:t>Bottura</a:t>
            </a:r>
            <a:r>
              <a:rPr lang="it-IT" sz="1400" dirty="0"/>
              <a:t>, L. </a:t>
            </a:r>
            <a:r>
              <a:rPr lang="it-IT" sz="1400" dirty="0" err="1" smtClean="0"/>
              <a:t>Oberli</a:t>
            </a:r>
            <a:r>
              <a:rPr lang="en-US" sz="1400" dirty="0" smtClean="0"/>
              <a:t>, </a:t>
            </a:r>
            <a:r>
              <a:rPr lang="en-US" sz="1400" dirty="0"/>
              <a:t>- “Magnetization Measurements of High-</a:t>
            </a:r>
            <a:r>
              <a:rPr lang="en-US" sz="1400" dirty="0" err="1"/>
              <a:t>J</a:t>
            </a:r>
            <a:r>
              <a:rPr lang="en-US" sz="1400" baseline="-25000" dirty="0" err="1"/>
              <a:t>c</a:t>
            </a:r>
            <a:r>
              <a:rPr lang="en-US" sz="1400" dirty="0"/>
              <a:t> Nb</a:t>
            </a:r>
            <a:r>
              <a:rPr lang="en-US" sz="1400" baseline="-25000" dirty="0"/>
              <a:t>3</a:t>
            </a:r>
            <a:r>
              <a:rPr lang="en-US" sz="1400" dirty="0"/>
              <a:t>Sn Strands” - IEEE Trans. Appl. </a:t>
            </a:r>
            <a:r>
              <a:rPr lang="en-US" sz="1400" dirty="0" err="1"/>
              <a:t>Superconduc</a:t>
            </a:r>
            <a:r>
              <a:rPr lang="en-US" sz="1400" dirty="0"/>
              <a:t>., Vol. 23, No. 3, pp. 7100806, June 2013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7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18</a:t>
            </a:fld>
            <a:endParaRPr lang="en-US" dirty="0">
              <a:latin typeface="Tahoma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775942"/>
              </p:ext>
            </p:extLst>
          </p:nvPr>
        </p:nvGraphicFramePr>
        <p:xfrm>
          <a:off x="114301" y="2235200"/>
          <a:ext cx="6108699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92800" y="1752600"/>
            <a:ext cx="318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When fitted with the ITER Scaling Law, Transport Current Data seem  confirming the reduced </a:t>
            </a:r>
            <a:r>
              <a:rPr lang="en-US" sz="2000" i="1" dirty="0" err="1" smtClean="0">
                <a:solidFill>
                  <a:srgbClr val="000090"/>
                </a:solidFill>
                <a:latin typeface="Tahoma"/>
                <a:cs typeface="Tahoma"/>
              </a:rPr>
              <a:t>T</a:t>
            </a:r>
            <a:r>
              <a:rPr lang="en-US" sz="2000" i="1" baseline="-25000" dirty="0" err="1" smtClean="0">
                <a:solidFill>
                  <a:srgbClr val="000090"/>
                </a:solidFill>
                <a:latin typeface="Tahoma"/>
                <a:cs typeface="Tahoma"/>
              </a:rPr>
              <a:t>c</a:t>
            </a:r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 observed in Magnetization Measurements </a:t>
            </a:r>
            <a:endParaRPr lang="en-US" sz="2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300" y="1104900"/>
            <a:ext cx="5422900" cy="142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9450" y="1130300"/>
            <a:ext cx="445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Courtesy of P. </a:t>
            </a:r>
            <a:r>
              <a:rPr lang="en-US" dirty="0" err="1" smtClean="0"/>
              <a:t>Ferracin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5500" y="4318000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We gain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0.3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T </a:t>
            </a:r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(and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10 A</a:t>
            </a:r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, </a:t>
            </a:r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from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14.5 T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Tahoma"/>
                <a:cs typeface="Tahoma"/>
              </a:rPr>
              <a:t>to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14.8 T</a:t>
            </a:r>
            <a:endParaRPr lang="en-US" sz="20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2800" y="119063"/>
            <a:ext cx="6959600" cy="981075"/>
          </a:xfrm>
        </p:spPr>
        <p:txBody>
          <a:bodyPr/>
          <a:lstStyle/>
          <a:p>
            <a:r>
              <a:rPr lang="en-US" sz="3000" dirty="0" smtClean="0"/>
              <a:t>Critical Current (x strand) QXF Magnet</a:t>
            </a:r>
            <a:endParaRPr lang="en-US" sz="30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7277100" y="3683000"/>
            <a:ext cx="419100" cy="5715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2070100"/>
            <a:ext cx="711200" cy="2794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79900" y="5676900"/>
            <a:ext cx="215900" cy="2159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096000" y="55499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Margin </a:t>
            </a:r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f</a:t>
            </a:r>
            <a:r>
              <a:rPr lang="en-US" dirty="0" smtClean="0">
                <a:solidFill>
                  <a:srgbClr val="000090"/>
                </a:solidFill>
                <a:latin typeface="Tahoma"/>
                <a:cs typeface="Tahoma"/>
              </a:rPr>
              <a:t>rom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ahoma"/>
                <a:cs typeface="Tahoma"/>
              </a:rPr>
              <a:t>17.8 % </a:t>
            </a:r>
            <a:r>
              <a:rPr lang="en-US" dirty="0" smtClean="0">
                <a:solidFill>
                  <a:srgbClr val="000090"/>
                </a:solidFill>
                <a:latin typeface="Tahoma"/>
                <a:cs typeface="Tahoma"/>
              </a:rPr>
              <a:t>to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/>
                <a:cs typeface="Tahoma"/>
              </a:rPr>
              <a:t>19.3 %</a:t>
            </a:r>
            <a:endParaRPr lang="en-US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277100" y="5067300"/>
            <a:ext cx="419100" cy="5715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1" animBg="1"/>
      <p:bldP spid="13" grpId="2" animBg="1"/>
      <p:bldP spid="14" grpId="1" animBg="1"/>
      <p:bldP spid="14" grpId="2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527800" cy="1023937"/>
          </a:xfrm>
        </p:spPr>
        <p:txBody>
          <a:bodyPr/>
          <a:lstStyle/>
          <a:p>
            <a:pPr lvl="0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19</a:t>
            </a:fld>
            <a:endParaRPr lang="en-US" dirty="0">
              <a:latin typeface="Tahoma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03150" y="992822"/>
            <a:ext cx="9040850" cy="47094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procurement </a:t>
            </a:r>
            <a:r>
              <a:rPr lang="en-US" dirty="0" smtClean="0">
                <a:solidFill>
                  <a:srgbClr val="000099"/>
                </a:solidFill>
              </a:rPr>
              <a:t>of the Nb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Sn wire is </a:t>
            </a:r>
            <a:r>
              <a:rPr lang="en-US" dirty="0">
                <a:solidFill>
                  <a:srgbClr val="FF0000"/>
                </a:solidFill>
              </a:rPr>
              <a:t>proceeding</a:t>
            </a:r>
            <a:r>
              <a:rPr lang="en-US" dirty="0">
                <a:solidFill>
                  <a:srgbClr val="000099"/>
                </a:solidFill>
              </a:rPr>
              <a:t> as </a:t>
            </a:r>
            <a:r>
              <a:rPr lang="en-US" dirty="0" smtClean="0">
                <a:solidFill>
                  <a:srgbClr val="FF0000"/>
                </a:solidFill>
              </a:rPr>
              <a:t>planned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solidFill>
                  <a:srgbClr val="000090"/>
                </a:solidFill>
              </a:rPr>
              <a:t>Orders of conductor for </a:t>
            </a:r>
            <a:r>
              <a:rPr lang="en-GB" dirty="0">
                <a:solidFill>
                  <a:srgbClr val="FF0000"/>
                </a:solidFill>
              </a:rPr>
              <a:t>prototype dipole </a:t>
            </a:r>
            <a:r>
              <a:rPr lang="en-GB" dirty="0">
                <a:solidFill>
                  <a:srgbClr val="000090"/>
                </a:solidFill>
              </a:rPr>
              <a:t>magnets </a:t>
            </a:r>
            <a:r>
              <a:rPr lang="en-GB" dirty="0">
                <a:solidFill>
                  <a:srgbClr val="FF0000"/>
                </a:solidFill>
              </a:rPr>
              <a:t>completed</a:t>
            </a:r>
            <a:r>
              <a:rPr lang="en-GB" dirty="0">
                <a:solidFill>
                  <a:srgbClr val="000090"/>
                </a:solidFill>
              </a:rPr>
              <a:t> 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For the </a:t>
            </a:r>
            <a:r>
              <a:rPr lang="en-US" dirty="0" smtClean="0">
                <a:solidFill>
                  <a:srgbClr val="FF0000"/>
                </a:solidFill>
              </a:rPr>
              <a:t>SMP</a:t>
            </a:r>
            <a:r>
              <a:rPr lang="en-US" dirty="0" smtClean="0">
                <a:solidFill>
                  <a:srgbClr val="000099"/>
                </a:solidFill>
              </a:rPr>
              <a:t> of the </a:t>
            </a:r>
            <a:r>
              <a:rPr lang="en-US" dirty="0" smtClean="0">
                <a:solidFill>
                  <a:srgbClr val="FF0000"/>
                </a:solidFill>
              </a:rPr>
              <a:t>QXF</a:t>
            </a:r>
            <a:r>
              <a:rPr lang="en-US" dirty="0" smtClean="0">
                <a:solidFill>
                  <a:srgbClr val="000099"/>
                </a:solidFill>
              </a:rPr>
              <a:t> magnet all the </a:t>
            </a:r>
            <a:r>
              <a:rPr lang="en-US" dirty="0" smtClean="0">
                <a:solidFill>
                  <a:srgbClr val="FF0000"/>
                </a:solidFill>
              </a:rPr>
              <a:t>orders </a:t>
            </a:r>
            <a:r>
              <a:rPr lang="en-US" dirty="0" smtClean="0">
                <a:solidFill>
                  <a:srgbClr val="000099"/>
                </a:solidFill>
              </a:rPr>
              <a:t>have been placed and </a:t>
            </a:r>
            <a:r>
              <a:rPr lang="en-US" dirty="0" smtClean="0">
                <a:solidFill>
                  <a:srgbClr val="FF0000"/>
                </a:solidFill>
              </a:rPr>
              <a:t>part of the wire </a:t>
            </a:r>
            <a:r>
              <a:rPr lang="en-US" dirty="0" smtClean="0">
                <a:solidFill>
                  <a:srgbClr val="000099"/>
                </a:solidFill>
              </a:rPr>
              <a:t>already </a:t>
            </a:r>
            <a:r>
              <a:rPr lang="en-US" dirty="0" smtClean="0">
                <a:solidFill>
                  <a:srgbClr val="FF0000"/>
                </a:solidFill>
              </a:rPr>
              <a:t>received</a:t>
            </a:r>
            <a:r>
              <a:rPr lang="en-US" dirty="0" smtClean="0">
                <a:solidFill>
                  <a:srgbClr val="000099"/>
                </a:solidFill>
              </a:rPr>
              <a:t> at CERN (40 km RRP and 10 km PIT)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>
                <a:solidFill>
                  <a:srgbClr val="000099"/>
                </a:solidFill>
              </a:rPr>
              <a:t>CERN has a </a:t>
            </a:r>
            <a:r>
              <a:rPr lang="en-US" dirty="0">
                <a:solidFill>
                  <a:srgbClr val="FF0000"/>
                </a:solidFill>
              </a:rPr>
              <a:t>significant experience </a:t>
            </a:r>
            <a:r>
              <a:rPr lang="en-US" dirty="0">
                <a:solidFill>
                  <a:srgbClr val="000099"/>
                </a:solidFill>
              </a:rPr>
              <a:t>with the </a:t>
            </a:r>
            <a:r>
              <a:rPr lang="en-US" dirty="0">
                <a:solidFill>
                  <a:srgbClr val="FF0000"/>
                </a:solidFill>
              </a:rPr>
              <a:t>132/169 </a:t>
            </a:r>
            <a:r>
              <a:rPr lang="en-US" dirty="0" smtClean="0">
                <a:solidFill>
                  <a:srgbClr val="FF0000"/>
                </a:solidFill>
              </a:rPr>
              <a:t>RRP </a:t>
            </a:r>
            <a:r>
              <a:rPr lang="en-US" dirty="0" smtClean="0">
                <a:solidFill>
                  <a:srgbClr val="000099"/>
                </a:solidFill>
              </a:rPr>
              <a:t>wire</a:t>
            </a:r>
            <a:r>
              <a:rPr lang="en-US" dirty="0">
                <a:solidFill>
                  <a:srgbClr val="000099"/>
                </a:solidFill>
              </a:rPr>
              <a:t>:      </a:t>
            </a:r>
            <a:r>
              <a:rPr lang="en-US" dirty="0">
                <a:solidFill>
                  <a:srgbClr val="FF0000"/>
                </a:solidFill>
              </a:rPr>
              <a:t>88 Km </a:t>
            </a:r>
            <a:r>
              <a:rPr lang="en-US" dirty="0">
                <a:solidFill>
                  <a:srgbClr val="000099"/>
                </a:solidFill>
              </a:rPr>
              <a:t>of wire </a:t>
            </a:r>
            <a:r>
              <a:rPr lang="en-US" dirty="0" smtClean="0">
                <a:solidFill>
                  <a:srgbClr val="000099"/>
                </a:solidFill>
              </a:rPr>
              <a:t>(from </a:t>
            </a:r>
            <a:r>
              <a:rPr lang="en-US" dirty="0" smtClean="0">
                <a:solidFill>
                  <a:srgbClr val="FF0000"/>
                </a:solidFill>
              </a:rPr>
              <a:t>18 billets</a:t>
            </a:r>
            <a:r>
              <a:rPr lang="en-US" dirty="0" smtClean="0">
                <a:solidFill>
                  <a:srgbClr val="000099"/>
                </a:solidFill>
              </a:rPr>
              <a:t>) were </a:t>
            </a:r>
            <a:r>
              <a:rPr lang="en-US" dirty="0">
                <a:solidFill>
                  <a:srgbClr val="FF0000"/>
                </a:solidFill>
              </a:rPr>
              <a:t>procured</a:t>
            </a:r>
            <a:r>
              <a:rPr lang="en-US" dirty="0">
                <a:solidFill>
                  <a:srgbClr val="000099"/>
                </a:solidFill>
              </a:rPr>
              <a:t> for the </a:t>
            </a:r>
            <a:r>
              <a:rPr lang="en-US" dirty="0">
                <a:solidFill>
                  <a:srgbClr val="FF0000"/>
                </a:solidFill>
              </a:rPr>
              <a:t>FRESCA2</a:t>
            </a:r>
            <a:r>
              <a:rPr lang="en-US" dirty="0">
                <a:solidFill>
                  <a:srgbClr val="000099"/>
                </a:solidFill>
              </a:rPr>
              <a:t> magnet and </a:t>
            </a:r>
            <a:r>
              <a:rPr lang="en-US" dirty="0" smtClean="0">
                <a:solidFill>
                  <a:srgbClr val="FF0000"/>
                </a:solidFill>
              </a:rPr>
              <a:t>40 km </a:t>
            </a:r>
            <a:r>
              <a:rPr lang="en-US" dirty="0" smtClean="0">
                <a:solidFill>
                  <a:srgbClr val="000090"/>
                </a:solidFill>
              </a:rPr>
              <a:t>(from </a:t>
            </a:r>
            <a:r>
              <a:rPr lang="en-US" dirty="0" smtClean="0">
                <a:solidFill>
                  <a:srgbClr val="FF0000"/>
                </a:solidFill>
              </a:rPr>
              <a:t>10 billets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for the </a:t>
            </a:r>
            <a:r>
              <a:rPr lang="en-US" dirty="0">
                <a:solidFill>
                  <a:srgbClr val="FF0000"/>
                </a:solidFill>
              </a:rPr>
              <a:t>QXF</a:t>
            </a:r>
            <a:r>
              <a:rPr lang="en-US" dirty="0">
                <a:solidFill>
                  <a:srgbClr val="000099"/>
                </a:solidFill>
              </a:rPr>
              <a:t> magnets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First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>
                <a:solidFill>
                  <a:srgbClr val="000099"/>
                </a:solidFill>
              </a:rPr>
              <a:t> current </a:t>
            </a:r>
            <a:r>
              <a:rPr lang="en-US" dirty="0" smtClean="0">
                <a:solidFill>
                  <a:srgbClr val="FF0000"/>
                </a:solidFill>
              </a:rPr>
              <a:t>measurements</a:t>
            </a:r>
            <a:r>
              <a:rPr lang="en-US" dirty="0" smtClean="0">
                <a:solidFill>
                  <a:srgbClr val="000099"/>
                </a:solidFill>
              </a:rPr>
              <a:t> show that to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>
                <a:solidFill>
                  <a:srgbClr val="000099"/>
                </a:solidFill>
              </a:rPr>
              <a:t> (with the ITER scaling law)  the </a:t>
            </a:r>
            <a:r>
              <a:rPr lang="en-US" dirty="0" smtClean="0">
                <a:solidFill>
                  <a:srgbClr val="FF0000"/>
                </a:solidFill>
              </a:rPr>
              <a:t>temperature dependence </a:t>
            </a:r>
            <a:r>
              <a:rPr lang="en-US" dirty="0" smtClean="0">
                <a:solidFill>
                  <a:srgbClr val="000099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critical current </a:t>
            </a:r>
            <a:r>
              <a:rPr lang="en-US" dirty="0" smtClean="0">
                <a:solidFill>
                  <a:srgbClr val="000099"/>
                </a:solidFill>
              </a:rPr>
              <a:t>between 4.2 K and 1.9 K, we have to reduce the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at about </a:t>
            </a:r>
            <a:r>
              <a:rPr lang="en-US" dirty="0" smtClean="0">
                <a:solidFill>
                  <a:srgbClr val="FF0000"/>
                </a:solidFill>
              </a:rPr>
              <a:t>15.3 K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394200" y="5816600"/>
            <a:ext cx="330200" cy="381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902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Margin </a:t>
            </a:r>
            <a:r>
              <a:rPr lang="en-US" dirty="0" smtClean="0">
                <a:solidFill>
                  <a:srgbClr val="000090"/>
                </a:solidFill>
                <a:latin typeface="Tahoma"/>
                <a:cs typeface="Tahoma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Tahoma"/>
                <a:cs typeface="Tahoma"/>
              </a:rPr>
              <a:t>17.8 </a:t>
            </a:r>
            <a:r>
              <a:rPr lang="en-US" b="1" dirty="0">
                <a:solidFill>
                  <a:srgbClr val="FF0000"/>
                </a:solidFill>
                <a:latin typeface="Tahoma"/>
                <a:cs typeface="Tahoma"/>
              </a:rPr>
              <a:t>% </a:t>
            </a:r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to</a:t>
            </a:r>
            <a:r>
              <a:rPr lang="en-US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/>
                <a:cs typeface="Tahoma"/>
              </a:rPr>
              <a:t>19.3 %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3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9863"/>
            <a:ext cx="6451600" cy="98107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2</a:t>
            </a:fld>
            <a:endParaRPr lang="en-US" dirty="0">
              <a:latin typeface="Tahoma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141250" y="1627822"/>
            <a:ext cx="8736050" cy="4595178"/>
          </a:xfrm>
        </p:spPr>
        <p:txBody>
          <a:bodyPr>
            <a:noAutofit/>
          </a:bodyPr>
          <a:lstStyle/>
          <a:p>
            <a:pPr>
              <a:spcAft>
                <a:spcPts val="3600"/>
              </a:spcAft>
            </a:pPr>
            <a:r>
              <a:rPr lang="en-US" sz="2800" dirty="0" smtClean="0">
                <a:solidFill>
                  <a:srgbClr val="000099"/>
                </a:solidFill>
              </a:rPr>
              <a:t>Nb</a:t>
            </a:r>
            <a:r>
              <a:rPr lang="en-US" sz="2800" baseline="-25000" dirty="0" smtClean="0">
                <a:solidFill>
                  <a:srgbClr val="000099"/>
                </a:solidFill>
              </a:rPr>
              <a:t>3</a:t>
            </a:r>
            <a:r>
              <a:rPr lang="en-US" sz="2800" dirty="0" smtClean="0">
                <a:solidFill>
                  <a:srgbClr val="000099"/>
                </a:solidFill>
              </a:rPr>
              <a:t>Sn procurement: status and plans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99"/>
                </a:solidFill>
              </a:rPr>
              <a:t>CERN experience with the RRP 132/169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The 1 mm wire for the FRESCA2 magnet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The 0.85 mm wire for the QXF magnets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Cabling the QXF conductor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Magnetization of the 0.85 mm wire</a:t>
            </a:r>
          </a:p>
          <a:p>
            <a:pPr>
              <a:spcBef>
                <a:spcPts val="360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0099"/>
                </a:solidFill>
              </a:rPr>
              <a:t>Scaling the Nb</a:t>
            </a:r>
            <a:r>
              <a:rPr lang="en-US" sz="2800" baseline="-25000" dirty="0" smtClean="0">
                <a:solidFill>
                  <a:srgbClr val="000099"/>
                </a:solidFill>
              </a:rPr>
              <a:t>3</a:t>
            </a:r>
            <a:r>
              <a:rPr lang="en-US" sz="2800" dirty="0" smtClean="0">
                <a:solidFill>
                  <a:srgbClr val="000099"/>
                </a:solidFill>
              </a:rPr>
              <a:t>Sn critical current at 1.9 K</a:t>
            </a:r>
          </a:p>
          <a:p>
            <a:pPr>
              <a:spcAft>
                <a:spcPts val="3600"/>
              </a:spcAft>
            </a:pPr>
            <a:endParaRPr lang="en-US" sz="2600" dirty="0" smtClean="0">
              <a:solidFill>
                <a:srgbClr val="00009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7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527800" cy="1023937"/>
          </a:xfrm>
        </p:spPr>
        <p:txBody>
          <a:bodyPr/>
          <a:lstStyle/>
          <a:p>
            <a:pPr lvl="0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20</a:t>
            </a:fld>
            <a:endParaRPr lang="en-US" dirty="0">
              <a:latin typeface="Tahoma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03150" y="992822"/>
            <a:ext cx="9040850" cy="470947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procurement </a:t>
            </a:r>
            <a:r>
              <a:rPr lang="en-US" dirty="0" smtClean="0">
                <a:solidFill>
                  <a:srgbClr val="000099"/>
                </a:solidFill>
              </a:rPr>
              <a:t>of the Nb</a:t>
            </a:r>
            <a:r>
              <a:rPr lang="en-US" baseline="-25000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Sn wire is </a:t>
            </a:r>
            <a:r>
              <a:rPr lang="en-US" dirty="0">
                <a:solidFill>
                  <a:srgbClr val="FF0000"/>
                </a:solidFill>
              </a:rPr>
              <a:t>proceeding</a:t>
            </a:r>
            <a:r>
              <a:rPr lang="en-US" dirty="0">
                <a:solidFill>
                  <a:srgbClr val="000099"/>
                </a:solidFill>
              </a:rPr>
              <a:t> as </a:t>
            </a:r>
            <a:r>
              <a:rPr lang="en-US" dirty="0" smtClean="0">
                <a:solidFill>
                  <a:srgbClr val="FF0000"/>
                </a:solidFill>
              </a:rPr>
              <a:t>planned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>
                <a:solidFill>
                  <a:srgbClr val="000090"/>
                </a:solidFill>
              </a:rPr>
              <a:t>Orders of conductor for </a:t>
            </a:r>
            <a:r>
              <a:rPr lang="en-GB" dirty="0">
                <a:solidFill>
                  <a:srgbClr val="FF0000"/>
                </a:solidFill>
              </a:rPr>
              <a:t>prototype dipole </a:t>
            </a:r>
            <a:r>
              <a:rPr lang="en-GB" dirty="0">
                <a:solidFill>
                  <a:srgbClr val="000090"/>
                </a:solidFill>
              </a:rPr>
              <a:t>magnets </a:t>
            </a:r>
            <a:r>
              <a:rPr lang="en-GB" dirty="0">
                <a:solidFill>
                  <a:srgbClr val="FF0000"/>
                </a:solidFill>
              </a:rPr>
              <a:t>completed</a:t>
            </a:r>
            <a:r>
              <a:rPr lang="en-GB" dirty="0">
                <a:solidFill>
                  <a:srgbClr val="000090"/>
                </a:solidFill>
              </a:rPr>
              <a:t>  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For the </a:t>
            </a:r>
            <a:r>
              <a:rPr lang="en-US" dirty="0" smtClean="0">
                <a:solidFill>
                  <a:srgbClr val="FF0000"/>
                </a:solidFill>
              </a:rPr>
              <a:t>SMP</a:t>
            </a:r>
            <a:r>
              <a:rPr lang="en-US" dirty="0" smtClean="0">
                <a:solidFill>
                  <a:srgbClr val="000099"/>
                </a:solidFill>
              </a:rPr>
              <a:t> of the </a:t>
            </a:r>
            <a:r>
              <a:rPr lang="en-US" dirty="0" smtClean="0">
                <a:solidFill>
                  <a:srgbClr val="FF0000"/>
                </a:solidFill>
              </a:rPr>
              <a:t>QXF</a:t>
            </a:r>
            <a:r>
              <a:rPr lang="en-US" dirty="0" smtClean="0">
                <a:solidFill>
                  <a:srgbClr val="000099"/>
                </a:solidFill>
              </a:rPr>
              <a:t> magnet all the </a:t>
            </a:r>
            <a:r>
              <a:rPr lang="en-US" dirty="0" smtClean="0">
                <a:solidFill>
                  <a:srgbClr val="FF0000"/>
                </a:solidFill>
              </a:rPr>
              <a:t>orders </a:t>
            </a:r>
            <a:r>
              <a:rPr lang="en-US" dirty="0" smtClean="0">
                <a:solidFill>
                  <a:srgbClr val="000099"/>
                </a:solidFill>
              </a:rPr>
              <a:t>have been placed and </a:t>
            </a:r>
            <a:r>
              <a:rPr lang="en-US" dirty="0" smtClean="0">
                <a:solidFill>
                  <a:srgbClr val="FF0000"/>
                </a:solidFill>
              </a:rPr>
              <a:t>part of the wire </a:t>
            </a:r>
            <a:r>
              <a:rPr lang="en-US" dirty="0" smtClean="0">
                <a:solidFill>
                  <a:srgbClr val="000099"/>
                </a:solidFill>
              </a:rPr>
              <a:t>already </a:t>
            </a:r>
            <a:r>
              <a:rPr lang="en-US" dirty="0" smtClean="0">
                <a:solidFill>
                  <a:srgbClr val="FF0000"/>
                </a:solidFill>
              </a:rPr>
              <a:t>received</a:t>
            </a:r>
            <a:r>
              <a:rPr lang="en-US" dirty="0" smtClean="0">
                <a:solidFill>
                  <a:srgbClr val="000099"/>
                </a:solidFill>
              </a:rPr>
              <a:t> at CERN (40 km RRP and 10 km PIT)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>
                <a:solidFill>
                  <a:srgbClr val="000099"/>
                </a:solidFill>
              </a:rPr>
              <a:t>CERN has a </a:t>
            </a:r>
            <a:r>
              <a:rPr lang="en-US" dirty="0">
                <a:solidFill>
                  <a:srgbClr val="FF0000"/>
                </a:solidFill>
              </a:rPr>
              <a:t>significant experience </a:t>
            </a:r>
            <a:r>
              <a:rPr lang="en-US" dirty="0">
                <a:solidFill>
                  <a:srgbClr val="000099"/>
                </a:solidFill>
              </a:rPr>
              <a:t>with the </a:t>
            </a:r>
            <a:r>
              <a:rPr lang="en-US" dirty="0">
                <a:solidFill>
                  <a:srgbClr val="FF0000"/>
                </a:solidFill>
              </a:rPr>
              <a:t>132/169 </a:t>
            </a:r>
            <a:r>
              <a:rPr lang="en-US" dirty="0" smtClean="0">
                <a:solidFill>
                  <a:srgbClr val="FF0000"/>
                </a:solidFill>
              </a:rPr>
              <a:t>RRP </a:t>
            </a:r>
            <a:r>
              <a:rPr lang="en-US" dirty="0" smtClean="0">
                <a:solidFill>
                  <a:srgbClr val="000099"/>
                </a:solidFill>
              </a:rPr>
              <a:t>wire</a:t>
            </a:r>
            <a:r>
              <a:rPr lang="en-US" dirty="0">
                <a:solidFill>
                  <a:srgbClr val="000099"/>
                </a:solidFill>
              </a:rPr>
              <a:t>:      </a:t>
            </a:r>
            <a:r>
              <a:rPr lang="en-US" dirty="0">
                <a:solidFill>
                  <a:srgbClr val="FF0000"/>
                </a:solidFill>
              </a:rPr>
              <a:t>88 Km </a:t>
            </a:r>
            <a:r>
              <a:rPr lang="en-US" dirty="0">
                <a:solidFill>
                  <a:srgbClr val="000099"/>
                </a:solidFill>
              </a:rPr>
              <a:t>of wire </a:t>
            </a:r>
            <a:r>
              <a:rPr lang="en-US" dirty="0" smtClean="0">
                <a:solidFill>
                  <a:srgbClr val="000099"/>
                </a:solidFill>
              </a:rPr>
              <a:t>(from </a:t>
            </a:r>
            <a:r>
              <a:rPr lang="en-US" dirty="0" smtClean="0">
                <a:solidFill>
                  <a:srgbClr val="FF0000"/>
                </a:solidFill>
              </a:rPr>
              <a:t>18 billets</a:t>
            </a:r>
            <a:r>
              <a:rPr lang="en-US" dirty="0" smtClean="0">
                <a:solidFill>
                  <a:srgbClr val="000099"/>
                </a:solidFill>
              </a:rPr>
              <a:t>) were </a:t>
            </a:r>
            <a:r>
              <a:rPr lang="en-US" dirty="0">
                <a:solidFill>
                  <a:srgbClr val="FF0000"/>
                </a:solidFill>
              </a:rPr>
              <a:t>procured</a:t>
            </a:r>
            <a:r>
              <a:rPr lang="en-US" dirty="0">
                <a:solidFill>
                  <a:srgbClr val="000099"/>
                </a:solidFill>
              </a:rPr>
              <a:t> for the </a:t>
            </a:r>
            <a:r>
              <a:rPr lang="en-US" dirty="0">
                <a:solidFill>
                  <a:srgbClr val="FF0000"/>
                </a:solidFill>
              </a:rPr>
              <a:t>FRESCA2</a:t>
            </a:r>
            <a:r>
              <a:rPr lang="en-US" dirty="0">
                <a:solidFill>
                  <a:srgbClr val="000099"/>
                </a:solidFill>
              </a:rPr>
              <a:t> magnet and </a:t>
            </a:r>
            <a:r>
              <a:rPr lang="en-US" dirty="0" smtClean="0">
                <a:solidFill>
                  <a:srgbClr val="FF0000"/>
                </a:solidFill>
              </a:rPr>
              <a:t>40 km </a:t>
            </a:r>
            <a:r>
              <a:rPr lang="en-US" dirty="0" smtClean="0">
                <a:solidFill>
                  <a:srgbClr val="000090"/>
                </a:solidFill>
              </a:rPr>
              <a:t>(from </a:t>
            </a:r>
            <a:r>
              <a:rPr lang="en-US" dirty="0" smtClean="0">
                <a:solidFill>
                  <a:srgbClr val="FF0000"/>
                </a:solidFill>
              </a:rPr>
              <a:t>10 billets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for the </a:t>
            </a:r>
            <a:r>
              <a:rPr lang="en-US" dirty="0">
                <a:solidFill>
                  <a:srgbClr val="FF0000"/>
                </a:solidFill>
              </a:rPr>
              <a:t>QXF</a:t>
            </a:r>
            <a:r>
              <a:rPr lang="en-US" dirty="0">
                <a:solidFill>
                  <a:srgbClr val="000099"/>
                </a:solidFill>
              </a:rPr>
              <a:t> magnets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99"/>
                </a:solidFill>
              </a:rPr>
              <a:t>First </a:t>
            </a:r>
            <a:r>
              <a:rPr lang="en-US" dirty="0" smtClean="0">
                <a:solidFill>
                  <a:srgbClr val="FF0000"/>
                </a:solidFill>
              </a:rPr>
              <a:t>transport</a:t>
            </a:r>
            <a:r>
              <a:rPr lang="en-US" dirty="0" smtClean="0">
                <a:solidFill>
                  <a:srgbClr val="000099"/>
                </a:solidFill>
              </a:rPr>
              <a:t> current </a:t>
            </a:r>
            <a:r>
              <a:rPr lang="en-US" dirty="0" smtClean="0">
                <a:solidFill>
                  <a:srgbClr val="FF0000"/>
                </a:solidFill>
              </a:rPr>
              <a:t>measurements</a:t>
            </a:r>
            <a:r>
              <a:rPr lang="en-US" dirty="0" smtClean="0">
                <a:solidFill>
                  <a:srgbClr val="000099"/>
                </a:solidFill>
              </a:rPr>
              <a:t> show that to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>
                <a:solidFill>
                  <a:srgbClr val="000099"/>
                </a:solidFill>
              </a:rPr>
              <a:t> (with the ITER scaling law)  the </a:t>
            </a:r>
            <a:r>
              <a:rPr lang="en-US" dirty="0" smtClean="0">
                <a:solidFill>
                  <a:srgbClr val="FF0000"/>
                </a:solidFill>
              </a:rPr>
              <a:t>temperature dependence </a:t>
            </a:r>
            <a:r>
              <a:rPr lang="en-US" dirty="0" smtClean="0">
                <a:solidFill>
                  <a:srgbClr val="000099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critical current </a:t>
            </a:r>
            <a:r>
              <a:rPr lang="en-US" dirty="0" smtClean="0">
                <a:solidFill>
                  <a:srgbClr val="000099"/>
                </a:solidFill>
              </a:rPr>
              <a:t>between 4.2 K and 1.9 K, we have to reduce the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at about </a:t>
            </a:r>
            <a:r>
              <a:rPr lang="en-US" dirty="0" smtClean="0">
                <a:solidFill>
                  <a:srgbClr val="FF0000"/>
                </a:solidFill>
              </a:rPr>
              <a:t>15.3 K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394200" y="5816600"/>
            <a:ext cx="330200" cy="381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6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13902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Margin </a:t>
            </a:r>
            <a:r>
              <a:rPr lang="en-US" dirty="0" smtClean="0">
                <a:solidFill>
                  <a:srgbClr val="000090"/>
                </a:solidFill>
                <a:latin typeface="Tahoma"/>
                <a:cs typeface="Tahoma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Tahoma"/>
                <a:cs typeface="Tahoma"/>
              </a:rPr>
              <a:t>17.8 </a:t>
            </a:r>
            <a:r>
              <a:rPr lang="en-US" b="1" dirty="0">
                <a:solidFill>
                  <a:srgbClr val="FF0000"/>
                </a:solidFill>
                <a:latin typeface="Tahoma"/>
                <a:cs typeface="Tahoma"/>
              </a:rPr>
              <a:t>% </a:t>
            </a:r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to</a:t>
            </a:r>
            <a:r>
              <a:rPr lang="en-US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ahoma"/>
                <a:cs typeface="Tahoma"/>
              </a:rPr>
              <a:t>19.3 %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endParaRPr lang="en-US" dirty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2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426200" cy="981075"/>
          </a:xfrm>
        </p:spPr>
        <p:txBody>
          <a:bodyPr/>
          <a:lstStyle/>
          <a:p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</a:t>
            </a:r>
            <a:r>
              <a:rPr lang="en-GB" dirty="0" smtClean="0"/>
              <a:t>Procurement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3</a:t>
            </a:fld>
            <a:endParaRPr lang="en-US" dirty="0">
              <a:latin typeface="Tahoma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0" y="1135921"/>
            <a:ext cx="7886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692400" y="4140200"/>
            <a:ext cx="2954655" cy="1068049"/>
            <a:chOff x="2895600" y="3886200"/>
            <a:chExt cx="2954655" cy="1068049"/>
          </a:xfrm>
        </p:grpSpPr>
        <p:sp>
          <p:nvSpPr>
            <p:cNvPr id="22" name="TextBox 21"/>
            <p:cNvSpPr txBox="1"/>
            <p:nvPr/>
          </p:nvSpPr>
          <p:spPr>
            <a:xfrm>
              <a:off x="2895600" y="3886200"/>
              <a:ext cx="2954655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100 km PIT Dipole</a:t>
              </a:r>
            </a:p>
            <a:p>
              <a:r>
                <a:rPr lang="en-GB" sz="2000" dirty="0" smtClean="0"/>
                <a:t>20 km +20 km </a:t>
              </a:r>
              <a:r>
                <a:rPr lang="en-GB" sz="2000" dirty="0" err="1" smtClean="0"/>
                <a:t>Quadrupole</a:t>
              </a:r>
              <a:endParaRPr lang="en-GB" sz="20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276850" y="4649449"/>
              <a:ext cx="13335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006600" y="2540000"/>
            <a:ext cx="2226187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1.087 t Fresca2        </a:t>
            </a:r>
          </a:p>
          <a:p>
            <a:r>
              <a:rPr lang="en-GB" sz="2000" dirty="0" smtClean="0">
                <a:sym typeface="Symbol"/>
              </a:rPr>
              <a:t>1.364 t Dipole          </a:t>
            </a:r>
          </a:p>
          <a:p>
            <a:r>
              <a:rPr lang="en-GB" sz="2000" dirty="0" smtClean="0">
                <a:sym typeface="Symbol"/>
              </a:rPr>
              <a:t>0.578 t </a:t>
            </a:r>
            <a:r>
              <a:rPr lang="en-GB" sz="2000" dirty="0" err="1" smtClean="0">
                <a:sym typeface="Symbol"/>
              </a:rPr>
              <a:t>Quadrupole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97998" y="4923436"/>
            <a:ext cx="21268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Quadrupole</a:t>
            </a:r>
            <a:endParaRPr lang="en-GB" dirty="0" smtClean="0"/>
          </a:p>
          <a:p>
            <a:r>
              <a:rPr lang="en-GB" dirty="0" smtClean="0"/>
              <a:t>Long Prototype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292922" y="4192666"/>
            <a:ext cx="13016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Dipole </a:t>
            </a:r>
          </a:p>
          <a:p>
            <a:r>
              <a:rPr lang="en-GB" dirty="0" smtClean="0"/>
              <a:t>Series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7348" y="2387600"/>
            <a:ext cx="10743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Dipole </a:t>
            </a:r>
          </a:p>
          <a:p>
            <a:r>
              <a:rPr lang="en-GB" dirty="0" smtClean="0"/>
              <a:t>Series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2448" y="1079500"/>
            <a:ext cx="16458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Quadrupole</a:t>
            </a:r>
            <a:r>
              <a:rPr lang="en-GB" dirty="0" smtClean="0"/>
              <a:t> </a:t>
            </a:r>
          </a:p>
          <a:p>
            <a:r>
              <a:rPr lang="en-GB" dirty="0" smtClean="0"/>
              <a:t>Series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2200" y="6172825"/>
            <a:ext cx="6548203" cy="3847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900" b="1" dirty="0" smtClean="0">
                <a:solidFill>
                  <a:srgbClr val="0070C0"/>
                </a:solidFill>
              </a:rPr>
              <a:t>Orders of conductor for prototype dipole magnets completed   </a:t>
            </a:r>
            <a:endParaRPr lang="en-GB" sz="1900" b="1" dirty="0">
              <a:solidFill>
                <a:srgbClr val="0070C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426200" cy="981075"/>
          </a:xfrm>
        </p:spPr>
        <p:txBody>
          <a:bodyPr/>
          <a:lstStyle/>
          <a:p>
            <a:r>
              <a:rPr lang="en-GB" dirty="0" smtClean="0"/>
              <a:t>QXF Nb</a:t>
            </a:r>
            <a:r>
              <a:rPr lang="en-GB" baseline="-25000" dirty="0" smtClean="0"/>
              <a:t>3</a:t>
            </a:r>
            <a:r>
              <a:rPr lang="en-GB" dirty="0" smtClean="0"/>
              <a:t>Sn Procurement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4</a:t>
            </a:fld>
            <a:endParaRPr lang="en-US" dirty="0">
              <a:latin typeface="Tahoma"/>
            </a:endParaRPr>
          </a:p>
        </p:txBody>
      </p:sp>
      <p:sp>
        <p:nvSpPr>
          <p:cNvPr id="209" name="Right Arrow 208"/>
          <p:cNvSpPr/>
          <p:nvPr/>
        </p:nvSpPr>
        <p:spPr>
          <a:xfrm rot="5400000">
            <a:off x="2453493" y="4094492"/>
            <a:ext cx="685800" cy="398279"/>
          </a:xfrm>
          <a:prstGeom prst="rightArrow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10" name="Right Arrow 209"/>
          <p:cNvSpPr/>
          <p:nvPr/>
        </p:nvSpPr>
        <p:spPr>
          <a:xfrm rot="5400000">
            <a:off x="3551406" y="3637292"/>
            <a:ext cx="685800" cy="398279"/>
          </a:xfrm>
          <a:prstGeom prst="rightArrow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11" name="Right Arrow 210"/>
          <p:cNvSpPr/>
          <p:nvPr/>
        </p:nvSpPr>
        <p:spPr>
          <a:xfrm rot="5400000">
            <a:off x="4434693" y="2429760"/>
            <a:ext cx="685800" cy="398279"/>
          </a:xfrm>
          <a:prstGeom prst="rightArrow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216253" y="3581400"/>
            <a:ext cx="1114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Procured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397182" y="2847200"/>
            <a:ext cx="1111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Partially Procured</a:t>
            </a:r>
            <a:endParaRPr lang="en-GB" sz="1600" b="1" dirty="0">
              <a:latin typeface="Tahoma"/>
              <a:cs typeface="Tahoma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3590731" y="6198632"/>
            <a:ext cx="2359322" cy="11668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3588802" y="5853668"/>
            <a:ext cx="2094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ahoma"/>
                <a:cs typeface="Tahoma"/>
              </a:rPr>
              <a:t>Short Model Program</a:t>
            </a:r>
            <a:endParaRPr lang="en-GB" sz="1600" dirty="0">
              <a:latin typeface="Tahoma"/>
              <a:cs typeface="Tahoma"/>
            </a:endParaRPr>
          </a:p>
        </p:txBody>
      </p:sp>
      <p:sp>
        <p:nvSpPr>
          <p:cNvPr id="217" name="Right Arrow 216"/>
          <p:cNvSpPr/>
          <p:nvPr/>
        </p:nvSpPr>
        <p:spPr>
          <a:xfrm rot="5400000">
            <a:off x="5958693" y="1388805"/>
            <a:ext cx="685800" cy="398279"/>
          </a:xfrm>
          <a:prstGeom prst="rightArrow">
            <a:avLst/>
          </a:prstGeom>
          <a:solidFill>
            <a:srgbClr val="FFFF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771628" y="773668"/>
            <a:ext cx="101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Planned 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5644390" y="5943600"/>
            <a:ext cx="1480971" cy="0"/>
          </a:xfrm>
          <a:prstGeom prst="line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5530089" y="5574268"/>
            <a:ext cx="164941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ahoma"/>
                <a:cs typeface="Tahoma"/>
              </a:rPr>
              <a:t>Long Prototypes</a:t>
            </a:r>
            <a:endParaRPr lang="en-GB" sz="1600" dirty="0">
              <a:latin typeface="Tahoma"/>
              <a:cs typeface="Tahoma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2106817" y="1371600"/>
            <a:ext cx="6357836" cy="3874532"/>
            <a:chOff x="2328964" y="1230868"/>
            <a:chExt cx="6357836" cy="3874532"/>
          </a:xfrm>
        </p:grpSpPr>
        <p:cxnSp>
          <p:nvCxnSpPr>
            <p:cNvPr id="222" name="Straight Connector 221"/>
            <p:cNvCxnSpPr/>
            <p:nvPr/>
          </p:nvCxnSpPr>
          <p:spPr>
            <a:xfrm flipV="1">
              <a:off x="2328964" y="5093316"/>
              <a:ext cx="6357836" cy="120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 flipV="1">
              <a:off x="2328965" y="1230868"/>
              <a:ext cx="1" cy="3874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 flipV="1">
              <a:off x="3486507" y="1230868"/>
              <a:ext cx="1" cy="3874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4724400" y="1230868"/>
              <a:ext cx="15601" cy="3874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5936198" y="1230868"/>
              <a:ext cx="72387" cy="3874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7162800" y="1230868"/>
              <a:ext cx="18245" cy="387453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TextBox 227"/>
          <p:cNvSpPr txBox="1"/>
          <p:nvPr/>
        </p:nvSpPr>
        <p:spPr>
          <a:xfrm>
            <a:off x="1780445" y="5266314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2012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937988" y="523404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2013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191483" y="5234048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2014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411915" y="523404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2015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632527" y="5257408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2016</a:t>
            </a:r>
            <a:endParaRPr lang="en-GB" sz="1600" b="1" dirty="0">
              <a:latin typeface="Tahoma"/>
              <a:cs typeface="Tahoma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597253" y="4712732"/>
            <a:ext cx="667106" cy="228600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2749653" y="4865132"/>
            <a:ext cx="667106" cy="228600"/>
          </a:xfrm>
          <a:prstGeom prst="rect">
            <a:avLst/>
          </a:prstGeom>
          <a:solidFill>
            <a:srgbClr val="F87932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3664053" y="4276004"/>
            <a:ext cx="997931" cy="228600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769429" y="4419600"/>
            <a:ext cx="1348671" cy="216932"/>
          </a:xfrm>
          <a:prstGeom prst="rect">
            <a:avLst/>
          </a:prstGeom>
          <a:solidFill>
            <a:srgbClr val="F87932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4547490" y="3334710"/>
            <a:ext cx="1224137" cy="255690"/>
          </a:xfrm>
          <a:prstGeom prst="rect">
            <a:avLst/>
          </a:prstGeom>
          <a:solidFill>
            <a:srgbClr val="F87932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699891" y="3150044"/>
            <a:ext cx="1173962" cy="228600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41300" y="4623832"/>
            <a:ext cx="1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ahoma"/>
                <a:cs typeface="Tahoma"/>
              </a:rPr>
              <a:t>Cabling trials: 5+5 km</a:t>
            </a:r>
            <a:endParaRPr lang="en-GB" sz="1400" b="1" dirty="0">
              <a:latin typeface="Tahoma"/>
              <a:cs typeface="Tahoma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199573" y="4179332"/>
            <a:ext cx="1846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ahoma"/>
                <a:cs typeface="Tahoma"/>
              </a:rPr>
              <a:t>SMP: 35+35 km</a:t>
            </a:r>
            <a:endParaRPr lang="en-GB" sz="1400" b="1" dirty="0">
              <a:latin typeface="Tahoma"/>
              <a:cs typeface="Tahoma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90500" y="3212068"/>
            <a:ext cx="163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Tahoma"/>
                <a:cs typeface="Tahoma"/>
              </a:rPr>
              <a:t>SMP: 20+20 km</a:t>
            </a:r>
            <a:endParaRPr lang="en-GB" sz="1400" b="1" dirty="0">
              <a:latin typeface="Tahoma"/>
              <a:cs typeface="Tahoma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42688" y="2069068"/>
            <a:ext cx="191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ahoma"/>
                <a:cs typeface="Tahoma"/>
              </a:rPr>
              <a:t>L</a:t>
            </a:r>
            <a:r>
              <a:rPr lang="en-GB" sz="1400" b="1" dirty="0" smtClean="0">
                <a:latin typeface="Tahoma"/>
                <a:cs typeface="Tahoma"/>
              </a:rPr>
              <a:t>P: 200+200 km</a:t>
            </a:r>
            <a:endParaRPr lang="en-GB" sz="1400" b="1" dirty="0">
              <a:latin typeface="Tahoma"/>
              <a:cs typeface="Tahoma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411914" y="2191710"/>
            <a:ext cx="1713448" cy="255690"/>
          </a:xfrm>
          <a:prstGeom prst="rect">
            <a:avLst/>
          </a:prstGeom>
          <a:solidFill>
            <a:srgbClr val="F87932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92853" y="2007044"/>
            <a:ext cx="1812086" cy="210233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702653" y="5246132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2017</a:t>
            </a:r>
            <a:endParaRPr lang="en-GB" sz="1600" b="1" dirty="0">
              <a:latin typeface="Tahoma"/>
              <a:cs typeface="Tahoma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8007453" y="1371600"/>
            <a:ext cx="10785" cy="385548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6940653" y="5096943"/>
            <a:ext cx="1746147" cy="240268"/>
            <a:chOff x="7016853" y="4944543"/>
            <a:chExt cx="1746147" cy="240268"/>
          </a:xfrm>
        </p:grpSpPr>
        <p:sp>
          <p:nvSpPr>
            <p:cNvPr id="248" name="Oval 247"/>
            <p:cNvSpPr/>
            <p:nvPr/>
          </p:nvSpPr>
          <p:spPr>
            <a:xfrm>
              <a:off x="7016853" y="4944543"/>
              <a:ext cx="304800" cy="240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Tahoma"/>
                <a:cs typeface="Tahoma"/>
              </a:endParaRPr>
            </a:p>
          </p:txBody>
        </p:sp>
        <p:cxnSp>
          <p:nvCxnSpPr>
            <p:cNvPr id="249" name="Straight Arrow Connector 248"/>
            <p:cNvCxnSpPr>
              <a:stCxn id="248" idx="6"/>
            </p:cNvCxnSpPr>
            <p:nvPr/>
          </p:nvCxnSpPr>
          <p:spPr>
            <a:xfrm>
              <a:off x="7321653" y="5064677"/>
              <a:ext cx="1441347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TextBox 249"/>
          <p:cNvSpPr txBox="1"/>
          <p:nvPr/>
        </p:nvSpPr>
        <p:spPr>
          <a:xfrm>
            <a:off x="6942886" y="4465766"/>
            <a:ext cx="11230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ahoma"/>
                <a:cs typeface="Tahoma"/>
              </a:rPr>
              <a:t>Conductor</a:t>
            </a:r>
          </a:p>
          <a:p>
            <a:r>
              <a:rPr lang="en-GB" sz="1600" dirty="0">
                <a:latin typeface="Tahoma"/>
                <a:cs typeface="Tahoma"/>
              </a:rPr>
              <a:t>f</a:t>
            </a:r>
            <a:r>
              <a:rPr lang="en-GB" sz="1600" dirty="0" smtClean="0">
                <a:latin typeface="Tahoma"/>
                <a:cs typeface="Tahoma"/>
              </a:rPr>
              <a:t>or series 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488469" y="3962400"/>
            <a:ext cx="235931" cy="2115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4494566" y="3759644"/>
            <a:ext cx="229834" cy="190501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193644" y="3581400"/>
            <a:ext cx="158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Tahoma"/>
                <a:cs typeface="Tahoma"/>
              </a:rPr>
              <a:t>Practice coils</a:t>
            </a:r>
          </a:p>
          <a:p>
            <a:r>
              <a:rPr lang="en-GB" sz="1400" b="1" dirty="0" smtClean="0">
                <a:solidFill>
                  <a:srgbClr val="FF0000"/>
                </a:solidFill>
                <a:latin typeface="Tahoma"/>
                <a:cs typeface="Tahoma"/>
              </a:rPr>
              <a:t>SMP: 7+7 km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181187" y="2514600"/>
            <a:ext cx="183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Tahoma"/>
                <a:cs typeface="Tahoma"/>
              </a:rPr>
              <a:t>Practice coils</a:t>
            </a:r>
          </a:p>
          <a:p>
            <a:r>
              <a:rPr lang="en-GB" sz="1400" b="1" dirty="0">
                <a:solidFill>
                  <a:srgbClr val="FF0000"/>
                </a:solidFill>
                <a:latin typeface="Tahoma"/>
                <a:cs typeface="Tahoma"/>
              </a:rPr>
              <a:t>L</a:t>
            </a:r>
            <a:r>
              <a:rPr lang="en-GB" sz="1400" b="1" dirty="0" smtClean="0">
                <a:solidFill>
                  <a:srgbClr val="FF0000"/>
                </a:solidFill>
                <a:latin typeface="Tahoma"/>
                <a:cs typeface="Tahoma"/>
              </a:rPr>
              <a:t>MP: 30+30 km</a:t>
            </a:r>
            <a:endParaRPr lang="en-GB" sz="14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5174370" y="2803266"/>
            <a:ext cx="1224137" cy="25569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5326771" y="2618600"/>
            <a:ext cx="1173962" cy="2286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Tahoma"/>
              <a:cs typeface="Tahoma"/>
            </a:endParaRPr>
          </a:p>
        </p:txBody>
      </p:sp>
      <p:cxnSp>
        <p:nvCxnSpPr>
          <p:cNvPr id="257" name="Straight Arrow Connector 256"/>
          <p:cNvCxnSpPr/>
          <p:nvPr/>
        </p:nvCxnSpPr>
        <p:spPr>
          <a:xfrm>
            <a:off x="5166789" y="3590400"/>
            <a:ext cx="14811" cy="13509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>
            <a:off x="4680765" y="4636532"/>
            <a:ext cx="0" cy="3048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4494566" y="4913889"/>
            <a:ext cx="1109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6+6 SMCs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>
            <a:off x="6645433" y="2447400"/>
            <a:ext cx="0" cy="153653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5715000" y="3886200"/>
            <a:ext cx="2209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6+6 LMCs </a:t>
            </a:r>
          </a:p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</a:rPr>
              <a:t>5+5 SMCs (May 2015)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152900" y="1907142"/>
            <a:ext cx="10225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Tahoma"/>
                <a:cs typeface="Tahoma"/>
              </a:rPr>
              <a:t>Ordered </a:t>
            </a:r>
          </a:p>
        </p:txBody>
      </p:sp>
      <p:sp>
        <p:nvSpPr>
          <p:cNvPr id="58" name="Content Placeholder 4"/>
          <p:cNvSpPr>
            <a:spLocks noGrp="1"/>
          </p:cNvSpPr>
          <p:nvPr>
            <p:ph sz="quarter" idx="12"/>
          </p:nvPr>
        </p:nvSpPr>
        <p:spPr>
          <a:xfrm>
            <a:off x="0" y="6223000"/>
            <a:ext cx="9461500" cy="3937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99"/>
                </a:solidFill>
              </a:rPr>
              <a:t>The procurement is proceeding as planned – conductor review October 2013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252" grpId="0" animBg="1"/>
      <p:bldP spid="253" grpId="0"/>
      <p:bldP spid="254" grpId="0"/>
      <p:bldP spid="255" grpId="0" animBg="1"/>
      <p:bldP spid="2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426200" cy="981075"/>
          </a:xfrm>
        </p:spPr>
        <p:txBody>
          <a:bodyPr/>
          <a:lstStyle/>
          <a:p>
            <a:r>
              <a:rPr lang="en-US" dirty="0"/>
              <a:t>Conductor </a:t>
            </a:r>
            <a:r>
              <a:rPr lang="en-US" dirty="0" smtClean="0"/>
              <a:t>for </a:t>
            </a:r>
            <a:r>
              <a:rPr lang="en-US" dirty="0"/>
              <a:t>CERN projects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5</a:t>
            </a:fld>
            <a:endParaRPr lang="en-US" dirty="0">
              <a:latin typeface="Tahom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12270"/>
              </p:ext>
            </p:extLst>
          </p:nvPr>
        </p:nvGraphicFramePr>
        <p:xfrm>
          <a:off x="203200" y="1143000"/>
          <a:ext cx="89153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574"/>
                <a:gridCol w="1231226"/>
                <a:gridCol w="1221047"/>
                <a:gridCol w="1296785"/>
                <a:gridCol w="1458883"/>
                <a:gridCol w="729442"/>
                <a:gridCol w="729442"/>
              </a:tblGrid>
              <a:tr h="1422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rgbClr val="00B050"/>
                          </a:solidFill>
                        </a:rPr>
                        <a:t>Sub-element</a:t>
                      </a:r>
                      <a:r>
                        <a:rPr lang="en-GB" sz="2200" baseline="0" dirty="0" smtClean="0">
                          <a:solidFill>
                            <a:srgbClr val="00B050"/>
                          </a:solidFill>
                        </a:rPr>
                        <a:t> size (</a:t>
                      </a:r>
                      <a:r>
                        <a:rPr lang="en-GB" sz="2200" baseline="0" dirty="0" smtClean="0">
                          <a:solidFill>
                            <a:srgbClr val="00B050"/>
                          </a:solidFill>
                          <a:sym typeface="Symbol"/>
                        </a:rPr>
                        <a:t>m)</a:t>
                      </a:r>
                      <a:endParaRPr lang="en-GB" sz="2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Wire  </a:t>
                      </a:r>
                      <a:r>
                        <a:rPr lang="en-GB" sz="22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</a:t>
                      </a:r>
                      <a:endParaRPr lang="en-GB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200" b="1" baseline="0" dirty="0" smtClean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RRP</a:t>
                      </a:r>
                      <a:r>
                        <a:rPr lang="en-GB" sz="22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</a:t>
                      </a:r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108/127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RRP</a:t>
                      </a:r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sym typeface="Symbol"/>
                        </a:rPr>
                        <a:t></a:t>
                      </a:r>
                      <a:endParaRPr lang="en-GB" sz="2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132/169</a:t>
                      </a:r>
                      <a:endParaRPr lang="en-GB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RRP</a:t>
                      </a:r>
                      <a:r>
                        <a:rPr lang="en-GB" sz="22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</a:t>
                      </a:r>
                      <a:endParaRPr lang="en-GB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192/217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PIT</a:t>
                      </a:r>
                    </a:p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114</a:t>
                      </a:r>
                      <a:endParaRPr lang="en-GB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PIT</a:t>
                      </a:r>
                    </a:p>
                    <a:p>
                      <a:pPr algn="ctr"/>
                      <a:r>
                        <a:rPr lang="en-GB" sz="2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192</a:t>
                      </a:r>
                      <a:endParaRPr lang="en-GB" sz="2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6"/>
                          </a:solidFill>
                        </a:rPr>
                        <a:t>FRESCA 2*</a:t>
                      </a:r>
                      <a:endParaRPr lang="en-GB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6"/>
                          </a:solidFill>
                        </a:rPr>
                        <a:t>Hi-</a:t>
                      </a:r>
                      <a:r>
                        <a:rPr lang="en-GB" sz="2400" b="1" dirty="0" err="1" smtClean="0">
                          <a:solidFill>
                            <a:schemeClr val="accent6"/>
                          </a:solidFill>
                        </a:rPr>
                        <a:t>Lumi</a:t>
                      </a:r>
                      <a:r>
                        <a:rPr lang="en-GB" sz="2400" b="1" baseline="0" dirty="0" smtClean="0">
                          <a:solidFill>
                            <a:schemeClr val="accent6"/>
                          </a:solidFill>
                        </a:rPr>
                        <a:t> Quad</a:t>
                      </a:r>
                      <a:endParaRPr lang="en-GB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accent6"/>
                          </a:solidFill>
                        </a:rPr>
                        <a:t>11 T</a:t>
                      </a:r>
                      <a:endParaRPr lang="en-GB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52400" y="6096000"/>
            <a:ext cx="8947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*Fresca 2 conductor: procurement by CERN and CEA – FP7 European Project </a:t>
            </a:r>
            <a:endParaRPr lang="en-GB" sz="2200" dirty="0"/>
          </a:p>
        </p:txBody>
      </p:sp>
      <p:pic>
        <p:nvPicPr>
          <p:cNvPr id="54" name="Picture 17" descr="e_100x.jpg"/>
          <p:cNvPicPr>
            <a:picLocks noChangeAspect="1"/>
          </p:cNvPicPr>
          <p:nvPr/>
        </p:nvPicPr>
        <p:blipFill>
          <a:blip r:embed="rId2"/>
          <a:srcRect l="11104" t="1491" r="19988" b="5963"/>
          <a:stretch>
            <a:fillRect/>
          </a:stretch>
        </p:blipFill>
        <p:spPr>
          <a:xfrm>
            <a:off x="4421603" y="4693850"/>
            <a:ext cx="1268423" cy="12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18" descr="HO10S14163A01U.jpg"/>
          <p:cNvPicPr>
            <a:picLocks noChangeAspect="1"/>
          </p:cNvPicPr>
          <p:nvPr/>
        </p:nvPicPr>
        <p:blipFill>
          <a:blip r:embed="rId3"/>
          <a:srcRect b="28615"/>
          <a:stretch>
            <a:fillRect/>
          </a:stretch>
        </p:blipFill>
        <p:spPr>
          <a:xfrm>
            <a:off x="3025138" y="4689571"/>
            <a:ext cx="1248387" cy="12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19" descr="h_100x.jpg"/>
          <p:cNvPicPr>
            <a:picLocks noChangeAspect="1"/>
          </p:cNvPicPr>
          <p:nvPr/>
        </p:nvPicPr>
        <p:blipFill>
          <a:blip r:embed="rId4"/>
          <a:srcRect l="12766" t="746" r="18316" b="5965"/>
          <a:stretch>
            <a:fillRect/>
          </a:stretch>
        </p:blipFill>
        <p:spPr>
          <a:xfrm>
            <a:off x="156987" y="4668366"/>
            <a:ext cx="1260573" cy="127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0"/>
          <p:cNvPicPr>
            <a:picLocks noChangeAspect="1"/>
          </p:cNvPicPr>
          <p:nvPr/>
        </p:nvPicPr>
        <p:blipFill>
          <a:blip r:embed="rId5"/>
          <a:srcRect l="1846" t="374" r="1107" b="1307"/>
          <a:stretch>
            <a:fillRect/>
          </a:stretch>
        </p:blipFill>
        <p:spPr>
          <a:xfrm>
            <a:off x="7689007" y="4713116"/>
            <a:ext cx="1267420" cy="12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21" descr="C:\Documents and Settings\bbordini\Local Settings\Temporary Internet Files\Content.Word\001.jpg"/>
          <p:cNvPicPr>
            <a:picLocks noChangeAspect="1"/>
          </p:cNvPicPr>
          <p:nvPr/>
        </p:nvPicPr>
        <p:blipFill>
          <a:blip r:embed="rId6"/>
          <a:srcRect l="13051" r="13051"/>
          <a:stretch>
            <a:fillRect/>
          </a:stretch>
        </p:blipFill>
        <p:spPr>
          <a:xfrm>
            <a:off x="1606237" y="4681954"/>
            <a:ext cx="1246936" cy="12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22"/>
          <p:cNvPicPr>
            <a:picLocks noChangeAspect="1"/>
          </p:cNvPicPr>
          <p:nvPr/>
        </p:nvPicPr>
        <p:blipFill>
          <a:blip r:embed="rId7"/>
          <a:srcRect l="1847" r="1847"/>
          <a:stretch>
            <a:fillRect/>
          </a:stretch>
        </p:blipFill>
        <p:spPr>
          <a:xfrm>
            <a:off x="6196827" y="4715386"/>
            <a:ext cx="1298140" cy="12520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24"/>
          <p:cNvSpPr txBox="1">
            <a:spLocks noChangeAspect="1"/>
          </p:cNvSpPr>
          <p:nvPr/>
        </p:nvSpPr>
        <p:spPr>
          <a:xfrm>
            <a:off x="2042588" y="4038600"/>
            <a:ext cx="982549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cs typeface="Tahoma" pitchFamily="34"/>
              </a:rPr>
              <a:t>RRP</a:t>
            </a:r>
          </a:p>
        </p:txBody>
      </p:sp>
      <p:sp>
        <p:nvSpPr>
          <p:cNvPr id="61" name="TextBox 25"/>
          <p:cNvSpPr txBox="1">
            <a:spLocks noChangeAspect="1"/>
          </p:cNvSpPr>
          <p:nvPr/>
        </p:nvSpPr>
        <p:spPr>
          <a:xfrm>
            <a:off x="341384" y="4343400"/>
            <a:ext cx="89177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54/61</a:t>
            </a:r>
          </a:p>
        </p:txBody>
      </p:sp>
      <p:sp>
        <p:nvSpPr>
          <p:cNvPr id="62" name="TextBox 26"/>
          <p:cNvSpPr txBox="1">
            <a:spLocks noChangeAspect="1"/>
          </p:cNvSpPr>
          <p:nvPr/>
        </p:nvSpPr>
        <p:spPr>
          <a:xfrm>
            <a:off x="1619527" y="4345254"/>
            <a:ext cx="1234437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108/127</a:t>
            </a:r>
          </a:p>
        </p:txBody>
      </p:sp>
      <p:sp>
        <p:nvSpPr>
          <p:cNvPr id="63" name="TextBox 27"/>
          <p:cNvSpPr txBox="1">
            <a:spLocks noChangeAspect="1"/>
          </p:cNvSpPr>
          <p:nvPr/>
        </p:nvSpPr>
        <p:spPr>
          <a:xfrm>
            <a:off x="3200400" y="4374104"/>
            <a:ext cx="1198338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132/169</a:t>
            </a:r>
          </a:p>
        </p:txBody>
      </p:sp>
      <p:sp>
        <p:nvSpPr>
          <p:cNvPr id="64" name="TextBox 28"/>
          <p:cNvSpPr txBox="1">
            <a:spLocks noChangeAspect="1"/>
          </p:cNvSpPr>
          <p:nvPr/>
        </p:nvSpPr>
        <p:spPr>
          <a:xfrm>
            <a:off x="4625341" y="4374105"/>
            <a:ext cx="1165859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198/217</a:t>
            </a:r>
          </a:p>
        </p:txBody>
      </p:sp>
      <p:sp>
        <p:nvSpPr>
          <p:cNvPr id="65" name="TextBox 29"/>
          <p:cNvSpPr txBox="1">
            <a:spLocks noChangeAspect="1"/>
          </p:cNvSpPr>
          <p:nvPr/>
        </p:nvSpPr>
        <p:spPr>
          <a:xfrm>
            <a:off x="7353306" y="4114800"/>
            <a:ext cx="77724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u="none" strike="noStrike" kern="1200" cap="none" spc="0" baseline="0" dirty="0">
                <a:solidFill>
                  <a:srgbClr val="C00000"/>
                </a:solidFill>
                <a:uFillTx/>
                <a:latin typeface="Tahoma" pitchFamily="34"/>
                <a:cs typeface="Tahoma" pitchFamily="34"/>
              </a:rPr>
              <a:t>PIT</a:t>
            </a:r>
          </a:p>
        </p:txBody>
      </p:sp>
      <p:sp>
        <p:nvSpPr>
          <p:cNvPr id="66" name="TextBox 30"/>
          <p:cNvSpPr txBox="1">
            <a:spLocks noChangeAspect="1"/>
          </p:cNvSpPr>
          <p:nvPr/>
        </p:nvSpPr>
        <p:spPr>
          <a:xfrm>
            <a:off x="6606541" y="4404581"/>
            <a:ext cx="88842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114</a:t>
            </a:r>
          </a:p>
        </p:txBody>
      </p:sp>
      <p:sp>
        <p:nvSpPr>
          <p:cNvPr id="67" name="TextBox 31"/>
          <p:cNvSpPr txBox="1">
            <a:spLocks noChangeAspect="1"/>
          </p:cNvSpPr>
          <p:nvPr/>
        </p:nvSpPr>
        <p:spPr>
          <a:xfrm>
            <a:off x="8130548" y="4404581"/>
            <a:ext cx="708651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 dirty="0">
                <a:solidFill>
                  <a:srgbClr val="000099"/>
                </a:solidFill>
                <a:uFillTx/>
                <a:latin typeface="Tahoma" pitchFamily="34"/>
                <a:cs typeface="Tahoma" pitchFamily="34"/>
              </a:rPr>
              <a:t>192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200400" y="1600200"/>
            <a:ext cx="5943600" cy="3106528"/>
            <a:chOff x="3200400" y="1564943"/>
            <a:chExt cx="5943600" cy="3106528"/>
          </a:xfrm>
        </p:grpSpPr>
        <p:sp>
          <p:nvSpPr>
            <p:cNvPr id="69" name="Rectangle 68"/>
            <p:cNvSpPr/>
            <p:nvPr/>
          </p:nvSpPr>
          <p:spPr>
            <a:xfrm>
              <a:off x="4914900" y="1590344"/>
              <a:ext cx="1295400" cy="21082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58100" y="1564943"/>
              <a:ext cx="1485900" cy="21209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0400" y="4311134"/>
              <a:ext cx="1073125" cy="357232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211612" y="4394086"/>
              <a:ext cx="1073125" cy="277385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66074" y="4343400"/>
              <a:ext cx="1073125" cy="306546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69863"/>
            <a:ext cx="6426200" cy="981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Km of Wire Received at CERN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6</a:t>
            </a:fld>
            <a:endParaRPr lang="en-US" dirty="0">
              <a:latin typeface="Tahoma"/>
            </a:endParaRPr>
          </a:p>
        </p:txBody>
      </p:sp>
      <p:graphicFrame>
        <p:nvGraphicFramePr>
          <p:cNvPr id="177" name="Table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91094"/>
              </p:ext>
            </p:extLst>
          </p:nvPr>
        </p:nvGraphicFramePr>
        <p:xfrm>
          <a:off x="172065" y="1219200"/>
          <a:ext cx="894653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32"/>
                <a:gridCol w="1151551"/>
                <a:gridCol w="1940816"/>
                <a:gridCol w="1966694"/>
                <a:gridCol w="2083142"/>
              </a:tblGrid>
              <a:tr h="38100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accent6"/>
                          </a:solidFill>
                        </a:rPr>
                        <a:t>Quantity Procured</a:t>
                      </a:r>
                      <a:r>
                        <a:rPr lang="en-GB" sz="2200" baseline="0" dirty="0" smtClean="0">
                          <a:solidFill>
                            <a:schemeClr val="accent6"/>
                          </a:solidFill>
                        </a:rPr>
                        <a:t> (km)</a:t>
                      </a:r>
                      <a:endParaRPr lang="en-GB" sz="22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2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Wire 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</a:t>
                      </a:r>
                      <a:endParaRPr lang="en-GB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(mm)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RRP</a:t>
                      </a:r>
                      <a:r>
                        <a:rPr lang="en-GB" sz="2000" b="1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</a:t>
                      </a:r>
                      <a:endParaRPr lang="en-GB" sz="2000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132/169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PIT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PIT</a:t>
                      </a: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Tahoma"/>
                          <a:cs typeface="Tahoma"/>
                        </a:rPr>
                        <a:t>FRESCA 2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10+15+18+45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1+9+15+15+45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Tahoma"/>
                          <a:cs typeface="Tahoma"/>
                        </a:rPr>
                        <a:t>Hi-</a:t>
                      </a:r>
                      <a:r>
                        <a:rPr lang="en-GB" sz="1800" b="1" dirty="0" err="1" smtClean="0">
                          <a:solidFill>
                            <a:schemeClr val="accent6"/>
                          </a:solidFill>
                          <a:latin typeface="Tahoma"/>
                          <a:cs typeface="Tahoma"/>
                        </a:rPr>
                        <a:t>Lumi</a:t>
                      </a:r>
                      <a:r>
                        <a:rPr lang="en-GB" sz="1800" b="1" baseline="0" dirty="0" smtClean="0">
                          <a:solidFill>
                            <a:schemeClr val="accent6"/>
                          </a:solidFill>
                          <a:latin typeface="Tahoma"/>
                          <a:cs typeface="Tahoma"/>
                        </a:rPr>
                        <a:t> Quad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5 + 35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5 + 5 + 37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accent6"/>
                          </a:solidFill>
                          <a:latin typeface="Tahoma"/>
                          <a:cs typeface="Tahoma"/>
                        </a:rPr>
                        <a:t>11 T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Tahoma"/>
                        <a:cs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30 +28+ 122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 + 22.4*+43+ 7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8" name="Rectangle 177"/>
          <p:cNvSpPr/>
          <p:nvPr/>
        </p:nvSpPr>
        <p:spPr>
          <a:xfrm>
            <a:off x="3416300" y="3302000"/>
            <a:ext cx="762000" cy="3175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686800" y="2933700"/>
            <a:ext cx="796300" cy="2921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7416800" y="2946400"/>
            <a:ext cx="673100" cy="2794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5139500" y="3314700"/>
            <a:ext cx="1439100" cy="3048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7124699" y="2451100"/>
            <a:ext cx="1790701" cy="2921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/>
          <p:cNvSpPr/>
          <p:nvPr/>
        </p:nvSpPr>
        <p:spPr>
          <a:xfrm>
            <a:off x="368300" y="4985266"/>
            <a:ext cx="457200" cy="3048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TextBox 183"/>
          <p:cNvSpPr txBox="1"/>
          <p:nvPr/>
        </p:nvSpPr>
        <p:spPr>
          <a:xfrm>
            <a:off x="977900" y="4953000"/>
            <a:ext cx="11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Delivered</a:t>
            </a:r>
            <a:endParaRPr lang="en-GB" sz="2000" dirty="0"/>
          </a:p>
        </p:txBody>
      </p:sp>
      <p:sp>
        <p:nvSpPr>
          <p:cNvPr id="185" name="Rectangle 184"/>
          <p:cNvSpPr/>
          <p:nvPr/>
        </p:nvSpPr>
        <p:spPr>
          <a:xfrm>
            <a:off x="4330700" y="3292143"/>
            <a:ext cx="457200" cy="340057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/>
          <p:cNvSpPr/>
          <p:nvPr/>
        </p:nvSpPr>
        <p:spPr>
          <a:xfrm>
            <a:off x="368300" y="5430798"/>
            <a:ext cx="457200" cy="340057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TextBox 186"/>
          <p:cNvSpPr txBox="1"/>
          <p:nvPr/>
        </p:nvSpPr>
        <p:spPr>
          <a:xfrm>
            <a:off x="977900" y="5401523"/>
            <a:ext cx="556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 production at OST - (total quantity by Aug. 2014)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717000" y="3314701"/>
            <a:ext cx="229900" cy="304800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Rectangle 189"/>
          <p:cNvSpPr/>
          <p:nvPr/>
        </p:nvSpPr>
        <p:spPr>
          <a:xfrm>
            <a:off x="8280400" y="2933700"/>
            <a:ext cx="381398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368300" y="5889978"/>
            <a:ext cx="457200" cy="304800"/>
          </a:xfrm>
          <a:prstGeom prst="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TextBox 191"/>
          <p:cNvSpPr txBox="1"/>
          <p:nvPr/>
        </p:nvSpPr>
        <p:spPr>
          <a:xfrm>
            <a:off x="977900" y="5847055"/>
            <a:ext cx="639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 production at </a:t>
            </a:r>
            <a:r>
              <a:rPr lang="en-GB" sz="2000" dirty="0" err="1" smtClean="0"/>
              <a:t>Bruker</a:t>
            </a:r>
            <a:r>
              <a:rPr lang="en-GB" sz="2000" dirty="0" smtClean="0"/>
              <a:t> -  </a:t>
            </a:r>
            <a:r>
              <a:rPr lang="en-GB" sz="2000" dirty="0"/>
              <a:t>(delivery completed in </a:t>
            </a:r>
            <a:r>
              <a:rPr lang="en-GB" sz="2000" dirty="0" smtClean="0"/>
              <a:t>June </a:t>
            </a:r>
            <a:r>
              <a:rPr lang="en-GB" sz="2000" dirty="0"/>
              <a:t>2014)</a:t>
            </a:r>
          </a:p>
          <a:p>
            <a:endParaRPr lang="en-GB" sz="2000" dirty="0" smtClean="0"/>
          </a:p>
        </p:txBody>
      </p:sp>
      <p:sp>
        <p:nvSpPr>
          <p:cNvPr id="193" name="Rectangle 192"/>
          <p:cNvSpPr/>
          <p:nvPr/>
        </p:nvSpPr>
        <p:spPr>
          <a:xfrm>
            <a:off x="3314700" y="2439400"/>
            <a:ext cx="1538640" cy="341900"/>
          </a:xfrm>
          <a:prstGeom prst="rect">
            <a:avLst/>
          </a:prstGeom>
          <a:solidFill>
            <a:srgbClr val="CCFFCC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/>
          <p:cNvSpPr/>
          <p:nvPr/>
        </p:nvSpPr>
        <p:spPr>
          <a:xfrm>
            <a:off x="343279" y="6321862"/>
            <a:ext cx="482220" cy="304800"/>
          </a:xfrm>
          <a:prstGeom prst="rect">
            <a:avLst/>
          </a:prstGeom>
          <a:solidFill>
            <a:schemeClr val="tx2">
              <a:lumMod val="40000"/>
              <a:lumOff val="6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TextBox 195"/>
          <p:cNvSpPr txBox="1"/>
          <p:nvPr/>
        </p:nvSpPr>
        <p:spPr>
          <a:xfrm>
            <a:off x="973156" y="6292587"/>
            <a:ext cx="6957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 production </a:t>
            </a:r>
            <a:r>
              <a:rPr lang="en-GB" sz="2000" dirty="0"/>
              <a:t>at </a:t>
            </a:r>
            <a:r>
              <a:rPr lang="en-GB" sz="2000" dirty="0" err="1"/>
              <a:t>Bruker</a:t>
            </a:r>
            <a:r>
              <a:rPr lang="en-GB" sz="2000" dirty="0"/>
              <a:t> - </a:t>
            </a:r>
            <a:r>
              <a:rPr lang="en-GB" sz="2000" dirty="0" smtClean="0"/>
              <a:t>(delivery completed in September 2014)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39700" y="40311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GB" sz="2200" b="1" dirty="0" smtClean="0"/>
              <a:t>  * Additional length of 12.2 km </a:t>
            </a:r>
            <a:r>
              <a:rPr lang="en-GB" sz="2200" dirty="0" smtClean="0"/>
              <a:t>of </a:t>
            </a:r>
            <a:r>
              <a:rPr lang="en-GB" sz="2200" b="1" dirty="0" smtClean="0"/>
              <a:t>PIT 192</a:t>
            </a:r>
            <a:r>
              <a:rPr lang="en-GB" sz="2200" dirty="0" smtClean="0"/>
              <a:t>,</a:t>
            </a:r>
            <a:r>
              <a:rPr lang="en-GB" sz="2200" b="1" dirty="0" smtClean="0"/>
              <a:t> 0.778 mm diameter</a:t>
            </a:r>
            <a:r>
              <a:rPr lang="en-GB" sz="2200" dirty="0" smtClean="0"/>
              <a:t>,</a:t>
            </a:r>
            <a:r>
              <a:rPr lang="en-GB" sz="2200" b="1" dirty="0" smtClean="0"/>
              <a:t> </a:t>
            </a:r>
            <a:r>
              <a:rPr lang="en-GB" sz="2200" dirty="0" smtClean="0"/>
              <a:t>procured by CERN for LARP – shipped by CERN to LBNL in June 2013</a:t>
            </a:r>
            <a:endParaRPr lang="en-GB" sz="2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/>
      <p:bldP spid="188" grpId="0" animBg="1"/>
      <p:bldP spid="190" grpId="0" animBg="1"/>
      <p:bldP spid="191" grpId="0" animBg="1"/>
      <p:bldP spid="192" grpId="0"/>
      <p:bldP spid="193" grpId="0" animBg="1"/>
      <p:bldP spid="195" grpId="0" animBg="1"/>
      <p:bldP spid="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101861"/>
              </p:ext>
            </p:extLst>
          </p:nvPr>
        </p:nvGraphicFramePr>
        <p:xfrm>
          <a:off x="4737099" y="1282700"/>
          <a:ext cx="4572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7</a:t>
            </a:fld>
            <a:endParaRPr lang="en-US" dirty="0">
              <a:latin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9600" y="1534194"/>
            <a:ext cx="3240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650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14654"/>
              </p:ext>
            </p:extLst>
          </p:nvPr>
        </p:nvGraphicFramePr>
        <p:xfrm>
          <a:off x="152399" y="1295400"/>
          <a:ext cx="4546601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67582"/>
              </p:ext>
            </p:extLst>
          </p:nvPr>
        </p:nvGraphicFramePr>
        <p:xfrm>
          <a:off x="1384300" y="4064000"/>
          <a:ext cx="2895600" cy="11182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1612.9</a:t>
                      </a:r>
                    </a:p>
                  </a:txBody>
                  <a:tcPr marL="12700" marR="12700" marT="127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</a:t>
                      </a:r>
                    </a:p>
                  </a:txBody>
                  <a:tcPr marL="12700" marR="12700" marT="127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12700" marR="12700" marT="127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1540.0</a:t>
                      </a:r>
                    </a:p>
                  </a:txBody>
                  <a:tcPr marL="12700" marR="12700" marT="127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152308"/>
              </p:ext>
            </p:extLst>
          </p:nvPr>
        </p:nvGraphicFramePr>
        <p:xfrm>
          <a:off x="5880100" y="1574800"/>
          <a:ext cx="2895600" cy="11341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1506.0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1409.0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i="1" dirty="0" err="1"/>
              <a:t>J</a:t>
            </a:r>
            <a:r>
              <a:rPr lang="en-US" sz="2800" b="1" i="1" baseline="-25000" dirty="0" err="1" smtClean="0"/>
              <a:t>c</a:t>
            </a:r>
            <a:r>
              <a:rPr lang="en-US" sz="2800" i="1" baseline="-25000" dirty="0" smtClean="0"/>
              <a:t> </a:t>
            </a:r>
            <a:r>
              <a:rPr lang="en-US" sz="2800" dirty="0"/>
              <a:t>@ </a:t>
            </a:r>
            <a:r>
              <a:rPr lang="en-US" sz="2800" b="1" dirty="0" smtClean="0"/>
              <a:t>15 T</a:t>
            </a:r>
            <a:r>
              <a:rPr lang="en-US" sz="2800" dirty="0" smtClean="0"/>
              <a:t>, 4.22 K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5165555"/>
            <a:ext cx="3073400" cy="39704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Different </a:t>
            </a:r>
            <a:r>
              <a:rPr lang="en-US" sz="2000" b="1" dirty="0" err="1" smtClean="0">
                <a:solidFill>
                  <a:srgbClr val="FF0000"/>
                </a:solidFill>
              </a:rPr>
              <a:t>Nb</a:t>
            </a:r>
            <a:r>
              <a:rPr lang="en-US" sz="2000" b="1" dirty="0" smtClean="0">
                <a:solidFill>
                  <a:srgbClr val="FF0000"/>
                </a:solidFill>
              </a:rPr>
              <a:t> raw material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9053"/>
              </p:ext>
            </p:extLst>
          </p:nvPr>
        </p:nvGraphicFramePr>
        <p:xfrm>
          <a:off x="169335" y="1231900"/>
          <a:ext cx="4572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898468"/>
              </p:ext>
            </p:extLst>
          </p:nvPr>
        </p:nvGraphicFramePr>
        <p:xfrm>
          <a:off x="4715600" y="1261200"/>
          <a:ext cx="4572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8</a:t>
            </a:fld>
            <a:endParaRPr lang="en-US" dirty="0">
              <a:latin typeface="Tahoma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49736"/>
              </p:ext>
            </p:extLst>
          </p:nvPr>
        </p:nvGraphicFramePr>
        <p:xfrm>
          <a:off x="1435100" y="4445000"/>
          <a:ext cx="2895600" cy="11341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3036.5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47.3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2943.0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07404"/>
              </p:ext>
            </p:extLst>
          </p:nvPr>
        </p:nvGraphicFramePr>
        <p:xfrm>
          <a:off x="5880100" y="1549400"/>
          <a:ext cx="2895600" cy="11341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2858.8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49.1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A/mm</a:t>
                      </a:r>
                      <a:r>
                        <a:rPr lang="en-US" sz="16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2767.0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i="1" dirty="0" err="1"/>
              <a:t>J</a:t>
            </a:r>
            <a:r>
              <a:rPr lang="en-US" sz="2800" b="1" i="1" baseline="-25000" dirty="0" err="1" smtClean="0"/>
              <a:t>c</a:t>
            </a:r>
            <a:r>
              <a:rPr lang="en-US" sz="2800" i="1" baseline="-25000" dirty="0" smtClean="0"/>
              <a:t> </a:t>
            </a:r>
            <a:r>
              <a:rPr lang="en-US" sz="2800" dirty="0"/>
              <a:t>@ </a:t>
            </a:r>
            <a:r>
              <a:rPr lang="en-US" sz="2800" b="1" dirty="0" smtClean="0"/>
              <a:t>12 T</a:t>
            </a:r>
            <a:r>
              <a:rPr lang="en-US" sz="2800" dirty="0" smtClean="0"/>
              <a:t>, 4.22 K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371600" y="1115094"/>
            <a:ext cx="32403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650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165555"/>
            <a:ext cx="3073400" cy="39704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Different </a:t>
            </a:r>
            <a:r>
              <a:rPr lang="en-US" sz="2000" b="1" dirty="0" err="1" smtClean="0">
                <a:solidFill>
                  <a:srgbClr val="FF0000"/>
                </a:solidFill>
              </a:rPr>
              <a:t>Nb</a:t>
            </a:r>
            <a:r>
              <a:rPr lang="en-US" sz="2000" b="1" dirty="0" smtClean="0">
                <a:solidFill>
                  <a:srgbClr val="FF0000"/>
                </a:solidFill>
              </a:rPr>
              <a:t> raw material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2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453278"/>
              </p:ext>
            </p:extLst>
          </p:nvPr>
        </p:nvGraphicFramePr>
        <p:xfrm>
          <a:off x="4724400" y="1231900"/>
          <a:ext cx="4572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520086"/>
              </p:ext>
            </p:extLst>
          </p:nvPr>
        </p:nvGraphicFramePr>
        <p:xfrm>
          <a:off x="139700" y="1231900"/>
          <a:ext cx="4572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1B80E4-C5D5-4EED-B463-4001E2E4D565}" type="slidenum">
              <a:rPr lang="en-US" smtClean="0">
                <a:latin typeface="Tahoma"/>
              </a:rPr>
              <a:pPr>
                <a:defRPr/>
              </a:pPr>
              <a:t>9</a:t>
            </a:fld>
            <a:endParaRPr lang="en-US" dirty="0">
              <a:latin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3660" y="1140494"/>
            <a:ext cx="324034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HT: 50 hours at 650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Symbol"/>
              </a:rPr>
              <a:t>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695093"/>
              </p:ext>
            </p:extLst>
          </p:nvPr>
        </p:nvGraphicFramePr>
        <p:xfrm>
          <a:off x="1308100" y="1422400"/>
          <a:ext cx="2895600" cy="11341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241.2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583412"/>
              </p:ext>
            </p:extLst>
          </p:nvPr>
        </p:nvGraphicFramePr>
        <p:xfrm>
          <a:off x="5918200" y="4241800"/>
          <a:ext cx="2895600" cy="1134121"/>
        </p:xfrm>
        <a:graphic>
          <a:graphicData uri="http://schemas.openxmlformats.org/drawingml/2006/table">
            <a:tbl>
              <a:tblPr/>
              <a:tblGrid>
                <a:gridCol w="1657350"/>
                <a:gridCol w="1238250"/>
              </a:tblGrid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286.6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Ave,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Min,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(-)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8000" marB="180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224.0</a:t>
                      </a:r>
                    </a:p>
                  </a:txBody>
                  <a:tcPr marL="12700" marR="12700" marT="18000" marB="1800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03300" y="169863"/>
            <a:ext cx="6654800" cy="981075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dirty="0" smtClean="0"/>
              <a:t> </a:t>
            </a:r>
            <a:r>
              <a:rPr lang="en-US" b="1" dirty="0" smtClean="0"/>
              <a:t>mm</a:t>
            </a:r>
            <a:r>
              <a:rPr lang="en-US" dirty="0" smtClean="0"/>
              <a:t> </a:t>
            </a:r>
            <a:r>
              <a:rPr lang="en-US" dirty="0"/>
              <a:t>132/169 </a:t>
            </a:r>
            <a:r>
              <a:rPr lang="en-US" i="1" dirty="0" smtClean="0"/>
              <a:t>RRP </a:t>
            </a:r>
            <a:r>
              <a:rPr lang="en-US" dirty="0" smtClean="0"/>
              <a:t>Wire: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800" dirty="0" smtClean="0"/>
              <a:t>Copper Residual Resistivity Ratio (</a:t>
            </a:r>
            <a:r>
              <a:rPr lang="en-US" sz="2800" b="1" dirty="0" smtClean="0"/>
              <a:t>RRR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2000" y="3590755"/>
            <a:ext cx="3073400" cy="39704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Different </a:t>
            </a:r>
            <a:r>
              <a:rPr lang="en-US" sz="2000" b="1" dirty="0" err="1" smtClean="0">
                <a:solidFill>
                  <a:srgbClr val="FF0000"/>
                </a:solidFill>
              </a:rPr>
              <a:t>Nb</a:t>
            </a:r>
            <a:r>
              <a:rPr lang="en-US" sz="2000" b="1" dirty="0" smtClean="0">
                <a:solidFill>
                  <a:srgbClr val="FF0000"/>
                </a:solidFill>
              </a:rPr>
              <a:t> raw material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C00000"/>
                </a:solidFill>
                <a:latin typeface="Tahoma" pitchFamily="34" charset="0"/>
              </a:rPr>
              <a:t>Strand design, status and plans by CERN – B. Bordini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5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6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60252</TotalTime>
  <Words>1963</Words>
  <Application>Microsoft Macintosh PowerPoint</Application>
  <PresentationFormat>On-screen Show (4:3)</PresentationFormat>
  <Paragraphs>371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1_Default Design</vt:lpstr>
      <vt:lpstr>Document</vt:lpstr>
      <vt:lpstr>PowerPoint Presentation</vt:lpstr>
      <vt:lpstr>Outline</vt:lpstr>
      <vt:lpstr>Nb3Sn Procurement</vt:lpstr>
      <vt:lpstr>QXF Nb3Sn Procurement</vt:lpstr>
      <vt:lpstr>Conductor for CERN projects </vt:lpstr>
      <vt:lpstr> Km of Wire Received at CERN </vt:lpstr>
      <vt:lpstr>1 mm 132/169 RRP Wire:  Jc @ 15 T, 4.22 K</vt:lpstr>
      <vt:lpstr>1 mm 132/169 RRP Wire:  Jc @ 12 T, 4.22 K</vt:lpstr>
      <vt:lpstr>1 mm 132/169 RRP Wire:  Copper Residual Resistivity Ratio (RRR)</vt:lpstr>
      <vt:lpstr>1 mm 132/169 RRP Wire:  Piece Lengths</vt:lpstr>
      <vt:lpstr>0.85 mm 132/169 RRP Wire:  Ic @ 15 T, 4.22 K</vt:lpstr>
      <vt:lpstr>0.85 mm 132/169 RRP Wire:  Ic @ 12 T, 4.22 K</vt:lpstr>
      <vt:lpstr>0.85 mm 132/169 RRP Wire:  Copper Residual Resistivity Ratio (RRR)</vt:lpstr>
      <vt:lpstr>Cabling the QXF conductor based on the 132/169 RRP wire</vt:lpstr>
      <vt:lpstr> Magnetization at 1.9 K of QXF wires: the 132/169 RRP vs the 192 PIT  </vt:lpstr>
      <vt:lpstr>The 132/169 RRP wire - Summary</vt:lpstr>
      <vt:lpstr>Critical Current QXF RRP Wire</vt:lpstr>
      <vt:lpstr>Critical Current (x strand) QXF Magnet</vt:lpstr>
      <vt:lpstr>Conclusions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Bernardo BORDINI</cp:lastModifiedBy>
  <cp:revision>2387</cp:revision>
  <cp:lastPrinted>2014-04-25T14:50:21Z</cp:lastPrinted>
  <dcterms:created xsi:type="dcterms:W3CDTF">2010-05-06T21:18:47Z</dcterms:created>
  <dcterms:modified xsi:type="dcterms:W3CDTF">2014-05-08T01:39:09Z</dcterms:modified>
</cp:coreProperties>
</file>