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12" r:id="rId3"/>
    <p:sldId id="314" r:id="rId4"/>
    <p:sldId id="316" r:id="rId5"/>
    <p:sldId id="317" r:id="rId6"/>
    <p:sldId id="318" r:id="rId7"/>
    <p:sldId id="319" r:id="rId8"/>
    <p:sldId id="323" r:id="rId9"/>
    <p:sldId id="329" r:id="rId1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0" d="100"/>
          <a:sy n="80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24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" name="Picture 6" descr="SNL_Stacked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SNL_Mott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pic>
        <p:nvPicPr>
          <p:cNvPr id="36" name="Picture 12" descr="NNSAlogo_Bla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pic>
        <p:nvPicPr>
          <p:cNvPr id="20" name="Picture 12" descr="NNSAlogo_Bla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" name="Picture 12" descr="NNSAlogo_Blac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03737" y="6264797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0353" y="6375406"/>
            <a:ext cx="3761580" cy="38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SAD and ASE Development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816463"/>
            <a:ext cx="7085489" cy="593737"/>
          </a:xfrm>
        </p:spPr>
        <p:txBody>
          <a:bodyPr/>
          <a:lstStyle/>
          <a:p>
            <a:r>
              <a:rPr lang="en-US" dirty="0" smtClean="0"/>
              <a:t>Overview of Sandia Process</a:t>
            </a:r>
            <a:endParaRPr lang="en-US" dirty="0"/>
          </a:p>
        </p:txBody>
      </p:sp>
      <p:pic>
        <p:nvPicPr>
          <p:cNvPr id="4" name="Picture 3" descr="Herm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59229"/>
            <a:ext cx="2895600" cy="161737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09" y="1676400"/>
            <a:ext cx="230909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Regulated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40"/>
            <a:ext cx="3962400" cy="4847424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Energy Radiation Megavolt Electron Source [HERMES-III]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Radiographic </a:t>
            </a:r>
            <a:r>
              <a:rPr lang="en-US" dirty="0"/>
              <a:t>Integrated Test Stand [RITS-6]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Herm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8862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6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SAD/ASE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Order is Programmatically Implemented Through The Safety Basis Department</a:t>
            </a:r>
          </a:p>
          <a:p>
            <a:pPr lvl="1"/>
            <a:r>
              <a:rPr lang="en-US" sz="1800" dirty="0"/>
              <a:t>Maintain Corporate Requirements</a:t>
            </a:r>
          </a:p>
          <a:p>
            <a:pPr lvl="1"/>
            <a:r>
              <a:rPr lang="en-US" sz="1800" dirty="0"/>
              <a:t>Review USIs</a:t>
            </a:r>
          </a:p>
          <a:p>
            <a:pPr lvl="1"/>
            <a:r>
              <a:rPr lang="en-US" sz="1800" dirty="0"/>
              <a:t>Review/Concur SAD Updates</a:t>
            </a:r>
          </a:p>
          <a:p>
            <a:endParaRPr lang="en-US" sz="2000" dirty="0" smtClean="0"/>
          </a:p>
          <a:p>
            <a:r>
              <a:rPr lang="en-US" sz="2000" dirty="0" smtClean="0"/>
              <a:t>Line </a:t>
            </a:r>
            <a:r>
              <a:rPr lang="en-US" sz="2000" dirty="0"/>
              <a:t>Organizations Implement </a:t>
            </a:r>
            <a:r>
              <a:rPr lang="en-US" sz="2000" dirty="0" smtClean="0"/>
              <a:t>Corporate Requirements</a:t>
            </a:r>
            <a:endParaRPr lang="en-US" sz="2000" dirty="0"/>
          </a:p>
          <a:p>
            <a:pPr lvl="1"/>
            <a:r>
              <a:rPr lang="en-US" sz="1800" dirty="0"/>
              <a:t>Operate </a:t>
            </a:r>
            <a:r>
              <a:rPr lang="en-US" sz="1800" dirty="0" smtClean="0"/>
              <a:t>Within </a:t>
            </a:r>
            <a:r>
              <a:rPr lang="en-US" sz="1800" dirty="0"/>
              <a:t>Safety Envelope</a:t>
            </a:r>
          </a:p>
          <a:p>
            <a:pPr lvl="2"/>
            <a:r>
              <a:rPr lang="en-US" sz="1600" dirty="0"/>
              <a:t>Maintain SAD</a:t>
            </a:r>
          </a:p>
          <a:p>
            <a:pPr lvl="2"/>
            <a:r>
              <a:rPr lang="en-US" sz="1600" dirty="0"/>
              <a:t>Maintain Compliance to ASE</a:t>
            </a:r>
          </a:p>
          <a:p>
            <a:pPr lvl="2"/>
            <a:r>
              <a:rPr lang="en-US" sz="1600" dirty="0"/>
              <a:t>Complete USI Process</a:t>
            </a:r>
          </a:p>
          <a:p>
            <a:pPr lvl="2"/>
            <a:endParaRPr lang="en-US" sz="1600" dirty="0"/>
          </a:p>
          <a:p>
            <a:r>
              <a:rPr lang="en-US" sz="2000" dirty="0" smtClean="0"/>
              <a:t>NNSA Sandia Field Office</a:t>
            </a:r>
          </a:p>
          <a:p>
            <a:pPr lvl="1"/>
            <a:r>
              <a:rPr lang="en-US" sz="1800" dirty="0" smtClean="0"/>
              <a:t>Approval Authority for ASE</a:t>
            </a:r>
          </a:p>
          <a:p>
            <a:pPr lvl="1"/>
            <a:r>
              <a:rPr lang="en-US" sz="1800" dirty="0" smtClean="0"/>
              <a:t>Approval Authority for Positive USI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53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SAD/ASE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47424"/>
          </a:xfrm>
        </p:spPr>
        <p:txBody>
          <a:bodyPr/>
          <a:lstStyle/>
          <a:p>
            <a:r>
              <a:rPr lang="en-US" dirty="0" smtClean="0"/>
              <a:t>SAD/ASE Prepared Per Sandia Safety Basis Manual Requirements</a:t>
            </a:r>
          </a:p>
          <a:p>
            <a:pPr lvl="1"/>
            <a:r>
              <a:rPr lang="en-US" dirty="0" smtClean="0"/>
              <a:t>Reflect Standard for Nuclear DSA and/or Moderate Hazard</a:t>
            </a:r>
          </a:p>
          <a:p>
            <a:pPr lvl="2"/>
            <a:r>
              <a:rPr lang="en-US" dirty="0" smtClean="0"/>
              <a:t>Format/Content</a:t>
            </a:r>
          </a:p>
          <a:p>
            <a:pPr lvl="2"/>
            <a:r>
              <a:rPr lang="en-US" dirty="0" smtClean="0"/>
              <a:t>Methodologies</a:t>
            </a:r>
          </a:p>
          <a:p>
            <a:pPr lvl="1"/>
            <a:r>
              <a:rPr lang="en-US" dirty="0" smtClean="0"/>
              <a:t>ASE Is Part of SAD</a:t>
            </a:r>
          </a:p>
          <a:p>
            <a:r>
              <a:rPr lang="en-US" dirty="0" smtClean="0"/>
              <a:t>Preparation Through Joint Effort</a:t>
            </a:r>
          </a:p>
          <a:p>
            <a:pPr lvl="1"/>
            <a:r>
              <a:rPr lang="en-US" dirty="0" smtClean="0"/>
              <a:t>Line Organization</a:t>
            </a:r>
          </a:p>
          <a:p>
            <a:pPr lvl="1"/>
            <a:r>
              <a:rPr lang="en-US" dirty="0" smtClean="0"/>
              <a:t>Safety Basis Organization</a:t>
            </a:r>
          </a:p>
          <a:p>
            <a:pPr lvl="1"/>
            <a:r>
              <a:rPr lang="en-US" dirty="0" smtClean="0"/>
              <a:t>Other SME Organizations</a:t>
            </a:r>
          </a:p>
          <a:p>
            <a:pPr lvl="2"/>
            <a:r>
              <a:rPr lang="en-US" dirty="0" smtClean="0"/>
              <a:t>Safety Engineering</a:t>
            </a:r>
          </a:p>
          <a:p>
            <a:pPr lvl="2"/>
            <a:r>
              <a:rPr lang="en-US" dirty="0" smtClean="0"/>
              <a:t>Industrial Hygiene</a:t>
            </a:r>
          </a:p>
          <a:p>
            <a:pPr lvl="2"/>
            <a:r>
              <a:rPr lang="en-US" dirty="0" smtClean="0"/>
              <a:t>Radiation Protection</a:t>
            </a:r>
          </a:p>
          <a:p>
            <a:pPr lvl="2"/>
            <a:r>
              <a:rPr lang="en-US" dirty="0" smtClean="0"/>
              <a:t>Facilities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SAD/ASE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 numCol="2"/>
          <a:lstStyle/>
          <a:p>
            <a:r>
              <a:rPr lang="en-US" dirty="0" smtClean="0"/>
              <a:t>SAD Content</a:t>
            </a:r>
          </a:p>
          <a:p>
            <a:pPr lvl="1"/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Site Description</a:t>
            </a:r>
          </a:p>
          <a:p>
            <a:pPr lvl="2"/>
            <a:r>
              <a:rPr lang="en-US" dirty="0" smtClean="0"/>
              <a:t>Physical</a:t>
            </a:r>
          </a:p>
          <a:p>
            <a:pPr lvl="2"/>
            <a:r>
              <a:rPr lang="en-US" dirty="0" smtClean="0"/>
              <a:t>Environmental</a:t>
            </a:r>
          </a:p>
          <a:p>
            <a:pPr lvl="2"/>
            <a:r>
              <a:rPr lang="en-US" dirty="0" smtClean="0"/>
              <a:t>Natural Phenomena Events</a:t>
            </a:r>
          </a:p>
          <a:p>
            <a:pPr lvl="1"/>
            <a:r>
              <a:rPr lang="en-US" dirty="0" smtClean="0"/>
              <a:t>Facility Description</a:t>
            </a:r>
          </a:p>
          <a:p>
            <a:pPr lvl="2"/>
            <a:r>
              <a:rPr lang="en-US" dirty="0" smtClean="0"/>
              <a:t>Physical</a:t>
            </a:r>
          </a:p>
          <a:p>
            <a:pPr lvl="2"/>
            <a:r>
              <a:rPr lang="en-US" dirty="0" smtClean="0"/>
              <a:t>Process Descriptions</a:t>
            </a:r>
          </a:p>
          <a:p>
            <a:pPr lvl="2"/>
            <a:r>
              <a:rPr lang="en-US" dirty="0" smtClean="0"/>
              <a:t>Control System Descriptions</a:t>
            </a:r>
          </a:p>
          <a:p>
            <a:pPr lvl="1"/>
            <a:r>
              <a:rPr lang="en-US" dirty="0" smtClean="0"/>
              <a:t>Hazards Analysis</a:t>
            </a:r>
          </a:p>
          <a:p>
            <a:pPr lvl="2"/>
            <a:r>
              <a:rPr lang="en-US" dirty="0" smtClean="0"/>
              <a:t>Identification</a:t>
            </a:r>
          </a:p>
          <a:p>
            <a:pPr lvl="2"/>
            <a:r>
              <a:rPr lang="en-US" dirty="0" smtClean="0"/>
              <a:t>Screen</a:t>
            </a:r>
          </a:p>
          <a:p>
            <a:pPr lvl="2"/>
            <a:r>
              <a:rPr lang="en-US" dirty="0" smtClean="0"/>
              <a:t>Evaluation</a:t>
            </a:r>
          </a:p>
          <a:p>
            <a:pPr lvl="2"/>
            <a:r>
              <a:rPr lang="en-US" dirty="0" smtClean="0"/>
              <a:t>Control Identification</a:t>
            </a:r>
          </a:p>
          <a:p>
            <a:pPr lvl="1"/>
            <a:r>
              <a:rPr lang="en-US" dirty="0" smtClean="0"/>
              <a:t>Control Evaluation</a:t>
            </a:r>
          </a:p>
          <a:p>
            <a:pPr lvl="2"/>
            <a:r>
              <a:rPr lang="en-US" dirty="0" smtClean="0"/>
              <a:t>Hierarchy Analysis</a:t>
            </a:r>
          </a:p>
          <a:p>
            <a:pPr lvl="2"/>
            <a:r>
              <a:rPr lang="en-US" dirty="0" smtClean="0"/>
              <a:t>Control Selection</a:t>
            </a:r>
          </a:p>
          <a:p>
            <a:pPr lvl="1"/>
            <a:r>
              <a:rPr lang="en-US" dirty="0" smtClean="0"/>
              <a:t>Accelerator Safety Envelope</a:t>
            </a:r>
          </a:p>
          <a:p>
            <a:pPr lvl="2"/>
            <a:r>
              <a:rPr lang="en-US" dirty="0" smtClean="0"/>
              <a:t>Engineering Controls</a:t>
            </a:r>
          </a:p>
          <a:p>
            <a:pPr lvl="2"/>
            <a:r>
              <a:rPr lang="en-US" dirty="0" smtClean="0"/>
              <a:t>Administrative Controls</a:t>
            </a:r>
          </a:p>
          <a:p>
            <a:pPr lvl="2"/>
            <a:r>
              <a:rPr lang="en-US" dirty="0" smtClean="0"/>
              <a:t>Safety Management Programs</a:t>
            </a:r>
          </a:p>
          <a:p>
            <a:pPr lvl="1"/>
            <a:r>
              <a:rPr lang="en-US" dirty="0" smtClean="0"/>
              <a:t>Appendices</a:t>
            </a:r>
          </a:p>
          <a:p>
            <a:pPr lvl="2"/>
            <a:r>
              <a:rPr lang="en-US" dirty="0" smtClean="0"/>
              <a:t>Hazard Identification Table</a:t>
            </a:r>
          </a:p>
          <a:p>
            <a:pPr lvl="2"/>
            <a:r>
              <a:rPr lang="en-US" dirty="0" smtClean="0"/>
              <a:t>Hazard Evaluation Tables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Sandia SAD/ASE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3776"/>
            <a:ext cx="6172200" cy="4847424"/>
          </a:xfrm>
        </p:spPr>
        <p:txBody>
          <a:bodyPr/>
          <a:lstStyle/>
          <a:p>
            <a:r>
              <a:rPr lang="en-US" dirty="0" smtClean="0"/>
              <a:t>Hazards Analysis Methodologies</a:t>
            </a:r>
          </a:p>
          <a:p>
            <a:pPr lvl="1"/>
            <a:r>
              <a:rPr lang="en-US" dirty="0" smtClean="0"/>
              <a:t>Requirements in Safety Basis Manual</a:t>
            </a:r>
          </a:p>
          <a:p>
            <a:pPr lvl="2"/>
            <a:r>
              <a:rPr lang="en-US" dirty="0" smtClean="0"/>
              <a:t>Chapter Specific to Accelerators</a:t>
            </a:r>
          </a:p>
          <a:p>
            <a:pPr lvl="2"/>
            <a:r>
              <a:rPr lang="en-US" dirty="0" smtClean="0"/>
              <a:t>Methodologies Common with Moderate Hazard Facilities</a:t>
            </a:r>
          </a:p>
          <a:p>
            <a:pPr lvl="1"/>
            <a:r>
              <a:rPr lang="en-US" dirty="0" smtClean="0"/>
              <a:t>Center </a:t>
            </a:r>
            <a:r>
              <a:rPr lang="en-US" dirty="0"/>
              <a:t>for Chemical Progress, </a:t>
            </a:r>
            <a:r>
              <a:rPr lang="en-US" i="1" dirty="0"/>
              <a:t>Guidelines for Hazard Evaluation Procedure</a:t>
            </a:r>
            <a:r>
              <a:rPr lang="en-US" dirty="0"/>
              <a:t>s, Third Edition</a:t>
            </a:r>
            <a:r>
              <a:rPr lang="en-US" dirty="0" smtClean="0"/>
              <a:t>, Wiley</a:t>
            </a:r>
            <a:r>
              <a:rPr lang="en-US" dirty="0"/>
              <a:t>, ISBN: 978-0-471-97815-2, April 2008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Preferred Methodologies</a:t>
            </a:r>
          </a:p>
          <a:p>
            <a:pPr lvl="2"/>
            <a:r>
              <a:rPr lang="en-US" dirty="0" smtClean="0"/>
              <a:t>What-If/Checklist Analysis</a:t>
            </a:r>
          </a:p>
          <a:p>
            <a:pPr lvl="3"/>
            <a:r>
              <a:rPr lang="en-US" dirty="0" smtClean="0"/>
              <a:t>Screen Standard Industrial Hazards</a:t>
            </a:r>
          </a:p>
          <a:p>
            <a:pPr lvl="3"/>
            <a:r>
              <a:rPr lang="en-US" dirty="0" smtClean="0"/>
              <a:t>Formal Facilitator, Scribe, &amp; SME Process</a:t>
            </a:r>
          </a:p>
          <a:p>
            <a:pPr lvl="2"/>
            <a:r>
              <a:rPr lang="en-US" dirty="0" smtClean="0"/>
              <a:t>Qualitative Risk Binning</a:t>
            </a:r>
          </a:p>
          <a:p>
            <a:pPr lvl="3"/>
            <a:r>
              <a:rPr lang="en-US" dirty="0" smtClean="0"/>
              <a:t>Unmitigated versus Mitigated Evaluation</a:t>
            </a:r>
          </a:p>
          <a:p>
            <a:pPr lvl="3"/>
            <a:r>
              <a:rPr lang="en-US" dirty="0" smtClean="0"/>
              <a:t>Identify Primary &amp; Defense In Depth Controls</a:t>
            </a:r>
          </a:p>
          <a:p>
            <a:pPr lvl="3"/>
            <a:r>
              <a:rPr lang="en-US" dirty="0" smtClean="0"/>
              <a:t>Control to Acceptable Risk</a:t>
            </a:r>
          </a:p>
          <a:p>
            <a:pPr lvl="3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1981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7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Sandia SAD/ASE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47424"/>
          </a:xfrm>
        </p:spPr>
        <p:txBody>
          <a:bodyPr/>
          <a:lstStyle/>
          <a:p>
            <a:r>
              <a:rPr lang="en-US" dirty="0" smtClean="0"/>
              <a:t>Safety Basis &amp; Line Work Closely on Development</a:t>
            </a:r>
          </a:p>
          <a:p>
            <a:r>
              <a:rPr lang="en-US" dirty="0" smtClean="0"/>
              <a:t>Iterative Draft and Review Process</a:t>
            </a:r>
          </a:p>
          <a:p>
            <a:pPr lvl="1"/>
            <a:r>
              <a:rPr lang="en-US" dirty="0" smtClean="0"/>
              <a:t>Internal Line Drafts</a:t>
            </a:r>
          </a:p>
          <a:p>
            <a:pPr lvl="1"/>
            <a:r>
              <a:rPr lang="en-US" dirty="0" smtClean="0"/>
              <a:t>External Safety Basis Review</a:t>
            </a:r>
          </a:p>
          <a:p>
            <a:pPr lvl="1"/>
            <a:r>
              <a:rPr lang="en-US" dirty="0" smtClean="0"/>
              <a:t>Formal Independent Review Team (IRT)</a:t>
            </a:r>
          </a:p>
          <a:p>
            <a:pPr lvl="2"/>
            <a:r>
              <a:rPr lang="en-US" dirty="0" smtClean="0"/>
              <a:t>Following Documented Plan</a:t>
            </a:r>
          </a:p>
          <a:p>
            <a:pPr lvl="2"/>
            <a:r>
              <a:rPr lang="en-US" dirty="0" smtClean="0"/>
              <a:t>Using Formal Comment Response</a:t>
            </a:r>
          </a:p>
          <a:p>
            <a:pPr lvl="1"/>
            <a:r>
              <a:rPr lang="en-US" dirty="0" smtClean="0"/>
              <a:t>Final Comment Resolution</a:t>
            </a:r>
          </a:p>
          <a:p>
            <a:pPr lvl="1"/>
            <a:r>
              <a:rPr lang="en-US" dirty="0" smtClean="0"/>
              <a:t>Sandia Approvals</a:t>
            </a:r>
          </a:p>
          <a:p>
            <a:pPr lvl="2"/>
            <a:r>
              <a:rPr lang="en-US" dirty="0" smtClean="0"/>
              <a:t>Line Organization</a:t>
            </a:r>
          </a:p>
          <a:p>
            <a:pPr lvl="2"/>
            <a:r>
              <a:rPr lang="en-US" dirty="0" smtClean="0"/>
              <a:t>Safety Basis</a:t>
            </a:r>
          </a:p>
          <a:p>
            <a:pPr lvl="2"/>
            <a:r>
              <a:rPr lang="en-US" dirty="0" smtClean="0"/>
              <a:t>Upper Management</a:t>
            </a:r>
          </a:p>
          <a:p>
            <a:pPr lvl="1"/>
            <a:r>
              <a:rPr lang="en-US" dirty="0" smtClean="0"/>
              <a:t>SFO Review/Approval</a:t>
            </a:r>
          </a:p>
          <a:p>
            <a:pPr lvl="2"/>
            <a:r>
              <a:rPr lang="en-US" dirty="0" smtClean="0"/>
              <a:t>Review/Comment of SAD</a:t>
            </a:r>
          </a:p>
          <a:p>
            <a:pPr lvl="2"/>
            <a:r>
              <a:rPr lang="en-US" dirty="0" smtClean="0"/>
              <a:t>Approval of ASE ~ Safety Evaluation Report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SAD/ASE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Reviews</a:t>
            </a:r>
          </a:p>
          <a:p>
            <a:pPr lvl="1"/>
            <a:r>
              <a:rPr lang="en-US" dirty="0" smtClean="0"/>
              <a:t>Line Organization Review of USIs</a:t>
            </a:r>
          </a:p>
          <a:p>
            <a:pPr lvl="1"/>
            <a:r>
              <a:rPr lang="en-US" dirty="0" smtClean="0"/>
              <a:t>Determine if Annual Update Required</a:t>
            </a:r>
          </a:p>
          <a:p>
            <a:pPr lvl="1"/>
            <a:r>
              <a:rPr lang="en-US" dirty="0" smtClean="0"/>
              <a:t>Inform Safety Basis Department</a:t>
            </a:r>
          </a:p>
          <a:p>
            <a:pPr lvl="2"/>
            <a:r>
              <a:rPr lang="en-US" dirty="0" smtClean="0"/>
              <a:t>No Annual Update</a:t>
            </a:r>
          </a:p>
          <a:p>
            <a:pPr lvl="2"/>
            <a:r>
              <a:rPr lang="en-US" dirty="0" smtClean="0"/>
              <a:t>Schedule of Annual Update</a:t>
            </a:r>
          </a:p>
          <a:p>
            <a:r>
              <a:rPr lang="en-US" dirty="0" smtClean="0"/>
              <a:t>Periodic Updates</a:t>
            </a:r>
          </a:p>
          <a:p>
            <a:pPr lvl="1"/>
            <a:r>
              <a:rPr lang="en-US" dirty="0" smtClean="0"/>
              <a:t>As Determined Through Assessment/Analysis</a:t>
            </a:r>
          </a:p>
          <a:p>
            <a:pPr lvl="1"/>
            <a:r>
              <a:rPr lang="en-US" dirty="0" smtClean="0"/>
              <a:t>Agreed Depth &amp; Breadth of Update</a:t>
            </a:r>
          </a:p>
          <a:p>
            <a:pPr lvl="2"/>
            <a:r>
              <a:rPr lang="en-US" dirty="0" smtClean="0"/>
              <a:t>Content</a:t>
            </a:r>
          </a:p>
          <a:p>
            <a:pPr lvl="2"/>
            <a:r>
              <a:rPr lang="en-US" dirty="0" smtClean="0"/>
              <a:t>HE Analysis</a:t>
            </a:r>
          </a:p>
          <a:p>
            <a:pPr lvl="2"/>
            <a:r>
              <a:rPr lang="en-US" dirty="0" smtClean="0"/>
              <a:t>ASE Update</a:t>
            </a:r>
          </a:p>
          <a:p>
            <a:r>
              <a:rPr lang="en-US" dirty="0" smtClean="0"/>
              <a:t>Re-Approval &amp; Authorization</a:t>
            </a:r>
          </a:p>
        </p:txBody>
      </p:sp>
    </p:spTree>
    <p:extLst>
      <p:ext uri="{BB962C8B-B14F-4D97-AF65-F5344CB8AC3E}">
        <p14:creationId xmlns:p14="http://schemas.microsoft.com/office/powerpoint/2010/main" val="11055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Timothy S. Stirrup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Safety Basis Engineer</a:t>
            </a:r>
          </a:p>
          <a:p>
            <a:pPr marL="0" indent="0">
              <a:buNone/>
            </a:pPr>
            <a:r>
              <a:rPr lang="en-US" sz="1600" dirty="0" smtClean="0"/>
              <a:t>Nuclear and Industrial Facilities Safety Basis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PO Box 5800 MS 0794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Sandia National Laboratories</a:t>
            </a:r>
          </a:p>
          <a:p>
            <a:pPr marL="0" indent="0">
              <a:buNone/>
            </a:pPr>
            <a:r>
              <a:rPr lang="en-US" sz="1600" dirty="0" smtClean="0"/>
              <a:t>Albuquerque, NM  87185</a:t>
            </a:r>
          </a:p>
          <a:p>
            <a:pPr marL="0" indent="0">
              <a:buNone/>
            </a:pPr>
            <a:r>
              <a:rPr lang="en-US" sz="1600" dirty="0" smtClean="0"/>
              <a:t>(505) 845-7155</a:t>
            </a:r>
          </a:p>
          <a:p>
            <a:pPr marL="0" indent="0">
              <a:buNone/>
            </a:pPr>
            <a:r>
              <a:rPr lang="en-US" sz="1600" dirty="0" smtClean="0"/>
              <a:t>tsstirr@sandia.gov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9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LRRI Presentation April 16</Template>
  <TotalTime>3416</TotalTime>
  <Words>391</Words>
  <Application>Microsoft Office PowerPoint</Application>
  <PresentationFormat>On-screen Show 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Sandia_CorpPresentation_Template1</vt:lpstr>
      <vt:lpstr>SAD and ASE Development</vt:lpstr>
      <vt:lpstr>Sandia Regulated Accelerators</vt:lpstr>
      <vt:lpstr>Sandia SAD/ASE Process</vt:lpstr>
      <vt:lpstr>Sandia SAD/ASE Process</vt:lpstr>
      <vt:lpstr>Sandia SAD/ASE Process</vt:lpstr>
      <vt:lpstr>Sandia SAD/ASE Process</vt:lpstr>
      <vt:lpstr>Sandia SAD/ASE Process</vt:lpstr>
      <vt:lpstr>Sandia SAD/ASE Process</vt:lpstr>
      <vt:lpstr>Questions?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L. F. Curran</dc:creator>
  <cp:lastModifiedBy>Lynanne DiFilippo</cp:lastModifiedBy>
  <cp:revision>98</cp:revision>
  <cp:lastPrinted>2012-06-27T15:43:06Z</cp:lastPrinted>
  <dcterms:created xsi:type="dcterms:W3CDTF">2012-04-15T04:25:36Z</dcterms:created>
  <dcterms:modified xsi:type="dcterms:W3CDTF">2014-08-05T01:36:49Z</dcterms:modified>
</cp:coreProperties>
</file>