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2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2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B1D0-1985-4BE2-9CD0-D174559BC87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A671-CF20-4338-BE06-35DD6291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ASW, August 2014</a:t>
            </a:r>
          </a:p>
          <a:p>
            <a:r>
              <a:rPr lang="en-US" dirty="0" smtClean="0"/>
              <a:t>Germantown</a:t>
            </a:r>
          </a:p>
          <a:p>
            <a:r>
              <a:rPr lang="en-US" dirty="0" smtClean="0"/>
              <a:t>Amy </a:t>
            </a:r>
            <a:r>
              <a:rPr lang="en-US" dirty="0" err="1" smtClean="0"/>
              <a:t>Ecclesine</a:t>
            </a:r>
            <a:r>
              <a:rPr lang="en-US" dirty="0" smtClean="0"/>
              <a:t>,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8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Lessons Learned – Discriminating Behaviors*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Leadership </a:t>
            </a:r>
          </a:p>
          <a:p>
            <a:r>
              <a:rPr lang="en-US" dirty="0" smtClean="0"/>
              <a:t>Communication </a:t>
            </a:r>
          </a:p>
          <a:p>
            <a:r>
              <a:rPr lang="en-US" dirty="0" smtClean="0"/>
              <a:t>Organizational Learning </a:t>
            </a:r>
          </a:p>
          <a:p>
            <a:r>
              <a:rPr lang="en-US" dirty="0" smtClean="0"/>
              <a:t>Problem Identification and Resolution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000" dirty="0" smtClean="0"/>
              <a:t>*From Presentation to the DNFSB on Safety Culture, Sonja B. Haber, Ph.D., May 28,2014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705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Lessons Learned – Addressing Gaps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Communication </a:t>
            </a:r>
            <a:endParaRPr lang="en-US" dirty="0"/>
          </a:p>
          <a:p>
            <a:r>
              <a:rPr lang="en-US" dirty="0"/>
              <a:t>Engagement </a:t>
            </a:r>
          </a:p>
          <a:p>
            <a:r>
              <a:rPr lang="en-US" dirty="0"/>
              <a:t>Internalization </a:t>
            </a:r>
          </a:p>
          <a:p>
            <a:r>
              <a:rPr lang="en-US" dirty="0"/>
              <a:t>Problems with metrics </a:t>
            </a:r>
          </a:p>
          <a:p>
            <a:r>
              <a:rPr lang="en-US" dirty="0"/>
              <a:t>Checklist mentality </a:t>
            </a:r>
          </a:p>
          <a:p>
            <a:r>
              <a:rPr lang="en-US" dirty="0"/>
              <a:t>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4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Lessons Learned - Proactive Organizations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i="1" dirty="0" smtClean="0"/>
              <a:t>Actions </a:t>
            </a:r>
            <a:endParaRPr lang="en-US" dirty="0"/>
          </a:p>
          <a:p>
            <a:r>
              <a:rPr lang="en-US" dirty="0"/>
              <a:t>Longer-term investments </a:t>
            </a:r>
          </a:p>
          <a:p>
            <a:r>
              <a:rPr lang="en-US" dirty="0"/>
              <a:t>Way of doing business </a:t>
            </a:r>
          </a:p>
          <a:p>
            <a:r>
              <a:rPr lang="en-US" dirty="0"/>
              <a:t>Behaviors in parallel with process – Integrative Approach </a:t>
            </a:r>
          </a:p>
          <a:p>
            <a:endParaRPr lang="en-US" dirty="0"/>
          </a:p>
          <a:p>
            <a:r>
              <a:rPr lang="en-US" i="1" dirty="0"/>
              <a:t>Solutions </a:t>
            </a:r>
            <a:endParaRPr lang="en-US" dirty="0"/>
          </a:p>
          <a:p>
            <a:r>
              <a:rPr lang="en-US" dirty="0"/>
              <a:t>More focused strategies on key behaviors </a:t>
            </a:r>
          </a:p>
          <a:p>
            <a:r>
              <a:rPr lang="en-US" dirty="0"/>
              <a:t>Discriminating behaviors can facilitate effective positive Safety Culture </a:t>
            </a:r>
            <a:r>
              <a:rPr lang="en-US" dirty="0" smtClean="0"/>
              <a:t>change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Results </a:t>
            </a:r>
            <a:endParaRPr lang="en-US" dirty="0"/>
          </a:p>
          <a:p>
            <a:r>
              <a:rPr lang="en-US" dirty="0"/>
              <a:t>Long term cost reductions and better return on investment </a:t>
            </a:r>
          </a:p>
          <a:p>
            <a:r>
              <a:rPr lang="en-US" dirty="0"/>
              <a:t>Performance and process based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Lessons Learned - Reactive Organizations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i="1" dirty="0" smtClean="0"/>
              <a:t>Actions </a:t>
            </a:r>
            <a:endParaRPr lang="en-US" dirty="0"/>
          </a:p>
          <a:p>
            <a:r>
              <a:rPr lang="en-US" dirty="0"/>
              <a:t>Short-term investments </a:t>
            </a:r>
          </a:p>
          <a:p>
            <a:r>
              <a:rPr lang="en-US" dirty="0"/>
              <a:t>Driven by outcome measures </a:t>
            </a:r>
          </a:p>
          <a:p>
            <a:r>
              <a:rPr lang="en-US" dirty="0"/>
              <a:t>Behaviors follow process – results of Diagnostic Approach </a:t>
            </a:r>
          </a:p>
          <a:p>
            <a:endParaRPr lang="en-US" dirty="0"/>
          </a:p>
          <a:p>
            <a:r>
              <a:rPr lang="en-US" i="1" dirty="0"/>
              <a:t>Solutions </a:t>
            </a:r>
            <a:endParaRPr lang="en-US" dirty="0"/>
          </a:p>
          <a:p>
            <a:r>
              <a:rPr lang="en-US" dirty="0"/>
              <a:t>Require significant behavioral change </a:t>
            </a:r>
          </a:p>
          <a:p>
            <a:endParaRPr lang="en-US" dirty="0"/>
          </a:p>
          <a:p>
            <a:r>
              <a:rPr lang="en-US" i="1" dirty="0"/>
              <a:t>Results </a:t>
            </a:r>
            <a:endParaRPr lang="en-US" dirty="0"/>
          </a:p>
          <a:p>
            <a:r>
              <a:rPr lang="en-US" dirty="0"/>
              <a:t>Longer term costs and poorer return on investment </a:t>
            </a:r>
          </a:p>
          <a:p>
            <a:r>
              <a:rPr lang="en-US" dirty="0"/>
              <a:t>Compliance based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" name="Picture 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9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147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Lessons Learned Panel</vt:lpstr>
      <vt:lpstr>Lessons Learned – Discriminating Behaviors* </vt:lpstr>
      <vt:lpstr>Lessons Learned – Addressing Gaps </vt:lpstr>
      <vt:lpstr>Lessons Learned - Proactive Organizations </vt:lpstr>
      <vt:lpstr>Lessons Learned - Reactive Organizations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Panel</dc:title>
  <dc:creator>Amy Ecclesine</dc:creator>
  <cp:lastModifiedBy>meeting</cp:lastModifiedBy>
  <cp:revision>4</cp:revision>
  <dcterms:created xsi:type="dcterms:W3CDTF">2014-05-30T16:12:14Z</dcterms:created>
  <dcterms:modified xsi:type="dcterms:W3CDTF">2014-08-06T16:16:23Z</dcterms:modified>
</cp:coreProperties>
</file>