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411" r:id="rId6"/>
    <p:sldId id="412" r:id="rId7"/>
    <p:sldId id="413" r:id="rId8"/>
    <p:sldId id="414" r:id="rId9"/>
    <p:sldId id="415" r:id="rId10"/>
    <p:sldId id="417" r:id="rId11"/>
    <p:sldId id="4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7785-5F56-4C13-BE34-5250F35D3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BD454-DC26-4E35-AC25-930F3188F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89A8-0F0E-4910-8120-6D1620B8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E6F-6CAA-4F8A-8968-31667295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66870-BC35-4BDC-8CD1-4A526110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F8E-5075-4631-8660-E215D61F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FDF23-BB5C-4C98-BA0A-02D52B5CB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29295-B630-4A3B-9F59-1D8ABF3A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C956-65E1-454A-BCDC-B5600B71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BF7B-EAE6-4BE0-A78C-BD85D78F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3925BF-B01D-4886-B4D1-5EBE56489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9A37D-F3DD-41A5-A26F-D27B4BD8E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0123F-43EB-4534-94E2-4AB7E34F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259F4-2223-4E84-A463-88394F3D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C96EF-7919-41EC-A0D1-9D08A5CD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0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DD1-225E-439D-AC25-3F4959AC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96A97-8877-4375-B995-8E76B51A8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30F1B-25CF-485A-8DAB-9868BB7C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1E4F9-B270-46F3-90C2-4F735245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E48A6-2DB6-4B63-BC24-16B9C94B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1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54BD-D4CA-4E58-8FF4-41E6A7E2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1BB7-E1F4-43FD-A790-CA67CE6CD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9B886-8B64-4E1E-A588-EF361171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89EFF-33AC-4EBB-A824-86384073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19E2F-C30D-45EE-AA6A-34A12ABC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20D8-68B4-4AB3-A580-865246A9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764CF-21BE-4457-A630-F71FBB929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7361-CB0E-4FE9-87DD-F35BB774E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CAE1E-1A4B-4A45-8CBA-84B05452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FD653-C47C-4CCB-ACCA-0783A664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13E08-F20B-4FD5-9F54-08502BDA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9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BADB-B405-4E87-A20E-0D211A92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AE186-07DF-4EA1-A7A6-A31A47CF9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35B8F-ABD5-4759-8709-4BCAA13EB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D418F-5735-4638-BACF-10BA4801E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1C90C-98A2-4D1B-B475-56DFF807A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E1638-CD16-457A-9472-8D84013D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06FEBD-AA52-42C0-A682-89EC96C8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C21A31-1B41-47E4-91A7-777C1428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2CAA-BEB0-4240-8EBE-B0DF70DD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CE19B-72F1-4A1D-A4C9-3FC00878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13127-58E8-4619-970D-D9207674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7A317-CBA6-4E06-8D3D-4B3C2F47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53EE83-8D24-46BE-8C37-CBAD84F6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365C9-C889-4DEF-A09A-C15DDB39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41032-02C5-41BA-A042-D99E91BE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9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9E1C-D3B8-4A75-B848-99E77BB0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B7A50-D36B-48C7-808E-453A5A690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16521-7395-4B8D-A18B-8CE1EFF31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CE73D-A0CA-4F2C-B6A8-8C866297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A59E3-6581-44D8-B5BB-08C9316D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16323-B1EE-4180-B21C-22A95F32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25ED-2403-4056-A662-74199DAD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1DBE7-409E-4436-8E66-B360F3F27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9DB8F-EC8E-4AF1-ACA3-4FF7D149A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DA6EC-7F5C-4291-B63C-B133962E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345C-7309-4D32-993C-A9DCE52F55A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A2C3C-C893-47F1-A8AC-A3AFAB09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20D3C-386F-4A48-A5B7-3944971A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E3FEB7-078F-4584-BBDC-8E82FA89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E1EE2-1BF3-49D9-8D38-F880A1BFB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8E7F0-F1DB-4C79-8709-C5C4D68A2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345C-7309-4D32-993C-A9DCE52F55A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2EF6-88CF-452A-BEF7-21810BEA8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61AC-32A0-4E3C-99E9-AD11E63B1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22AB0-1EC0-4677-BE2C-4A1AD4C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9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anCBernauer/storage" TargetMode="External"/><Relationship Id="rId2" Type="http://schemas.openxmlformats.org/officeDocument/2006/relationships/hyperlink" Target="https://google.github.io/flatbuffers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8E4A-8509-4F48-9EA2-4E1886FCF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5218" y="1122363"/>
            <a:ext cx="7661564" cy="2387600"/>
          </a:xfrm>
        </p:spPr>
        <p:txBody>
          <a:bodyPr/>
          <a:lstStyle/>
          <a:p>
            <a:r>
              <a:rPr lang="en-US" dirty="0" err="1"/>
              <a:t>sPHENIX</a:t>
            </a:r>
            <a:r>
              <a:rPr lang="en-US" dirty="0"/>
              <a:t> Software Mega-</a:t>
            </a:r>
            <a:r>
              <a:rPr lang="en-US" dirty="0" err="1"/>
              <a:t>workfest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10675-C669-4742-9399-31F8C5B0C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5EF7B-F5C0-4DC9-9DD4-8DAFB2354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406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3D1FC7-D09A-4F68-8BDB-04856BABC29C}"/>
              </a:ext>
            </a:extLst>
          </p:cNvPr>
          <p:cNvSpPr txBox="1"/>
          <p:nvPr/>
        </p:nvSpPr>
        <p:spPr>
          <a:xfrm>
            <a:off x="2149343" y="645567"/>
            <a:ext cx="7893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highlight>
                  <a:srgbClr val="FFFF00"/>
                </a:highlight>
              </a:rPr>
              <a:t>sPHENIX</a:t>
            </a:r>
            <a:r>
              <a:rPr lang="en-US" sz="4400" dirty="0">
                <a:highlight>
                  <a:srgbClr val="FFFF00"/>
                </a:highlight>
              </a:rPr>
              <a:t> Software Mega-</a:t>
            </a:r>
            <a:r>
              <a:rPr lang="en-US" sz="4400" dirty="0" err="1">
                <a:highlight>
                  <a:srgbClr val="FFFF00"/>
                </a:highlight>
              </a:rPr>
              <a:t>workfest</a:t>
            </a:r>
            <a:endParaRPr lang="en-US" sz="4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61186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E7DAC-F4E3-4706-BA14-4D7AF50EC807}"/>
              </a:ext>
            </a:extLst>
          </p:cNvPr>
          <p:cNvSpPr txBox="1"/>
          <p:nvPr/>
        </p:nvSpPr>
        <p:spPr>
          <a:xfrm>
            <a:off x="249381" y="706581"/>
            <a:ext cx="118378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Investigating new output file formats</a:t>
            </a:r>
          </a:p>
          <a:p>
            <a:pPr lvl="1"/>
            <a:r>
              <a:rPr lang="en-US" sz="2400" dirty="0" err="1"/>
              <a:t>TTrees</a:t>
            </a:r>
            <a:r>
              <a:rPr lang="en-US" sz="2400" dirty="0"/>
              <a:t> are memory hogs</a:t>
            </a:r>
          </a:p>
          <a:p>
            <a:pPr lvl="1"/>
            <a:r>
              <a:rPr lang="en-US" sz="2400" dirty="0" err="1"/>
              <a:t>TTrees</a:t>
            </a:r>
            <a:r>
              <a:rPr lang="en-US" sz="2400" dirty="0"/>
              <a:t> do not play well with </a:t>
            </a:r>
            <a:r>
              <a:rPr lang="en-US" sz="2400" dirty="0" err="1"/>
              <a:t>stl</a:t>
            </a:r>
            <a:r>
              <a:rPr lang="en-US" sz="2400" dirty="0"/>
              <a:t> maps</a:t>
            </a:r>
          </a:p>
          <a:p>
            <a:pPr lvl="2"/>
            <a:r>
              <a:rPr lang="en-US" sz="2400" dirty="0"/>
              <a:t>Need to separate storage objects from objects in memory</a:t>
            </a:r>
          </a:p>
          <a:p>
            <a:pPr lvl="1"/>
            <a:r>
              <a:rPr lang="en-US" sz="2400" dirty="0"/>
              <a:t>ROOT files are optimized for reading single variables, not for reading complete events</a:t>
            </a:r>
          </a:p>
          <a:p>
            <a:pPr lvl="2"/>
            <a:r>
              <a:rPr lang="en-US" sz="2400" dirty="0"/>
              <a:t>Perennial issue for </a:t>
            </a:r>
            <a:r>
              <a:rPr lang="en-US" sz="2400" dirty="0" err="1"/>
              <a:t>gpfs</a:t>
            </a:r>
            <a:r>
              <a:rPr lang="en-US" sz="2400" dirty="0"/>
              <a:t> where readaheads lead to tremendous network traffic without actual data transfer</a:t>
            </a:r>
          </a:p>
          <a:p>
            <a:pPr lvl="1"/>
            <a:r>
              <a:rPr lang="en-US" sz="2400" dirty="0"/>
              <a:t>Look at Google protocol buffer type storage</a:t>
            </a:r>
          </a:p>
          <a:p>
            <a:pPr lvl="2"/>
            <a:r>
              <a:rPr lang="en-US" sz="2400" dirty="0" err="1"/>
              <a:t>Flatbuffers</a:t>
            </a:r>
            <a:r>
              <a:rPr lang="en-US" sz="2400" dirty="0"/>
              <a:t> as candidate identified </a:t>
            </a:r>
            <a:r>
              <a:rPr lang="en-US" sz="2400" dirty="0">
                <a:hlinkClick r:id="rId2"/>
              </a:rPr>
              <a:t>https://google.github.io/flatbuffers/</a:t>
            </a:r>
            <a:endParaRPr lang="en-US" sz="2400" dirty="0"/>
          </a:p>
          <a:p>
            <a:pPr lvl="1"/>
            <a:r>
              <a:rPr lang="en-US" sz="2400" dirty="0"/>
              <a:t>Jan implemented prototype </a:t>
            </a:r>
            <a:r>
              <a:rPr lang="en-US" sz="2400" dirty="0">
                <a:hlinkClick r:id="rId3"/>
              </a:rPr>
              <a:t>https://github.com/JanCBernauer/storage</a:t>
            </a:r>
            <a:endParaRPr lang="en-US" sz="2400" dirty="0"/>
          </a:p>
          <a:p>
            <a:pPr lvl="1"/>
            <a:r>
              <a:rPr lang="en-US" sz="2400" dirty="0"/>
              <a:t>I hacked an output manager which can be used to write those files transparently</a:t>
            </a:r>
          </a:p>
          <a:p>
            <a:pPr lvl="2"/>
            <a:r>
              <a:rPr lang="en-US" sz="2400" dirty="0"/>
              <a:t>Input manager does not exist yet – but should not be difficult</a:t>
            </a:r>
          </a:p>
          <a:p>
            <a:pPr lvl="1"/>
            <a:r>
              <a:rPr lang="en-US" sz="2400" dirty="0"/>
              <a:t>The “standard” DST output manager was not changed – users can still write </a:t>
            </a:r>
            <a:r>
              <a:rPr lang="en-US" sz="2400" dirty="0" err="1"/>
              <a:t>Ttrees</a:t>
            </a:r>
            <a:r>
              <a:rPr lang="en-US" sz="2400" dirty="0"/>
              <a:t> which are more convenient for </a:t>
            </a:r>
            <a:r>
              <a:rPr lang="en-US" sz="2400"/>
              <a:t>interactive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08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0310-BFA9-4F89-A2B2-8C7B5537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Students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B5998-99FC-4CF6-92A0-B8B4F399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6392"/>
            <a:ext cx="6547363" cy="3608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88439E-8ED1-4D15-ACD3-28CC0EF4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535" y="45212"/>
            <a:ext cx="6428509" cy="3282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C956C-1C2A-4AEE-8049-05B193495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516" y="3530496"/>
            <a:ext cx="6272483" cy="32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7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8AE4D-36A6-4896-8F33-71D5E035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20" y="1114505"/>
            <a:ext cx="11077559" cy="5743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31D98-9613-4BF3-9731-E0DAF33809F4}"/>
              </a:ext>
            </a:extLst>
          </p:cNvPr>
          <p:cNvSpPr txBox="1"/>
          <p:nvPr/>
        </p:nvSpPr>
        <p:spPr>
          <a:xfrm>
            <a:off x="694267" y="270933"/>
            <a:ext cx="6790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Track 1: Tracking</a:t>
            </a:r>
          </a:p>
        </p:txBody>
      </p:sp>
    </p:spTree>
    <p:extLst>
      <p:ext uri="{BB962C8B-B14F-4D97-AF65-F5344CB8AC3E}">
        <p14:creationId xmlns:p14="http://schemas.microsoft.com/office/powerpoint/2010/main" val="419748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031D98-9613-4BF3-9731-E0DAF33809F4}"/>
              </a:ext>
            </a:extLst>
          </p:cNvPr>
          <p:cNvSpPr txBox="1"/>
          <p:nvPr/>
        </p:nvSpPr>
        <p:spPr>
          <a:xfrm>
            <a:off x="694267" y="270933"/>
            <a:ext cx="6790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Track 2: Calorimeter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601FA-FCDB-44D4-8FD5-3EA465FA4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6" y="1511132"/>
            <a:ext cx="4983813" cy="3835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B9898-893C-4D7A-9404-5A43294E0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241442"/>
            <a:ext cx="4853518" cy="27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69958C-95EB-486E-A372-DEE231E4F737}"/>
              </a:ext>
            </a:extLst>
          </p:cNvPr>
          <p:cNvSpPr txBox="1"/>
          <p:nvPr/>
        </p:nvSpPr>
        <p:spPr>
          <a:xfrm>
            <a:off x="1183051" y="156157"/>
            <a:ext cx="9825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Goal: Get people to talk and get actual work 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6AE21-7110-4D6A-8399-F3A5DE726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934"/>
            <a:ext cx="3345682" cy="2230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16093-CB7F-426A-8D13-C2B077D4D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18" y="802488"/>
            <a:ext cx="2853229" cy="1990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FD2E84-6E59-44CE-A97E-E59A9AF64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" y="4845838"/>
            <a:ext cx="3049519" cy="2033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25C2AC-2C74-473C-98CF-3B438ABEB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71" y="4927061"/>
            <a:ext cx="2896409" cy="19309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1578C6-144B-4381-B135-443D4FA51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5" y="5022196"/>
            <a:ext cx="2378479" cy="17823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921C64-A76D-44C8-96F8-A887906F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46" y="1066754"/>
            <a:ext cx="2673554" cy="17823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FE9F86-0414-486A-B5F5-493480B410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77" y="2932382"/>
            <a:ext cx="2827907" cy="1885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03537A-A1E9-4488-80C7-3B88E6990E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42" y="983495"/>
            <a:ext cx="2986403" cy="19909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E92D96-1A44-4EBB-BFC7-579B52D74A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19" y="4988475"/>
            <a:ext cx="2827907" cy="1885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4435E-55B6-4C7B-AF70-9B19CA1A61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64" y="2628904"/>
            <a:ext cx="4158809" cy="27725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B4129A-D490-4760-B22C-3349F5638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2" y="3088419"/>
            <a:ext cx="2694585" cy="17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7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Workfest</a:t>
            </a:r>
            <a:r>
              <a:rPr lang="en-US" dirty="0"/>
              <a:t> accomplishments (track seeding)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Implemented CA Seeding module</a:t>
            </a:r>
          </a:p>
          <a:p>
            <a:r>
              <a:rPr lang="en-US" dirty="0"/>
              <a:t>Access to STAR standalone CA seeding</a:t>
            </a:r>
          </a:p>
          <a:p>
            <a:endParaRPr lang="en-US" dirty="0"/>
          </a:p>
          <a:p>
            <a:r>
              <a:rPr lang="en-US" dirty="0"/>
              <a:t>Implemented Simplified </a:t>
            </a:r>
            <a:r>
              <a:rPr lang="en-US" dirty="0" err="1"/>
              <a:t>Kalman</a:t>
            </a:r>
            <a:r>
              <a:rPr lang="en-US" dirty="0"/>
              <a:t> Filter from ALICE</a:t>
            </a:r>
          </a:p>
          <a:p>
            <a:r>
              <a:rPr lang="en-US" dirty="0"/>
              <a:t>Started implementing Full </a:t>
            </a:r>
            <a:r>
              <a:rPr lang="en-US" dirty="0" err="1"/>
              <a:t>Kalman</a:t>
            </a:r>
            <a:r>
              <a:rPr lang="en-US" dirty="0"/>
              <a:t> Filter from ALICE</a:t>
            </a:r>
          </a:p>
          <a:p>
            <a:r>
              <a:rPr lang="en-US" dirty="0"/>
              <a:t>Accessible through separate Seeding and Propagation modules</a:t>
            </a:r>
          </a:p>
          <a:p>
            <a:r>
              <a:rPr lang="en-US" dirty="0"/>
              <a:t>Implemented Track Merging scheme for iterative tracking</a:t>
            </a:r>
          </a:p>
          <a:p>
            <a:endParaRPr lang="en-US" dirty="0"/>
          </a:p>
          <a:p>
            <a:r>
              <a:rPr lang="en-US" dirty="0"/>
              <a:t>All Lego blocks in place to build and benchmark a new fast (TPC only) seeding/tracking scheme  </a:t>
            </a:r>
          </a:p>
          <a:p>
            <a:pPr lvl="1"/>
            <a:r>
              <a:rPr lang="en-US" dirty="0"/>
              <a:t>Seed in the TPC</a:t>
            </a:r>
          </a:p>
          <a:p>
            <a:pPr lvl="1"/>
            <a:r>
              <a:rPr lang="en-US" dirty="0"/>
              <a:t>Track TPC using simplified KF</a:t>
            </a:r>
          </a:p>
          <a:p>
            <a:pPr lvl="1"/>
            <a:r>
              <a:rPr lang="en-US" dirty="0"/>
              <a:t>Connect to inner tracking using ACTS</a:t>
            </a:r>
          </a:p>
          <a:p>
            <a:pPr lvl="1"/>
            <a:r>
              <a:rPr lang="en-US" dirty="0"/>
              <a:t>Full Track fit by ACTS</a:t>
            </a:r>
          </a:p>
          <a:p>
            <a:r>
              <a:rPr lang="en-US" dirty="0"/>
              <a:t>This scheme should bring the track reconstruction time well below 5sec per MB event</a:t>
            </a:r>
          </a:p>
          <a:p>
            <a:endParaRPr lang="en-US" dirty="0"/>
          </a:p>
          <a:p>
            <a:r>
              <a:rPr lang="en-US" dirty="0"/>
              <a:t>Still needs work for finalizing the code, establishing high </a:t>
            </a:r>
            <a:r>
              <a:rPr lang="en-US"/>
              <a:t>efficiency  etc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689-1836-4D61-9E3B-BD5F97E6A30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509F-9588-4DD7-A1A5-D45C6670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KFParticle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AB87A-887D-46AE-BC9E-3AD8F212D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83" y="1690688"/>
            <a:ext cx="8208634" cy="456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6624-9591-40F2-AC2B-62C4515C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FAE68-693E-4EF3-A8B3-0DDA16527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75" y="1878640"/>
            <a:ext cx="6189049" cy="461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0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2C6F-FE11-442A-A2DD-4A2DD5D6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 Distortion Corrections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BA262-3092-48D6-BF12-A3B87E94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8739"/>
            <a:ext cx="6189049" cy="4476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4C9B20-B9B4-41D2-9690-C30587B45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385" y="1724708"/>
            <a:ext cx="5895884" cy="43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C389-4F48-4831-8E7B-B2CB45E19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Detector (MVTX)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27FC6-9A9D-4EF5-9C8B-EC9DC2709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440" y="1950069"/>
            <a:ext cx="7101120" cy="33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90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284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sPHENIX Software Mega-workfest</vt:lpstr>
      <vt:lpstr>PowerPoint Presentation</vt:lpstr>
      <vt:lpstr>PowerPoint Presentation</vt:lpstr>
      <vt:lpstr>PowerPoint Presentation</vt:lpstr>
      <vt:lpstr>Workfest accomplishments (track seeding)</vt:lpstr>
      <vt:lpstr>KFParticle</vt:lpstr>
      <vt:lpstr>ACTS</vt:lpstr>
      <vt:lpstr>TPC Distortion Corrections</vt:lpstr>
      <vt:lpstr>Pixel Detector (MVTX)</vt:lpstr>
      <vt:lpstr>PowerPoint Presentation</vt:lpstr>
      <vt:lpstr>New Students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Software Mega-workfest</dc:title>
  <dc:creator>pinkenbu</dc:creator>
  <cp:lastModifiedBy>pinkenbu</cp:lastModifiedBy>
  <cp:revision>19</cp:revision>
  <dcterms:created xsi:type="dcterms:W3CDTF">2020-01-17T14:21:54Z</dcterms:created>
  <dcterms:modified xsi:type="dcterms:W3CDTF">2020-01-24T02:10:23Z</dcterms:modified>
</cp:coreProperties>
</file>