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492" r:id="rId2"/>
    <p:sldId id="673" r:id="rId3"/>
    <p:sldId id="335" r:id="rId4"/>
    <p:sldId id="670" r:id="rId5"/>
    <p:sldId id="350" r:id="rId6"/>
    <p:sldId id="680" r:id="rId7"/>
    <p:sldId id="359" r:id="rId8"/>
    <p:sldId id="354" r:id="rId9"/>
    <p:sldId id="355" r:id="rId10"/>
    <p:sldId id="675" r:id="rId11"/>
    <p:sldId id="674" r:id="rId12"/>
    <p:sldId id="609" r:id="rId13"/>
    <p:sldId id="622" r:id="rId14"/>
    <p:sldId id="684" r:id="rId15"/>
    <p:sldId id="664" r:id="rId16"/>
    <p:sldId id="663" r:id="rId17"/>
    <p:sldId id="603" r:id="rId18"/>
    <p:sldId id="648" r:id="rId19"/>
    <p:sldId id="666" r:id="rId20"/>
    <p:sldId id="659" r:id="rId21"/>
    <p:sldId id="349" r:id="rId22"/>
    <p:sldId id="332" r:id="rId23"/>
    <p:sldId id="662" r:id="rId24"/>
    <p:sldId id="303" r:id="rId25"/>
    <p:sldId id="330" r:id="rId26"/>
    <p:sldId id="345" r:id="rId27"/>
    <p:sldId id="331" r:id="rId28"/>
    <p:sldId id="676" r:id="rId29"/>
    <p:sldId id="683" r:id="rId30"/>
    <p:sldId id="686" r:id="rId31"/>
    <p:sldId id="681" r:id="rId32"/>
    <p:sldId id="682" r:id="rId33"/>
    <p:sldId id="677" r:id="rId34"/>
    <p:sldId id="678" r:id="rId35"/>
    <p:sldId id="685" r:id="rId36"/>
  </p:sldIdLst>
  <p:sldSz cx="9144000" cy="6858000" type="screen4x3"/>
  <p:notesSz cx="9232900" cy="6934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FF99"/>
    <a:srgbClr val="5723E9"/>
    <a:srgbClr val="00CC66"/>
    <a:srgbClr val="99FFCC"/>
    <a:srgbClr val="0066CC"/>
    <a:srgbClr val="FFFF66"/>
    <a:srgbClr val="FF0000"/>
    <a:srgbClr val="FF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9" autoAdjust="0"/>
    <p:restoredTop sz="99196" autoAdjust="0"/>
  </p:normalViewPr>
  <p:slideViewPr>
    <p:cSldViewPr snapToGrid="0" snapToObjects="1" showGuides="1">
      <p:cViewPr varScale="1">
        <p:scale>
          <a:sx n="70" d="100"/>
          <a:sy n="70" d="100"/>
        </p:scale>
        <p:origin x="2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Sheet2!$G$2</c:f>
              <c:strCache>
                <c:ptCount val="1"/>
                <c:pt idx="0">
                  <c:v>I(I2)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Sheet2!$B$3:$B$419</c:f>
              <c:numCache>
                <c:formatCode>0.00E+00</c:formatCode>
                <c:ptCount val="417"/>
                <c:pt idx="0">
                  <c:v>0</c:v>
                </c:pt>
                <c:pt idx="1">
                  <c:v>1.00000001686238E-7</c:v>
                </c:pt>
                <c:pt idx="2">
                  <c:v>2.0000000337247599E-7</c:v>
                </c:pt>
                <c:pt idx="3">
                  <c:v>4.0000000674495304E-7</c:v>
                </c:pt>
                <c:pt idx="4">
                  <c:v>8.0000001348990608E-7</c:v>
                </c:pt>
                <c:pt idx="5">
                  <c:v>1.60000002697981E-6</c:v>
                </c:pt>
                <c:pt idx="6">
                  <c:v>3.2000000539596201E-6</c:v>
                </c:pt>
                <c:pt idx="7">
                  <c:v>6.4000001079192495E-6</c:v>
                </c:pt>
                <c:pt idx="8">
                  <c:v>0.99310720022101695</c:v>
                </c:pt>
                <c:pt idx="9">
                  <c:v>1</c:v>
                </c:pt>
                <c:pt idx="10">
                  <c:v>1.0069999999999999</c:v>
                </c:pt>
                <c:pt idx="11">
                  <c:v>1.01</c:v>
                </c:pt>
                <c:pt idx="12">
                  <c:v>1.0156000000000001</c:v>
                </c:pt>
                <c:pt idx="13">
                  <c:v>1.022</c:v>
                </c:pt>
                <c:pt idx="14">
                  <c:v>1.032</c:v>
                </c:pt>
                <c:pt idx="15">
                  <c:v>1.0419999999999998</c:v>
                </c:pt>
                <c:pt idx="16">
                  <c:v>1.052</c:v>
                </c:pt>
                <c:pt idx="17">
                  <c:v>1.0620000000000001</c:v>
                </c:pt>
                <c:pt idx="18">
                  <c:v>1.0720000000000001</c:v>
                </c:pt>
                <c:pt idx="19">
                  <c:v>1.0820000000000001</c:v>
                </c:pt>
                <c:pt idx="20">
                  <c:v>1.0919999999999999</c:v>
                </c:pt>
                <c:pt idx="21">
                  <c:v>1.1019999999999999</c:v>
                </c:pt>
                <c:pt idx="22">
                  <c:v>1.1120000000000001</c:v>
                </c:pt>
                <c:pt idx="23">
                  <c:v>1.1220000000000001</c:v>
                </c:pt>
                <c:pt idx="24">
                  <c:v>1.1320000000000001</c:v>
                </c:pt>
                <c:pt idx="25">
                  <c:v>1.1419999999999999</c:v>
                </c:pt>
                <c:pt idx="26">
                  <c:v>1.1519999999999999</c:v>
                </c:pt>
                <c:pt idx="27">
                  <c:v>1.1619999999999999</c:v>
                </c:pt>
                <c:pt idx="28">
                  <c:v>1.1720000000000002</c:v>
                </c:pt>
                <c:pt idx="29">
                  <c:v>1.1819999999999899</c:v>
                </c:pt>
                <c:pt idx="30">
                  <c:v>1.1919999999999902</c:v>
                </c:pt>
                <c:pt idx="31">
                  <c:v>1.20199999999999</c:v>
                </c:pt>
                <c:pt idx="32">
                  <c:v>1.21199999999999</c:v>
                </c:pt>
                <c:pt idx="33">
                  <c:v>1.22199999999999</c:v>
                </c:pt>
                <c:pt idx="34">
                  <c:v>1.23199999999999</c:v>
                </c:pt>
                <c:pt idx="35">
                  <c:v>1.24199999999999</c:v>
                </c:pt>
                <c:pt idx="36">
                  <c:v>1.25199999999999</c:v>
                </c:pt>
                <c:pt idx="37">
                  <c:v>1.26199999999999</c:v>
                </c:pt>
                <c:pt idx="38">
                  <c:v>1.27199999999999</c:v>
                </c:pt>
                <c:pt idx="39">
                  <c:v>1.28199999999999</c:v>
                </c:pt>
                <c:pt idx="40">
                  <c:v>1.29199999999999</c:v>
                </c:pt>
                <c:pt idx="41">
                  <c:v>1.3019999999999898</c:v>
                </c:pt>
                <c:pt idx="42">
                  <c:v>1.3119999999999901</c:v>
                </c:pt>
                <c:pt idx="43">
                  <c:v>1.3219999999999901</c:v>
                </c:pt>
                <c:pt idx="44">
                  <c:v>1.3319999999999901</c:v>
                </c:pt>
                <c:pt idx="45">
                  <c:v>1.3419999999999901</c:v>
                </c:pt>
                <c:pt idx="46">
                  <c:v>1.3619999999999899</c:v>
                </c:pt>
                <c:pt idx="47">
                  <c:v>1.3819999999999901</c:v>
                </c:pt>
                <c:pt idx="48">
                  <c:v>1.4019999999999899</c:v>
                </c:pt>
                <c:pt idx="49">
                  <c:v>1.4319999999999902</c:v>
                </c:pt>
                <c:pt idx="50">
                  <c:v>1.46199999999999</c:v>
                </c:pt>
                <c:pt idx="51">
                  <c:v>1.49199999999999</c:v>
                </c:pt>
                <c:pt idx="52">
                  <c:v>1.5</c:v>
                </c:pt>
                <c:pt idx="53">
                  <c:v>1.5050000000000001</c:v>
                </c:pt>
                <c:pt idx="54">
                  <c:v>1.51</c:v>
                </c:pt>
                <c:pt idx="55">
                  <c:v>1.5150000000000001</c:v>
                </c:pt>
                <c:pt idx="56">
                  <c:v>1.52</c:v>
                </c:pt>
                <c:pt idx="57">
                  <c:v>1.5249999999999999</c:v>
                </c:pt>
                <c:pt idx="58">
                  <c:v>1.53</c:v>
                </c:pt>
                <c:pt idx="59">
                  <c:v>1.5349999999999999</c:v>
                </c:pt>
                <c:pt idx="60">
                  <c:v>1.5449999999999999</c:v>
                </c:pt>
                <c:pt idx="61">
                  <c:v>1.5549999999999999</c:v>
                </c:pt>
                <c:pt idx="62">
                  <c:v>1.5650000000000002</c:v>
                </c:pt>
                <c:pt idx="63">
                  <c:v>1.575</c:v>
                </c:pt>
                <c:pt idx="64">
                  <c:v>1.585</c:v>
                </c:pt>
                <c:pt idx="65">
                  <c:v>1.595</c:v>
                </c:pt>
                <c:pt idx="66">
                  <c:v>1.605</c:v>
                </c:pt>
                <c:pt idx="67">
                  <c:v>1.615</c:v>
                </c:pt>
                <c:pt idx="68">
                  <c:v>1.625</c:v>
                </c:pt>
                <c:pt idx="69">
                  <c:v>1.635</c:v>
                </c:pt>
                <c:pt idx="70">
                  <c:v>1.645</c:v>
                </c:pt>
                <c:pt idx="71">
                  <c:v>1.655</c:v>
                </c:pt>
                <c:pt idx="72">
                  <c:v>1.6749999999999998</c:v>
                </c:pt>
                <c:pt idx="73">
                  <c:v>1.6949999999999898</c:v>
                </c:pt>
                <c:pt idx="74">
                  <c:v>1.7149999999999901</c:v>
                </c:pt>
                <c:pt idx="75">
                  <c:v>1.7349999999999899</c:v>
                </c:pt>
                <c:pt idx="76">
                  <c:v>1.7549999999999899</c:v>
                </c:pt>
                <c:pt idx="77">
                  <c:v>1.7749999999999901</c:v>
                </c:pt>
                <c:pt idx="78">
                  <c:v>1.8</c:v>
                </c:pt>
                <c:pt idx="79">
                  <c:v>1.8121428571428499</c:v>
                </c:pt>
                <c:pt idx="80">
                  <c:v>1.8242857142857101</c:v>
                </c:pt>
                <c:pt idx="81">
                  <c:v>1.83642857142857</c:v>
                </c:pt>
                <c:pt idx="82">
                  <c:v>1.8485714285714199</c:v>
                </c:pt>
                <c:pt idx="83">
                  <c:v>1.86071428571428</c:v>
                </c:pt>
                <c:pt idx="84">
                  <c:v>1.8728571428571399</c:v>
                </c:pt>
                <c:pt idx="85">
                  <c:v>1.885</c:v>
                </c:pt>
                <c:pt idx="86">
                  <c:v>1.915</c:v>
                </c:pt>
                <c:pt idx="87">
                  <c:v>1.9449999999999998</c:v>
                </c:pt>
                <c:pt idx="88">
                  <c:v>1.9749999999999999</c:v>
                </c:pt>
                <c:pt idx="89">
                  <c:v>2.0049999999999999</c:v>
                </c:pt>
                <c:pt idx="90">
                  <c:v>2.0350000000000001</c:v>
                </c:pt>
                <c:pt idx="91">
                  <c:v>2.0649999999999999</c:v>
                </c:pt>
                <c:pt idx="92">
                  <c:v>2.0949999999999998</c:v>
                </c:pt>
                <c:pt idx="93">
                  <c:v>2.125</c:v>
                </c:pt>
                <c:pt idx="94">
                  <c:v>2.145</c:v>
                </c:pt>
                <c:pt idx="95">
                  <c:v>2.165</c:v>
                </c:pt>
                <c:pt idx="96">
                  <c:v>2.1749999999999998</c:v>
                </c:pt>
                <c:pt idx="97">
                  <c:v>2.1849999999999996</c:v>
                </c:pt>
                <c:pt idx="98">
                  <c:v>2.1949999999999998</c:v>
                </c:pt>
                <c:pt idx="99">
                  <c:v>2.2050000000000001</c:v>
                </c:pt>
                <c:pt idx="100">
                  <c:v>2.2149999999999999</c:v>
                </c:pt>
                <c:pt idx="101">
                  <c:v>2.2250000000000001</c:v>
                </c:pt>
                <c:pt idx="102">
                  <c:v>2.2450000000000001</c:v>
                </c:pt>
                <c:pt idx="103">
                  <c:v>2.2650000000000001</c:v>
                </c:pt>
                <c:pt idx="104">
                  <c:v>2.2849999999999997</c:v>
                </c:pt>
                <c:pt idx="105">
                  <c:v>2.3149999999999999</c:v>
                </c:pt>
                <c:pt idx="106">
                  <c:v>2.3450000000000002</c:v>
                </c:pt>
                <c:pt idx="107">
                  <c:v>2.375</c:v>
                </c:pt>
                <c:pt idx="108">
                  <c:v>2.4</c:v>
                </c:pt>
                <c:pt idx="109">
                  <c:v>2.4078571428571398</c:v>
                </c:pt>
                <c:pt idx="110">
                  <c:v>2.4157142857142802</c:v>
                </c:pt>
                <c:pt idx="111">
                  <c:v>2.42357142857142</c:v>
                </c:pt>
                <c:pt idx="112">
                  <c:v>2.4314285714285702</c:v>
                </c:pt>
                <c:pt idx="113">
                  <c:v>2.4392857142857101</c:v>
                </c:pt>
                <c:pt idx="114">
                  <c:v>2.44714285714285</c:v>
                </c:pt>
                <c:pt idx="115">
                  <c:v>2.4550000000000001</c:v>
                </c:pt>
                <c:pt idx="116">
                  <c:v>2.4649999999999999</c:v>
                </c:pt>
                <c:pt idx="117">
                  <c:v>2.4749999999999996</c:v>
                </c:pt>
                <c:pt idx="118">
                  <c:v>2.4849999999999999</c:v>
                </c:pt>
                <c:pt idx="119">
                  <c:v>2.4950000000000001</c:v>
                </c:pt>
                <c:pt idx="120">
                  <c:v>2.5049999999999999</c:v>
                </c:pt>
                <c:pt idx="121">
                  <c:v>2.5150000000000001</c:v>
                </c:pt>
                <c:pt idx="122">
                  <c:v>2.5249999999999999</c:v>
                </c:pt>
                <c:pt idx="123">
                  <c:v>2.5350000000000001</c:v>
                </c:pt>
                <c:pt idx="124">
                  <c:v>2.5449999999999999</c:v>
                </c:pt>
                <c:pt idx="125">
                  <c:v>2.5550000000000002</c:v>
                </c:pt>
                <c:pt idx="126">
                  <c:v>2.5749999999999997</c:v>
                </c:pt>
                <c:pt idx="127">
                  <c:v>2.5949999999999998</c:v>
                </c:pt>
                <c:pt idx="128">
                  <c:v>2.6150000000000002</c:v>
                </c:pt>
                <c:pt idx="129">
                  <c:v>2.6350000000000002</c:v>
                </c:pt>
                <c:pt idx="130">
                  <c:v>2.6550000000000002</c:v>
                </c:pt>
                <c:pt idx="131">
                  <c:v>2.6749999999999998</c:v>
                </c:pt>
                <c:pt idx="132">
                  <c:v>2.6850000000000001</c:v>
                </c:pt>
                <c:pt idx="133">
                  <c:v>2.6949999999999998</c:v>
                </c:pt>
                <c:pt idx="134">
                  <c:v>2.7050000000000001</c:v>
                </c:pt>
                <c:pt idx="135">
                  <c:v>2.7149999999999999</c:v>
                </c:pt>
                <c:pt idx="136">
                  <c:v>2.7250000000000001</c:v>
                </c:pt>
                <c:pt idx="137">
                  <c:v>2.7350000000000003</c:v>
                </c:pt>
                <c:pt idx="138">
                  <c:v>2.7450000000000001</c:v>
                </c:pt>
                <c:pt idx="139">
                  <c:v>2.7549999999999999</c:v>
                </c:pt>
                <c:pt idx="140">
                  <c:v>2.7649999999999997</c:v>
                </c:pt>
                <c:pt idx="141">
                  <c:v>2.7749999999999999</c:v>
                </c:pt>
                <c:pt idx="142">
                  <c:v>2.7850000000000001</c:v>
                </c:pt>
                <c:pt idx="143">
                  <c:v>2.7949999999999999</c:v>
                </c:pt>
                <c:pt idx="144">
                  <c:v>2.8050000000000002</c:v>
                </c:pt>
                <c:pt idx="145">
                  <c:v>2.8149999999999999</c:v>
                </c:pt>
                <c:pt idx="146">
                  <c:v>2.8250000000000002</c:v>
                </c:pt>
                <c:pt idx="147">
                  <c:v>2.835</c:v>
                </c:pt>
                <c:pt idx="148">
                  <c:v>2.8450000000000002</c:v>
                </c:pt>
                <c:pt idx="149">
                  <c:v>2.855</c:v>
                </c:pt>
                <c:pt idx="150">
                  <c:v>2.8649999999999998</c:v>
                </c:pt>
                <c:pt idx="151">
                  <c:v>2.875</c:v>
                </c:pt>
                <c:pt idx="152">
                  <c:v>2.8849999999999998</c:v>
                </c:pt>
                <c:pt idx="153">
                  <c:v>2.895</c:v>
                </c:pt>
                <c:pt idx="154">
                  <c:v>2.9050000000000002</c:v>
                </c:pt>
                <c:pt idx="155">
                  <c:v>2.915</c:v>
                </c:pt>
                <c:pt idx="156">
                  <c:v>2.9250000000000003</c:v>
                </c:pt>
                <c:pt idx="157">
                  <c:v>2.9350000000000001</c:v>
                </c:pt>
                <c:pt idx="158">
                  <c:v>2.9450000000000003</c:v>
                </c:pt>
                <c:pt idx="159">
                  <c:v>2.9549999999999996</c:v>
                </c:pt>
                <c:pt idx="160">
                  <c:v>2.9650000000000101</c:v>
                </c:pt>
                <c:pt idx="161">
                  <c:v>2.9750000000000103</c:v>
                </c:pt>
                <c:pt idx="162">
                  <c:v>2.9850000000000096</c:v>
                </c:pt>
                <c:pt idx="163">
                  <c:v>2.9950000000000099</c:v>
                </c:pt>
                <c:pt idx="164">
                  <c:v>3</c:v>
                </c:pt>
                <c:pt idx="165">
                  <c:v>3.0070000000000001</c:v>
                </c:pt>
                <c:pt idx="166">
                  <c:v>3.0100000000000002</c:v>
                </c:pt>
                <c:pt idx="167">
                  <c:v>3.0155999999999898</c:v>
                </c:pt>
                <c:pt idx="168">
                  <c:v>3.02199999999999</c:v>
                </c:pt>
                <c:pt idx="169">
                  <c:v>3.0319999999999898</c:v>
                </c:pt>
                <c:pt idx="170">
                  <c:v>3.04199999999999</c:v>
                </c:pt>
                <c:pt idx="171">
                  <c:v>3.0519999999999898</c:v>
                </c:pt>
                <c:pt idx="172">
                  <c:v>3.0619999999999998</c:v>
                </c:pt>
                <c:pt idx="173">
                  <c:v>3.0720000000000001</c:v>
                </c:pt>
                <c:pt idx="174">
                  <c:v>3.0819999999999999</c:v>
                </c:pt>
                <c:pt idx="175">
                  <c:v>3.0920000000000001</c:v>
                </c:pt>
                <c:pt idx="176">
                  <c:v>3.1019999999999999</c:v>
                </c:pt>
                <c:pt idx="177">
                  <c:v>3.1120000000000001</c:v>
                </c:pt>
                <c:pt idx="178">
                  <c:v>3.1220000000000003</c:v>
                </c:pt>
                <c:pt idx="179">
                  <c:v>3.1320000000000001</c:v>
                </c:pt>
                <c:pt idx="180">
                  <c:v>3.1419999999999999</c:v>
                </c:pt>
                <c:pt idx="181">
                  <c:v>3.1519999999999997</c:v>
                </c:pt>
                <c:pt idx="182">
                  <c:v>3.1619999999999999</c:v>
                </c:pt>
                <c:pt idx="183">
                  <c:v>3.1719999999999997</c:v>
                </c:pt>
                <c:pt idx="184">
                  <c:v>3.1819999999999999</c:v>
                </c:pt>
                <c:pt idx="185">
                  <c:v>3.1920000000000002</c:v>
                </c:pt>
                <c:pt idx="186">
                  <c:v>3.202</c:v>
                </c:pt>
                <c:pt idx="187">
                  <c:v>3.2120000000000002</c:v>
                </c:pt>
                <c:pt idx="188">
                  <c:v>3.222</c:v>
                </c:pt>
                <c:pt idx="189">
                  <c:v>3.2320000000000002</c:v>
                </c:pt>
                <c:pt idx="190">
                  <c:v>3.242</c:v>
                </c:pt>
                <c:pt idx="191">
                  <c:v>3.2519999999999998</c:v>
                </c:pt>
                <c:pt idx="192">
                  <c:v>3.262</c:v>
                </c:pt>
                <c:pt idx="193">
                  <c:v>3.2719999999999998</c:v>
                </c:pt>
                <c:pt idx="194">
                  <c:v>3.282</c:v>
                </c:pt>
                <c:pt idx="195">
                  <c:v>3.2919999999999998</c:v>
                </c:pt>
                <c:pt idx="196">
                  <c:v>3.302</c:v>
                </c:pt>
                <c:pt idx="197">
                  <c:v>3.3120000000000003</c:v>
                </c:pt>
                <c:pt idx="198">
                  <c:v>3.3220000000000001</c:v>
                </c:pt>
                <c:pt idx="199">
                  <c:v>3.3320000000000003</c:v>
                </c:pt>
                <c:pt idx="200">
                  <c:v>3.3419999999999996</c:v>
                </c:pt>
                <c:pt idx="201">
                  <c:v>3.3519999999999999</c:v>
                </c:pt>
                <c:pt idx="202">
                  <c:v>3.3620000000000001</c:v>
                </c:pt>
                <c:pt idx="203">
                  <c:v>3.3719999999999999</c:v>
                </c:pt>
                <c:pt idx="204">
                  <c:v>3.3820000000000001</c:v>
                </c:pt>
                <c:pt idx="205">
                  <c:v>3.3919999999999999</c:v>
                </c:pt>
                <c:pt idx="206">
                  <c:v>3.4020000000000001</c:v>
                </c:pt>
                <c:pt idx="207">
                  <c:v>3.4119999999999999</c:v>
                </c:pt>
                <c:pt idx="208">
                  <c:v>3.4319999999999999</c:v>
                </c:pt>
                <c:pt idx="209">
                  <c:v>3.452</c:v>
                </c:pt>
                <c:pt idx="210">
                  <c:v>3.4820000000000002</c:v>
                </c:pt>
                <c:pt idx="211">
                  <c:v>3.5</c:v>
                </c:pt>
                <c:pt idx="212">
                  <c:v>3.5050000000000003</c:v>
                </c:pt>
                <c:pt idx="213">
                  <c:v>3.5100000000000002</c:v>
                </c:pt>
                <c:pt idx="214">
                  <c:v>3.5150000000000001</c:v>
                </c:pt>
                <c:pt idx="215">
                  <c:v>3.52</c:v>
                </c:pt>
                <c:pt idx="216">
                  <c:v>3.5249999999999999</c:v>
                </c:pt>
                <c:pt idx="217">
                  <c:v>3.53</c:v>
                </c:pt>
                <c:pt idx="218">
                  <c:v>3.5349999999999997</c:v>
                </c:pt>
                <c:pt idx="219">
                  <c:v>3.5449999999999999</c:v>
                </c:pt>
                <c:pt idx="220">
                  <c:v>3.5549999999999997</c:v>
                </c:pt>
                <c:pt idx="221">
                  <c:v>3.5649999999999999</c:v>
                </c:pt>
                <c:pt idx="222">
                  <c:v>3.5750000000000002</c:v>
                </c:pt>
                <c:pt idx="223">
                  <c:v>3.585</c:v>
                </c:pt>
                <c:pt idx="224">
                  <c:v>3.5950000000000002</c:v>
                </c:pt>
                <c:pt idx="225">
                  <c:v>3.605</c:v>
                </c:pt>
                <c:pt idx="226">
                  <c:v>3.6150000000000002</c:v>
                </c:pt>
                <c:pt idx="227">
                  <c:v>3.625</c:v>
                </c:pt>
                <c:pt idx="228">
                  <c:v>3.6349999999999998</c:v>
                </c:pt>
                <c:pt idx="229">
                  <c:v>3.645</c:v>
                </c:pt>
                <c:pt idx="230">
                  <c:v>3.6549999999999998</c:v>
                </c:pt>
                <c:pt idx="231">
                  <c:v>3.6749999999999998</c:v>
                </c:pt>
                <c:pt idx="232">
                  <c:v>3.6950000000000003</c:v>
                </c:pt>
                <c:pt idx="233">
                  <c:v>3.7150000000000003</c:v>
                </c:pt>
                <c:pt idx="234">
                  <c:v>3.7349999999999999</c:v>
                </c:pt>
                <c:pt idx="235">
                  <c:v>3.7550000000000003</c:v>
                </c:pt>
                <c:pt idx="236">
                  <c:v>3.7749999999999999</c:v>
                </c:pt>
                <c:pt idx="237">
                  <c:v>3.8000000000000003</c:v>
                </c:pt>
                <c:pt idx="238">
                  <c:v>3.8121428571428497</c:v>
                </c:pt>
                <c:pt idx="239">
                  <c:v>3.8242857142857103</c:v>
                </c:pt>
                <c:pt idx="240">
                  <c:v>3.83642857142857</c:v>
                </c:pt>
                <c:pt idx="241">
                  <c:v>3.8485714285714199</c:v>
                </c:pt>
                <c:pt idx="242">
                  <c:v>3.8607142857142804</c:v>
                </c:pt>
                <c:pt idx="243">
                  <c:v>3.8728571428571401</c:v>
                </c:pt>
                <c:pt idx="244">
                  <c:v>3.8849999999999896</c:v>
                </c:pt>
                <c:pt idx="245">
                  <c:v>3.9149999999999898</c:v>
                </c:pt>
                <c:pt idx="246">
                  <c:v>3.9449999999999901</c:v>
                </c:pt>
                <c:pt idx="247">
                  <c:v>3.9749999999999903</c:v>
                </c:pt>
                <c:pt idx="248">
                  <c:v>4.0049999999999901</c:v>
                </c:pt>
                <c:pt idx="249">
                  <c:v>4.0349999999999904</c:v>
                </c:pt>
                <c:pt idx="250">
                  <c:v>4.0649999999999906</c:v>
                </c:pt>
                <c:pt idx="251">
                  <c:v>4.09499999999999</c:v>
                </c:pt>
                <c:pt idx="252">
                  <c:v>4.1249999999999902</c:v>
                </c:pt>
                <c:pt idx="253">
                  <c:v>4.1449999999999898</c:v>
                </c:pt>
                <c:pt idx="254">
                  <c:v>4.1649999999999894</c:v>
                </c:pt>
                <c:pt idx="255">
                  <c:v>4.1749999999999901</c:v>
                </c:pt>
                <c:pt idx="256">
                  <c:v>4.1849999999999898</c:v>
                </c:pt>
                <c:pt idx="257">
                  <c:v>4.1949999999999896</c:v>
                </c:pt>
                <c:pt idx="258">
                  <c:v>4.2049999999999903</c:v>
                </c:pt>
                <c:pt idx="259">
                  <c:v>4.2149999999999901</c:v>
                </c:pt>
                <c:pt idx="260">
                  <c:v>4.2249999999999899</c:v>
                </c:pt>
                <c:pt idx="261">
                  <c:v>4.2449999999999903</c:v>
                </c:pt>
                <c:pt idx="262">
                  <c:v>4.2649999999999899</c:v>
                </c:pt>
                <c:pt idx="263">
                  <c:v>4.2849999999999797</c:v>
                </c:pt>
                <c:pt idx="264">
                  <c:v>4.31499999999998</c:v>
                </c:pt>
                <c:pt idx="265">
                  <c:v>4.3449999999999802</c:v>
                </c:pt>
                <c:pt idx="266">
                  <c:v>4.3649999999999798</c:v>
                </c:pt>
                <c:pt idx="267">
                  <c:v>4.3849999999999802</c:v>
                </c:pt>
                <c:pt idx="268">
                  <c:v>4.3999999999999995</c:v>
                </c:pt>
                <c:pt idx="269">
                  <c:v>4.4107142857142803</c:v>
                </c:pt>
                <c:pt idx="270">
                  <c:v>4.4214285714285699</c:v>
                </c:pt>
                <c:pt idx="271">
                  <c:v>4.4321428571428498</c:v>
                </c:pt>
                <c:pt idx="272">
                  <c:v>4.4428571428571404</c:v>
                </c:pt>
                <c:pt idx="273">
                  <c:v>4.4535714285714203</c:v>
                </c:pt>
                <c:pt idx="274">
                  <c:v>4.46428571428571</c:v>
                </c:pt>
                <c:pt idx="275">
                  <c:v>4.4750000000000005</c:v>
                </c:pt>
                <c:pt idx="276">
                  <c:v>4.4849999999999905</c:v>
                </c:pt>
                <c:pt idx="277">
                  <c:v>4.4949999999999903</c:v>
                </c:pt>
                <c:pt idx="278">
                  <c:v>4.5049999999999901</c:v>
                </c:pt>
                <c:pt idx="279">
                  <c:v>4.5149999999999899</c:v>
                </c:pt>
                <c:pt idx="280">
                  <c:v>4.5249999999999897</c:v>
                </c:pt>
                <c:pt idx="281">
                  <c:v>4.5349999999999895</c:v>
                </c:pt>
                <c:pt idx="282">
                  <c:v>4.5449999999999902</c:v>
                </c:pt>
                <c:pt idx="283">
                  <c:v>4.5549999999999899</c:v>
                </c:pt>
                <c:pt idx="284">
                  <c:v>4.5749999999999895</c:v>
                </c:pt>
                <c:pt idx="285">
                  <c:v>4.59499999999999</c:v>
                </c:pt>
                <c:pt idx="286">
                  <c:v>4.6149999999999904</c:v>
                </c:pt>
                <c:pt idx="287">
                  <c:v>4.6249999999999902</c:v>
                </c:pt>
                <c:pt idx="288">
                  <c:v>4.63499999999999</c:v>
                </c:pt>
                <c:pt idx="289">
                  <c:v>4.6449999999999898</c:v>
                </c:pt>
                <c:pt idx="290">
                  <c:v>4.6549999999999905</c:v>
                </c:pt>
                <c:pt idx="291">
                  <c:v>4.6649999999999903</c:v>
                </c:pt>
                <c:pt idx="292">
                  <c:v>4.6749999999999901</c:v>
                </c:pt>
                <c:pt idx="293">
                  <c:v>4.6849999999999907</c:v>
                </c:pt>
                <c:pt idx="294">
                  <c:v>4.6949999999999905</c:v>
                </c:pt>
                <c:pt idx="295">
                  <c:v>4.7049999999999894</c:v>
                </c:pt>
                <c:pt idx="296">
                  <c:v>4.7249999999999899</c:v>
                </c:pt>
                <c:pt idx="297">
                  <c:v>4.7449999999999894</c:v>
                </c:pt>
                <c:pt idx="298">
                  <c:v>4.7649999999999899</c:v>
                </c:pt>
                <c:pt idx="299">
                  <c:v>4.7849999999999904</c:v>
                </c:pt>
                <c:pt idx="300">
                  <c:v>4.7949999999999902</c:v>
                </c:pt>
                <c:pt idx="301">
                  <c:v>4.8049999999999899</c:v>
                </c:pt>
                <c:pt idx="302">
                  <c:v>4.8149999999999897</c:v>
                </c:pt>
                <c:pt idx="303">
                  <c:v>4.8249999999999904</c:v>
                </c:pt>
                <c:pt idx="304">
                  <c:v>4.8349999999999902</c:v>
                </c:pt>
                <c:pt idx="305">
                  <c:v>4.84499999999999</c:v>
                </c:pt>
                <c:pt idx="306">
                  <c:v>4.8549999999999907</c:v>
                </c:pt>
                <c:pt idx="307">
                  <c:v>4.8649999999999904</c:v>
                </c:pt>
                <c:pt idx="308">
                  <c:v>4.8749999999999902</c:v>
                </c:pt>
                <c:pt idx="309">
                  <c:v>4.88499999999999</c:v>
                </c:pt>
                <c:pt idx="310">
                  <c:v>4.89499999999998</c:v>
                </c:pt>
                <c:pt idx="311">
                  <c:v>4.9049999999999798</c:v>
                </c:pt>
                <c:pt idx="312">
                  <c:v>4.9149999999999796</c:v>
                </c:pt>
                <c:pt idx="313">
                  <c:v>4.9249999999999803</c:v>
                </c:pt>
                <c:pt idx="314">
                  <c:v>4.9349999999999801</c:v>
                </c:pt>
                <c:pt idx="315">
                  <c:v>4.9449999999999799</c:v>
                </c:pt>
                <c:pt idx="316">
                  <c:v>4.9549999999999796</c:v>
                </c:pt>
                <c:pt idx="317">
                  <c:v>4.9649999999999803</c:v>
                </c:pt>
                <c:pt idx="318">
                  <c:v>4.9749999999999801</c:v>
                </c:pt>
                <c:pt idx="319">
                  <c:v>4.9849999999999799</c:v>
                </c:pt>
                <c:pt idx="320">
                  <c:v>4.9949999999999806</c:v>
                </c:pt>
                <c:pt idx="321">
                  <c:v>5.0049999999999804</c:v>
                </c:pt>
                <c:pt idx="322">
                  <c:v>5.0149999999999801</c:v>
                </c:pt>
                <c:pt idx="323">
                  <c:v>5.0249999999999799</c:v>
                </c:pt>
                <c:pt idx="324">
                  <c:v>5.0349999999999806</c:v>
                </c:pt>
                <c:pt idx="325">
                  <c:v>5.0449999999999804</c:v>
                </c:pt>
                <c:pt idx="326">
                  <c:v>5.0549999999999802</c:v>
                </c:pt>
                <c:pt idx="327">
                  <c:v>5.06499999999998</c:v>
                </c:pt>
                <c:pt idx="328">
                  <c:v>5.0749999999999797</c:v>
                </c:pt>
                <c:pt idx="329">
                  <c:v>5.0849999999999795</c:v>
                </c:pt>
                <c:pt idx="330">
                  <c:v>5.0949999999999793</c:v>
                </c:pt>
                <c:pt idx="331">
                  <c:v>5.10499999999998</c:v>
                </c:pt>
                <c:pt idx="332">
                  <c:v>5.1149999999999798</c:v>
                </c:pt>
                <c:pt idx="333">
                  <c:v>5.1249999999999796</c:v>
                </c:pt>
                <c:pt idx="334">
                  <c:v>5.1349999999999802</c:v>
                </c:pt>
                <c:pt idx="335">
                  <c:v>5.14499999999998</c:v>
                </c:pt>
                <c:pt idx="336">
                  <c:v>5.1549999999999798</c:v>
                </c:pt>
                <c:pt idx="337">
                  <c:v>5.1749999999999803</c:v>
                </c:pt>
                <c:pt idx="338">
                  <c:v>5.1949999999999799</c:v>
                </c:pt>
                <c:pt idx="339">
                  <c:v>5.2149999999999803</c:v>
                </c:pt>
                <c:pt idx="340">
                  <c:v>5.2349999999999808</c:v>
                </c:pt>
                <c:pt idx="341">
                  <c:v>5.2449999999999806</c:v>
                </c:pt>
                <c:pt idx="342">
                  <c:v>5.2549999999999795</c:v>
                </c:pt>
                <c:pt idx="343">
                  <c:v>5.2649999999999793</c:v>
                </c:pt>
                <c:pt idx="344">
                  <c:v>5.2749999999999799</c:v>
                </c:pt>
                <c:pt idx="345">
                  <c:v>5.2849999999999797</c:v>
                </c:pt>
                <c:pt idx="346">
                  <c:v>5.2949999999999795</c:v>
                </c:pt>
                <c:pt idx="347">
                  <c:v>5.3049999999999802</c:v>
                </c:pt>
                <c:pt idx="348">
                  <c:v>5.3149999999999702</c:v>
                </c:pt>
                <c:pt idx="349">
                  <c:v>5.32499999999997</c:v>
                </c:pt>
                <c:pt idx="350">
                  <c:v>5.3349999999999698</c:v>
                </c:pt>
                <c:pt idx="351">
                  <c:v>5.3549999999999702</c:v>
                </c:pt>
                <c:pt idx="352">
                  <c:v>5.3749999999999707</c:v>
                </c:pt>
                <c:pt idx="353">
                  <c:v>5.3949999999999703</c:v>
                </c:pt>
                <c:pt idx="354">
                  <c:v>5.4149999999999698</c:v>
                </c:pt>
                <c:pt idx="355">
                  <c:v>5.4349999999999694</c:v>
                </c:pt>
                <c:pt idx="356">
                  <c:v>5.4549999999999699</c:v>
                </c:pt>
                <c:pt idx="357">
                  <c:v>5.4749999999999694</c:v>
                </c:pt>
                <c:pt idx="358">
                  <c:v>5.4949999999999699</c:v>
                </c:pt>
                <c:pt idx="359">
                  <c:v>5.5149999999999704</c:v>
                </c:pt>
                <c:pt idx="360">
                  <c:v>5.5349999999999699</c:v>
                </c:pt>
                <c:pt idx="361">
                  <c:v>5.5549999999999704</c:v>
                </c:pt>
                <c:pt idx="362">
                  <c:v>5.57499999999997</c:v>
                </c:pt>
                <c:pt idx="363">
                  <c:v>5.5949999999999704</c:v>
                </c:pt>
                <c:pt idx="364">
                  <c:v>5.61499999999997</c:v>
                </c:pt>
                <c:pt idx="365">
                  <c:v>5.6349999999999696</c:v>
                </c:pt>
                <c:pt idx="366">
                  <c:v>5.6649999999999698</c:v>
                </c:pt>
                <c:pt idx="367">
                  <c:v>5.6949999999999701</c:v>
                </c:pt>
                <c:pt idx="368">
                  <c:v>5.7249999999999606</c:v>
                </c:pt>
                <c:pt idx="369">
                  <c:v>5.7449999999999601</c:v>
                </c:pt>
                <c:pt idx="370">
                  <c:v>5.7649999999999597</c:v>
                </c:pt>
                <c:pt idx="371">
                  <c:v>5.7849999999999593</c:v>
                </c:pt>
                <c:pt idx="372">
                  <c:v>5.8049999999999597</c:v>
                </c:pt>
                <c:pt idx="373">
                  <c:v>5.8249999999999602</c:v>
                </c:pt>
                <c:pt idx="374">
                  <c:v>5.8449999999999598</c:v>
                </c:pt>
                <c:pt idx="375">
                  <c:v>5.8649999999999602</c:v>
                </c:pt>
                <c:pt idx="376">
                  <c:v>5.8949999999999605</c:v>
                </c:pt>
                <c:pt idx="377">
                  <c:v>5.9249999999999607</c:v>
                </c:pt>
                <c:pt idx="378">
                  <c:v>5.9549999999999601</c:v>
                </c:pt>
                <c:pt idx="379">
                  <c:v>5.9849999999999595</c:v>
                </c:pt>
                <c:pt idx="380">
                  <c:v>6.0149999999999597</c:v>
                </c:pt>
                <c:pt idx="381">
                  <c:v>6.04499999999996</c:v>
                </c:pt>
                <c:pt idx="382">
                  <c:v>6.0678571428571004</c:v>
                </c:pt>
                <c:pt idx="383">
                  <c:v>6.09071428571424</c:v>
                </c:pt>
                <c:pt idx="384">
                  <c:v>6.1135714285713805</c:v>
                </c:pt>
                <c:pt idx="385">
                  <c:v>6.1364285714285307</c:v>
                </c:pt>
                <c:pt idx="386">
                  <c:v>6.1592857142856694</c:v>
                </c:pt>
                <c:pt idx="387">
                  <c:v>6.1821428571428099</c:v>
                </c:pt>
                <c:pt idx="388">
                  <c:v>6.2049999999999503</c:v>
                </c:pt>
                <c:pt idx="389">
                  <c:v>6.2378571428571004</c:v>
                </c:pt>
                <c:pt idx="390">
                  <c:v>6.2707142857142406</c:v>
                </c:pt>
                <c:pt idx="391">
                  <c:v>6.30357142857138</c:v>
                </c:pt>
                <c:pt idx="392">
                  <c:v>6.3364285714285193</c:v>
                </c:pt>
                <c:pt idx="393">
                  <c:v>6.3692857142856596</c:v>
                </c:pt>
                <c:pt idx="394">
                  <c:v>6.4021428571428096</c:v>
                </c:pt>
                <c:pt idx="395">
                  <c:v>6.4349999999999499</c:v>
                </c:pt>
                <c:pt idx="396">
                  <c:v>6.4778571428570908</c:v>
                </c:pt>
                <c:pt idx="397">
                  <c:v>6.52071428571423</c:v>
                </c:pt>
                <c:pt idx="398">
                  <c:v>6.56357142857137</c:v>
                </c:pt>
                <c:pt idx="399">
                  <c:v>6.6064285714285198</c:v>
                </c:pt>
                <c:pt idx="400">
                  <c:v>6.6492857142856607</c:v>
                </c:pt>
                <c:pt idx="401">
                  <c:v>6.6921428571427999</c:v>
                </c:pt>
                <c:pt idx="402">
                  <c:v>6.7349999999999399</c:v>
                </c:pt>
                <c:pt idx="403">
                  <c:v>6.8064285714285102</c:v>
                </c:pt>
                <c:pt idx="404">
                  <c:v>6.8778571428570796</c:v>
                </c:pt>
                <c:pt idx="405">
                  <c:v>6.9492857142856499</c:v>
                </c:pt>
                <c:pt idx="406">
                  <c:v>7.0207142857142202</c:v>
                </c:pt>
                <c:pt idx="407">
                  <c:v>7.0921428571427896</c:v>
                </c:pt>
                <c:pt idx="408">
                  <c:v>7.1635714285713599</c:v>
                </c:pt>
                <c:pt idx="409">
                  <c:v>7.2349999999999293</c:v>
                </c:pt>
                <c:pt idx="410">
                  <c:v>7.4107142857142101</c:v>
                </c:pt>
                <c:pt idx="411">
                  <c:v>7.58642857142849</c:v>
                </c:pt>
                <c:pt idx="412">
                  <c:v>7.7621428571427691</c:v>
                </c:pt>
                <c:pt idx="413">
                  <c:v>7.9378571428570606</c:v>
                </c:pt>
                <c:pt idx="414">
                  <c:v>8.1135714285713387</c:v>
                </c:pt>
                <c:pt idx="415">
                  <c:v>8.2892857142856204</c:v>
                </c:pt>
                <c:pt idx="416">
                  <c:v>8.4649999999999004</c:v>
                </c:pt>
              </c:numCache>
            </c:numRef>
          </c:xVal>
          <c:yVal>
            <c:numRef>
              <c:f>Sheet2!$D$3:$D$419</c:f>
              <c:numCache>
                <c:formatCode>0.00E+00</c:formatCode>
                <c:ptCount val="417"/>
                <c:pt idx="0">
                  <c:v>6.3812930000000001E-16</c:v>
                </c:pt>
                <c:pt idx="1">
                  <c:v>-1.8866569999999996E-9</c:v>
                </c:pt>
                <c:pt idx="2">
                  <c:v>-2.5155430000000003E-9</c:v>
                </c:pt>
                <c:pt idx="3">
                  <c:v>-5.3444660000000002E-9</c:v>
                </c:pt>
                <c:pt idx="4">
                  <c:v>-1.711487E-8</c:v>
                </c:pt>
                <c:pt idx="5">
                  <c:v>-2.6883940000000002E-8</c:v>
                </c:pt>
                <c:pt idx="6">
                  <c:v>-1.349413E-8</c:v>
                </c:pt>
                <c:pt idx="7">
                  <c:v>1.0371559999999999E-8</c:v>
                </c:pt>
                <c:pt idx="8">
                  <c:v>-3.8578560000000003E-8</c:v>
                </c:pt>
                <c:pt idx="9">
                  <c:v>-3.6892930000000002E-8</c:v>
                </c:pt>
                <c:pt idx="10">
                  <c:v>-1.5323140000000001E-6</c:v>
                </c:pt>
                <c:pt idx="11">
                  <c:v>-3.0848640000000002E-6</c:v>
                </c:pt>
                <c:pt idx="12">
                  <c:v>-1.010504E-5</c:v>
                </c:pt>
                <c:pt idx="13">
                  <c:v>-1.4712269999999999E-5</c:v>
                </c:pt>
                <c:pt idx="14">
                  <c:v>1.0882370000000001E-5</c:v>
                </c:pt>
                <c:pt idx="15">
                  <c:v>1.242146E-4</c:v>
                </c:pt>
                <c:pt idx="16">
                  <c:v>3.9517789999999996E-4</c:v>
                </c:pt>
                <c:pt idx="17">
                  <c:v>8.6528099999999997E-4</c:v>
                </c:pt>
                <c:pt idx="18">
                  <c:v>1.499837E-3</c:v>
                </c:pt>
                <c:pt idx="19">
                  <c:v>2.1360570000000002E-3</c:v>
                </c:pt>
                <c:pt idx="20">
                  <c:v>2.4192110000000001E-3</c:v>
                </c:pt>
                <c:pt idx="21">
                  <c:v>1.7231740000000001E-3</c:v>
                </c:pt>
                <c:pt idx="22">
                  <c:v>-9.2242539999999997E-4</c:v>
                </c:pt>
                <c:pt idx="23">
                  <c:v>-6.8683269999999996E-3</c:v>
                </c:pt>
                <c:pt idx="24">
                  <c:v>-1.7831420000000001E-2</c:v>
                </c:pt>
                <c:pt idx="25">
                  <c:v>-3.5829319999999998E-2</c:v>
                </c:pt>
                <c:pt idx="26">
                  <c:v>-6.3066979999999995E-2</c:v>
                </c:pt>
                <c:pt idx="27">
                  <c:v>-0.1017893</c:v>
                </c:pt>
                <c:pt idx="28">
                  <c:v>-0.1541275</c:v>
                </c:pt>
                <c:pt idx="29">
                  <c:v>-0.22196480000000002</c:v>
                </c:pt>
                <c:pt idx="30">
                  <c:v>-0.30684060000000002</c:v>
                </c:pt>
                <c:pt idx="31">
                  <c:v>-0.40990390000000004</c:v>
                </c:pt>
                <c:pt idx="32">
                  <c:v>-0.53192379999999995</c:v>
                </c:pt>
                <c:pt idx="33">
                  <c:v>-0.67335180000000006</c:v>
                </c:pt>
                <c:pt idx="34">
                  <c:v>-0.83441470000000006</c:v>
                </c:pt>
                <c:pt idx="35">
                  <c:v>-1.0152169999999998</c:v>
                </c:pt>
                <c:pt idx="36">
                  <c:v>-1.21583</c:v>
                </c:pt>
                <c:pt idx="37">
                  <c:v>-1.4363519999999999</c:v>
                </c:pt>
                <c:pt idx="38">
                  <c:v>-1.6769309999999999</c:v>
                </c:pt>
                <c:pt idx="39">
                  <c:v>-1.9377489999999999</c:v>
                </c:pt>
                <c:pt idx="40">
                  <c:v>-2.2189860000000001</c:v>
                </c:pt>
                <c:pt idx="41">
                  <c:v>-2.5207809999999999</c:v>
                </c:pt>
                <c:pt idx="42">
                  <c:v>-2.8431869999999999</c:v>
                </c:pt>
                <c:pt idx="43">
                  <c:v>-3.1861569999999997</c:v>
                </c:pt>
                <c:pt idx="44">
                  <c:v>-3.5495359999999998</c:v>
                </c:pt>
                <c:pt idx="45">
                  <c:v>-3.9330769999999999</c:v>
                </c:pt>
                <c:pt idx="46">
                  <c:v>-4.7592949999999998</c:v>
                </c:pt>
                <c:pt idx="47">
                  <c:v>-5.6616089999999994</c:v>
                </c:pt>
                <c:pt idx="48">
                  <c:v>-6.6361090000000003</c:v>
                </c:pt>
                <c:pt idx="49">
                  <c:v>-8.2226999999999997</c:v>
                </c:pt>
                <c:pt idx="50">
                  <c:v>-9.9422540000000001</c:v>
                </c:pt>
                <c:pt idx="51">
                  <c:v>-11.774899999999999</c:v>
                </c:pt>
                <c:pt idx="52">
                  <c:v>-12.278600000000001</c:v>
                </c:pt>
                <c:pt idx="53">
                  <c:v>-12.598949999999999</c:v>
                </c:pt>
                <c:pt idx="54">
                  <c:v>-12.921379999999999</c:v>
                </c:pt>
                <c:pt idx="55">
                  <c:v>-13.245889999999999</c:v>
                </c:pt>
                <c:pt idx="56">
                  <c:v>-13.57249</c:v>
                </c:pt>
                <c:pt idx="57">
                  <c:v>-13.901169999999999</c:v>
                </c:pt>
                <c:pt idx="58">
                  <c:v>-14.23194</c:v>
                </c:pt>
                <c:pt idx="59">
                  <c:v>-14.564789999999999</c:v>
                </c:pt>
                <c:pt idx="60">
                  <c:v>-15.23587</c:v>
                </c:pt>
                <c:pt idx="61">
                  <c:v>-15.914009999999999</c:v>
                </c:pt>
                <c:pt idx="62">
                  <c:v>-16.598590000000002</c:v>
                </c:pt>
                <c:pt idx="63">
                  <c:v>-17.288990000000002</c:v>
                </c:pt>
                <c:pt idx="64">
                  <c:v>-17.98461</c:v>
                </c:pt>
                <c:pt idx="65">
                  <c:v>-18.684829999999998</c:v>
                </c:pt>
                <c:pt idx="66">
                  <c:v>-19.388969999999997</c:v>
                </c:pt>
                <c:pt idx="67">
                  <c:v>-20.096320000000002</c:v>
                </c:pt>
                <c:pt idx="68">
                  <c:v>-20.80602</c:v>
                </c:pt>
                <c:pt idx="69">
                  <c:v>-21.517109999999999</c:v>
                </c:pt>
                <c:pt idx="70">
                  <c:v>-22.2285</c:v>
                </c:pt>
                <c:pt idx="71">
                  <c:v>-22.938940000000002</c:v>
                </c:pt>
                <c:pt idx="72">
                  <c:v>-24.351469999999999</c:v>
                </c:pt>
                <c:pt idx="73">
                  <c:v>-25.743030000000001</c:v>
                </c:pt>
                <c:pt idx="74">
                  <c:v>-27.10163</c:v>
                </c:pt>
                <c:pt idx="75">
                  <c:v>-28.416130000000003</c:v>
                </c:pt>
                <c:pt idx="76">
                  <c:v>-29.67672</c:v>
                </c:pt>
                <c:pt idx="77">
                  <c:v>-30.8751</c:v>
                </c:pt>
                <c:pt idx="78">
                  <c:v>-32.279690000000002</c:v>
                </c:pt>
                <c:pt idx="79">
                  <c:v>-32.916630000000005</c:v>
                </c:pt>
                <c:pt idx="80">
                  <c:v>-33.522709999999996</c:v>
                </c:pt>
                <c:pt idx="81">
                  <c:v>-34.097919999999995</c:v>
                </c:pt>
                <c:pt idx="82">
                  <c:v>-34.642270000000003</c:v>
                </c:pt>
                <c:pt idx="83">
                  <c:v>-35.155760000000001</c:v>
                </c:pt>
                <c:pt idx="84">
                  <c:v>-35.638399999999997</c:v>
                </c:pt>
                <c:pt idx="85">
                  <c:v>-36.090170000000001</c:v>
                </c:pt>
                <c:pt idx="86">
                  <c:v>-37.060369999999999</c:v>
                </c:pt>
                <c:pt idx="87">
                  <c:v>-37.828220000000002</c:v>
                </c:pt>
                <c:pt idx="88">
                  <c:v>-38.389890000000001</c:v>
                </c:pt>
                <c:pt idx="89">
                  <c:v>-38.739259999999994</c:v>
                </c:pt>
                <c:pt idx="90">
                  <c:v>-38.87086</c:v>
                </c:pt>
                <c:pt idx="91">
                  <c:v>-38.78331</c:v>
                </c:pt>
                <c:pt idx="92">
                  <c:v>-38.479859999999995</c:v>
                </c:pt>
                <c:pt idx="93">
                  <c:v>-37.966940000000001</c:v>
                </c:pt>
                <c:pt idx="94">
                  <c:v>-37.512920000000001</c:v>
                </c:pt>
                <c:pt idx="95">
                  <c:v>-36.97296</c:v>
                </c:pt>
                <c:pt idx="96">
                  <c:v>-36.671900000000001</c:v>
                </c:pt>
                <c:pt idx="97">
                  <c:v>-36.350760000000001</c:v>
                </c:pt>
                <c:pt idx="98">
                  <c:v>-36.010080000000002</c:v>
                </c:pt>
                <c:pt idx="99">
                  <c:v>-35.650389999999994</c:v>
                </c:pt>
                <c:pt idx="100">
                  <c:v>-35.272260000000003</c:v>
                </c:pt>
                <c:pt idx="101">
                  <c:v>-34.876260000000002</c:v>
                </c:pt>
                <c:pt idx="102">
                  <c:v>-34.033079999999998</c:v>
                </c:pt>
                <c:pt idx="103">
                  <c:v>-33.125830000000001</c:v>
                </c:pt>
                <c:pt idx="104">
                  <c:v>-32.159640000000003</c:v>
                </c:pt>
                <c:pt idx="105">
                  <c:v>-30.611159999999998</c:v>
                </c:pt>
                <c:pt idx="106">
                  <c:v>-28.958970000000001</c:v>
                </c:pt>
                <c:pt idx="107">
                  <c:v>-27.21997</c:v>
                </c:pt>
                <c:pt idx="108">
                  <c:v>-25.7178</c:v>
                </c:pt>
                <c:pt idx="109">
                  <c:v>-25.235250000000001</c:v>
                </c:pt>
                <c:pt idx="110">
                  <c:v>-24.749750000000002</c:v>
                </c:pt>
                <c:pt idx="111">
                  <c:v>-24.261290000000002</c:v>
                </c:pt>
                <c:pt idx="112">
                  <c:v>-23.769869999999997</c:v>
                </c:pt>
                <c:pt idx="113">
                  <c:v>-23.275489999999998</c:v>
                </c:pt>
                <c:pt idx="114">
                  <c:v>-22.77816</c:v>
                </c:pt>
                <c:pt idx="115">
                  <c:v>-22.27787</c:v>
                </c:pt>
                <c:pt idx="116">
                  <c:v>-21.63843</c:v>
                </c:pt>
                <c:pt idx="117">
                  <c:v>-20.995730000000002</c:v>
                </c:pt>
                <c:pt idx="118">
                  <c:v>-20.350199999999997</c:v>
                </c:pt>
                <c:pt idx="119">
                  <c:v>-19.702290000000001</c:v>
                </c:pt>
                <c:pt idx="120">
                  <c:v>-19.05247</c:v>
                </c:pt>
                <c:pt idx="121">
                  <c:v>-18.40127</c:v>
                </c:pt>
                <c:pt idx="122">
                  <c:v>-17.749290000000002</c:v>
                </c:pt>
                <c:pt idx="123">
                  <c:v>-17.09723</c:v>
                </c:pt>
                <c:pt idx="124">
                  <c:v>-16.445879999999999</c:v>
                </c:pt>
                <c:pt idx="125">
                  <c:v>-15.79616</c:v>
                </c:pt>
                <c:pt idx="126">
                  <c:v>-14.505699999999999</c:v>
                </c:pt>
                <c:pt idx="127">
                  <c:v>-13.234630000000001</c:v>
                </c:pt>
                <c:pt idx="128">
                  <c:v>-11.992030000000002</c:v>
                </c:pt>
                <c:pt idx="129">
                  <c:v>-10.78637</c:v>
                </c:pt>
                <c:pt idx="130">
                  <c:v>-9.6250469999999986</c:v>
                </c:pt>
                <c:pt idx="131">
                  <c:v>-8.5143660000000008</c:v>
                </c:pt>
                <c:pt idx="132">
                  <c:v>-7.9797389999999995</c:v>
                </c:pt>
                <c:pt idx="133">
                  <c:v>-7.4597429999999996</c:v>
                </c:pt>
                <c:pt idx="134">
                  <c:v>-6.954936</c:v>
                </c:pt>
                <c:pt idx="135">
                  <c:v>-6.4658259999999999</c:v>
                </c:pt>
                <c:pt idx="136">
                  <c:v>-5.9928660000000002</c:v>
                </c:pt>
                <c:pt idx="137">
                  <c:v>-5.5364550000000001</c:v>
                </c:pt>
                <c:pt idx="138">
                  <c:v>-5.0969300000000004</c:v>
                </c:pt>
                <c:pt idx="139">
                  <c:v>-4.674569</c:v>
                </c:pt>
                <c:pt idx="140">
                  <c:v>-4.2695920000000003</c:v>
                </c:pt>
                <c:pt idx="141">
                  <c:v>-3.882158</c:v>
                </c:pt>
                <c:pt idx="142">
                  <c:v>-3.5123730000000002</c:v>
                </c:pt>
                <c:pt idx="143">
                  <c:v>-3.1602829999999997</c:v>
                </c:pt>
                <c:pt idx="144">
                  <c:v>-2.825879</c:v>
                </c:pt>
                <c:pt idx="145">
                  <c:v>-2.5090970000000001</c:v>
                </c:pt>
                <c:pt idx="146">
                  <c:v>-2.2098180000000003</c:v>
                </c:pt>
                <c:pt idx="147">
                  <c:v>-1.92787</c:v>
                </c:pt>
                <c:pt idx="148">
                  <c:v>-1.66303</c:v>
                </c:pt>
                <c:pt idx="149">
                  <c:v>-1.415028</c:v>
                </c:pt>
                <c:pt idx="150">
                  <c:v>-1.183554</c:v>
                </c:pt>
                <c:pt idx="151">
                  <c:v>-0.96826259999999997</c:v>
                </c:pt>
                <c:pt idx="152">
                  <c:v>-0.76877450000000003</c:v>
                </c:pt>
                <c:pt idx="153">
                  <c:v>-0.58468319999999996</c:v>
                </c:pt>
                <c:pt idx="154">
                  <c:v>-0.41555690000000001</c:v>
                </c:pt>
                <c:pt idx="155">
                  <c:v>-0.26094060000000002</c:v>
                </c:pt>
                <c:pt idx="156">
                  <c:v>-0.1203574</c:v>
                </c:pt>
                <c:pt idx="157">
                  <c:v>6.6898360000000002E-3</c:v>
                </c:pt>
                <c:pt idx="158">
                  <c:v>0.120716</c:v>
                </c:pt>
                <c:pt idx="159">
                  <c:v>0.2222519</c:v>
                </c:pt>
                <c:pt idx="160">
                  <c:v>0.31184080000000003</c:v>
                </c:pt>
                <c:pt idx="161">
                  <c:v>0.39003589999999999</c:v>
                </c:pt>
                <c:pt idx="162">
                  <c:v>0.45739659999999999</c:v>
                </c:pt>
                <c:pt idx="163">
                  <c:v>0.51568169999999991</c:v>
                </c:pt>
                <c:pt idx="164">
                  <c:v>0.54169400000000001</c:v>
                </c:pt>
                <c:pt idx="165">
                  <c:v>0.57212260000000004</c:v>
                </c:pt>
                <c:pt idx="166">
                  <c:v>0.58420499999999997</c:v>
                </c:pt>
                <c:pt idx="167">
                  <c:v>0.6036648</c:v>
                </c:pt>
                <c:pt idx="168">
                  <c:v>0.62230810000000003</c:v>
                </c:pt>
                <c:pt idx="169">
                  <c:v>0.64556900000000006</c:v>
                </c:pt>
                <c:pt idx="170">
                  <c:v>0.66203290000000004</c:v>
                </c:pt>
                <c:pt idx="171">
                  <c:v>0.6715624</c:v>
                </c:pt>
                <c:pt idx="172">
                  <c:v>0.67473520000000009</c:v>
                </c:pt>
                <c:pt idx="173">
                  <c:v>0.67204169999999996</c:v>
                </c:pt>
                <c:pt idx="174">
                  <c:v>0.66383150000000002</c:v>
                </c:pt>
                <c:pt idx="175">
                  <c:v>0.65024799999999994</c:v>
                </c:pt>
                <c:pt idx="176">
                  <c:v>0.63114740000000003</c:v>
                </c:pt>
                <c:pt idx="177">
                  <c:v>0.60602599999999995</c:v>
                </c:pt>
                <c:pt idx="178">
                  <c:v>0.57398309999999997</c:v>
                </c:pt>
                <c:pt idx="179">
                  <c:v>0.53373459999999995</c:v>
                </c:pt>
                <c:pt idx="180">
                  <c:v>0.48367890000000002</c:v>
                </c:pt>
                <c:pt idx="181">
                  <c:v>0.42200940000000003</c:v>
                </c:pt>
                <c:pt idx="182">
                  <c:v>0.34686139999999999</c:v>
                </c:pt>
                <c:pt idx="183">
                  <c:v>0.25646550000000001</c:v>
                </c:pt>
                <c:pt idx="184">
                  <c:v>0.14928129999999998</c:v>
                </c:pt>
                <c:pt idx="185">
                  <c:v>2.4092810000000003E-2</c:v>
                </c:pt>
                <c:pt idx="186">
                  <c:v>-0.1199451</c:v>
                </c:pt>
                <c:pt idx="187">
                  <c:v>-0.28331719999999999</c:v>
                </c:pt>
                <c:pt idx="188">
                  <c:v>-0.46621000000000001</c:v>
                </c:pt>
                <c:pt idx="189">
                  <c:v>-0.66860490000000006</c:v>
                </c:pt>
                <c:pt idx="190">
                  <c:v>-0.89037929999999998</c:v>
                </c:pt>
                <c:pt idx="191">
                  <c:v>-1.131397</c:v>
                </c:pt>
                <c:pt idx="192">
                  <c:v>-1.391567</c:v>
                </c:pt>
                <c:pt idx="193">
                  <c:v>-1.6708639999999999</c:v>
                </c:pt>
                <c:pt idx="194">
                  <c:v>-1.9693179999999999</c:v>
                </c:pt>
                <c:pt idx="195">
                  <c:v>-2.286972</c:v>
                </c:pt>
                <c:pt idx="196">
                  <c:v>-2.6238429999999999</c:v>
                </c:pt>
                <c:pt idx="197">
                  <c:v>-2.9798799999999996</c:v>
                </c:pt>
                <c:pt idx="198">
                  <c:v>-3.3549449999999998</c:v>
                </c:pt>
                <c:pt idx="199">
                  <c:v>-3.7488090000000001</c:v>
                </c:pt>
                <c:pt idx="200">
                  <c:v>-4.1611599999999997</c:v>
                </c:pt>
                <c:pt idx="201">
                  <c:v>-4.5916259999999998</c:v>
                </c:pt>
                <c:pt idx="202">
                  <c:v>-5.03979</c:v>
                </c:pt>
                <c:pt idx="203">
                  <c:v>-5.5052019999999997</c:v>
                </c:pt>
                <c:pt idx="204">
                  <c:v>-5.9873840000000005</c:v>
                </c:pt>
                <c:pt idx="205">
                  <c:v>-6.4858229999999999</c:v>
                </c:pt>
                <c:pt idx="206">
                  <c:v>-6.9999629999999993</c:v>
                </c:pt>
                <c:pt idx="207">
                  <c:v>-7.5292069999999995</c:v>
                </c:pt>
                <c:pt idx="208">
                  <c:v>-8.630395</c:v>
                </c:pt>
                <c:pt idx="209">
                  <c:v>-9.7839460000000003</c:v>
                </c:pt>
                <c:pt idx="210">
                  <c:v>-11.600620000000001</c:v>
                </c:pt>
                <c:pt idx="211">
                  <c:v>-12.732010000000001</c:v>
                </c:pt>
                <c:pt idx="212">
                  <c:v>-13.052950000000001</c:v>
                </c:pt>
                <c:pt idx="213">
                  <c:v>-13.375710000000002</c:v>
                </c:pt>
                <c:pt idx="214">
                  <c:v>-13.70027</c:v>
                </c:pt>
                <c:pt idx="215">
                  <c:v>-14.02664</c:v>
                </c:pt>
                <c:pt idx="216">
                  <c:v>-14.354810000000001</c:v>
                </c:pt>
                <c:pt idx="217">
                  <c:v>-14.684799999999999</c:v>
                </c:pt>
                <c:pt idx="218">
                  <c:v>-15.016589999999999</c:v>
                </c:pt>
                <c:pt idx="219">
                  <c:v>-15.684810000000001</c:v>
                </c:pt>
                <c:pt idx="220">
                  <c:v>-16.359110000000001</c:v>
                </c:pt>
                <c:pt idx="221">
                  <c:v>-17.03895</c:v>
                </c:pt>
                <c:pt idx="222">
                  <c:v>-17.723780000000001</c:v>
                </c:pt>
                <c:pt idx="223">
                  <c:v>-18.413070000000001</c:v>
                </c:pt>
                <c:pt idx="224">
                  <c:v>-19.106259999999999</c:v>
                </c:pt>
                <c:pt idx="225">
                  <c:v>-19.802770000000002</c:v>
                </c:pt>
                <c:pt idx="226">
                  <c:v>-20.501919999999998</c:v>
                </c:pt>
                <c:pt idx="227">
                  <c:v>-21.202950000000001</c:v>
                </c:pt>
                <c:pt idx="228">
                  <c:v>-21.904949999999999</c:v>
                </c:pt>
                <c:pt idx="229">
                  <c:v>-22.60688</c:v>
                </c:pt>
                <c:pt idx="230">
                  <c:v>-23.307569999999998</c:v>
                </c:pt>
                <c:pt idx="231">
                  <c:v>-24.699940000000002</c:v>
                </c:pt>
                <c:pt idx="232">
                  <c:v>-26.070789999999999</c:v>
                </c:pt>
                <c:pt idx="233">
                  <c:v>-27.408550000000002</c:v>
                </c:pt>
                <c:pt idx="234">
                  <c:v>-28.702370000000002</c:v>
                </c:pt>
                <c:pt idx="235">
                  <c:v>-29.942779999999999</c:v>
                </c:pt>
                <c:pt idx="236">
                  <c:v>-31.121690000000001</c:v>
                </c:pt>
                <c:pt idx="237">
                  <c:v>-32.5032</c:v>
                </c:pt>
                <c:pt idx="238">
                  <c:v>-33.129579999999997</c:v>
                </c:pt>
                <c:pt idx="239">
                  <c:v>-33.725570000000005</c:v>
                </c:pt>
                <c:pt idx="240">
                  <c:v>-34.291170000000001</c:v>
                </c:pt>
                <c:pt idx="241">
                  <c:v>-34.8264</c:v>
                </c:pt>
                <c:pt idx="242">
                  <c:v>-35.331240000000001</c:v>
                </c:pt>
                <c:pt idx="243">
                  <c:v>-35.805689999999998</c:v>
                </c:pt>
                <c:pt idx="244">
                  <c:v>-36.249769999999998</c:v>
                </c:pt>
                <c:pt idx="245">
                  <c:v>-37.203240000000001</c:v>
                </c:pt>
                <c:pt idx="246">
                  <c:v>-37.957430000000002</c:v>
                </c:pt>
                <c:pt idx="247">
                  <c:v>-38.508340000000004</c:v>
                </c:pt>
                <c:pt idx="248">
                  <c:v>-38.849630000000005</c:v>
                </c:pt>
                <c:pt idx="249">
                  <c:v>-38.975560000000002</c:v>
                </c:pt>
                <c:pt idx="250">
                  <c:v>-38.884450000000001</c:v>
                </c:pt>
                <c:pt idx="251">
                  <c:v>-38.579239999999999</c:v>
                </c:pt>
                <c:pt idx="252">
                  <c:v>-38.066020000000002</c:v>
                </c:pt>
                <c:pt idx="253">
                  <c:v>-37.612459999999999</c:v>
                </c:pt>
                <c:pt idx="254">
                  <c:v>-37.073389999999996</c:v>
                </c:pt>
                <c:pt idx="255">
                  <c:v>-36.7729</c:v>
                </c:pt>
                <c:pt idx="256">
                  <c:v>-36.45241</c:v>
                </c:pt>
                <c:pt idx="257">
                  <c:v>-36.112449999999995</c:v>
                </c:pt>
                <c:pt idx="258">
                  <c:v>-35.753540000000001</c:v>
                </c:pt>
                <c:pt idx="259">
                  <c:v>-35.37623</c:v>
                </c:pt>
                <c:pt idx="260">
                  <c:v>-34.981090000000002</c:v>
                </c:pt>
                <c:pt idx="261">
                  <c:v>-34.139740000000003</c:v>
                </c:pt>
                <c:pt idx="262">
                  <c:v>-33.234380000000002</c:v>
                </c:pt>
                <c:pt idx="263">
                  <c:v>-32.270090000000003</c:v>
                </c:pt>
                <c:pt idx="264">
                  <c:v>-30.72439</c:v>
                </c:pt>
                <c:pt idx="265">
                  <c:v>-29.07479</c:v>
                </c:pt>
                <c:pt idx="266">
                  <c:v>-27.925650000000001</c:v>
                </c:pt>
                <c:pt idx="267">
                  <c:v>-26.742640000000002</c:v>
                </c:pt>
                <c:pt idx="268">
                  <c:v>-25.83755</c:v>
                </c:pt>
                <c:pt idx="269">
                  <c:v>-25.178730000000002</c:v>
                </c:pt>
                <c:pt idx="270">
                  <c:v>-24.514810000000001</c:v>
                </c:pt>
                <c:pt idx="271">
                  <c:v>-23.845780000000001</c:v>
                </c:pt>
                <c:pt idx="272">
                  <c:v>-23.17165</c:v>
                </c:pt>
                <c:pt idx="273">
                  <c:v>-22.49241</c:v>
                </c:pt>
                <c:pt idx="274">
                  <c:v>-21.808060000000001</c:v>
                </c:pt>
                <c:pt idx="275">
                  <c:v>-21.11861</c:v>
                </c:pt>
                <c:pt idx="276">
                  <c:v>-20.473299999999998</c:v>
                </c:pt>
                <c:pt idx="277">
                  <c:v>-19.82555</c:v>
                </c:pt>
                <c:pt idx="278">
                  <c:v>-19.175850000000001</c:v>
                </c:pt>
                <c:pt idx="279">
                  <c:v>-18.524720000000002</c:v>
                </c:pt>
                <c:pt idx="280">
                  <c:v>-17.872769999999999</c:v>
                </c:pt>
                <c:pt idx="281">
                  <c:v>-17.220690000000001</c:v>
                </c:pt>
                <c:pt idx="282">
                  <c:v>-16.569289999999999</c:v>
                </c:pt>
                <c:pt idx="283">
                  <c:v>-15.919470000000002</c:v>
                </c:pt>
                <c:pt idx="284">
                  <c:v>-14.628689999999999</c:v>
                </c:pt>
                <c:pt idx="285">
                  <c:v>-13.357150000000001</c:v>
                </c:pt>
                <c:pt idx="286">
                  <c:v>-12.113960000000001</c:v>
                </c:pt>
                <c:pt idx="287">
                  <c:v>-11.50568</c:v>
                </c:pt>
                <c:pt idx="288">
                  <c:v>-10.907579999999999</c:v>
                </c:pt>
                <c:pt idx="289">
                  <c:v>-10.320559999999999</c:v>
                </c:pt>
                <c:pt idx="290">
                  <c:v>-9.7454410000000014</c:v>
                </c:pt>
                <c:pt idx="291">
                  <c:v>-9.182970000000001</c:v>
                </c:pt>
                <c:pt idx="292">
                  <c:v>-8.6338530000000002</c:v>
                </c:pt>
                <c:pt idx="293">
                  <c:v>-8.0987439999999999</c:v>
                </c:pt>
                <c:pt idx="294">
                  <c:v>-7.5782489999999996</c:v>
                </c:pt>
                <c:pt idx="295">
                  <c:v>-7.072927</c:v>
                </c:pt>
                <c:pt idx="296">
                  <c:v>-6.1097909999999995</c:v>
                </c:pt>
                <c:pt idx="297">
                  <c:v>-5.2127470000000002</c:v>
                </c:pt>
                <c:pt idx="298">
                  <c:v>-4.3842749999999997</c:v>
                </c:pt>
                <c:pt idx="299">
                  <c:v>-3.6259049999999999</c:v>
                </c:pt>
                <c:pt idx="300">
                  <c:v>-3.2732360000000003</c:v>
                </c:pt>
                <c:pt idx="301">
                  <c:v>-2.9382540000000001</c:v>
                </c:pt>
                <c:pt idx="302">
                  <c:v>-2.6208939999999998</c:v>
                </c:pt>
                <c:pt idx="303">
                  <c:v>-2.3210389999999999</c:v>
                </c:pt>
                <c:pt idx="304">
                  <c:v>-2.0385179999999998</c:v>
                </c:pt>
                <c:pt idx="305">
                  <c:v>-1.7731080000000001</c:v>
                </c:pt>
                <c:pt idx="306">
                  <c:v>-1.5245409999999999</c:v>
                </c:pt>
                <c:pt idx="307">
                  <c:v>-1.292508</c:v>
                </c:pt>
                <c:pt idx="308">
                  <c:v>-1.0766630000000001</c:v>
                </c:pt>
                <c:pt idx="309">
                  <c:v>-0.87662879999999999</c:v>
                </c:pt>
                <c:pt idx="310">
                  <c:v>-0.69199829999999996</c:v>
                </c:pt>
                <c:pt idx="311">
                  <c:v>-0.52234049999999999</c:v>
                </c:pt>
                <c:pt idx="312">
                  <c:v>-0.367201</c:v>
                </c:pt>
                <c:pt idx="313">
                  <c:v>-0.226103</c:v>
                </c:pt>
                <c:pt idx="314">
                  <c:v>-9.854998999999999E-2</c:v>
                </c:pt>
                <c:pt idx="315">
                  <c:v>1.5972800000000002E-2</c:v>
                </c:pt>
                <c:pt idx="316">
                  <c:v>0.1179959</c:v>
                </c:pt>
                <c:pt idx="317">
                  <c:v>0.20806260000000001</c:v>
                </c:pt>
                <c:pt idx="318">
                  <c:v>0.28672590000000003</c:v>
                </c:pt>
                <c:pt idx="319">
                  <c:v>0.3545451</c:v>
                </c:pt>
                <c:pt idx="320">
                  <c:v>0.41208359999999999</c:v>
                </c:pt>
                <c:pt idx="321">
                  <c:v>0.45990570000000003</c:v>
                </c:pt>
                <c:pt idx="322">
                  <c:v>0.49857549999999995</c:v>
                </c:pt>
                <c:pt idx="323">
                  <c:v>0.52865419999999996</c:v>
                </c:pt>
                <c:pt idx="324">
                  <c:v>0.55069899999999994</c:v>
                </c:pt>
                <c:pt idx="325">
                  <c:v>0.56526090000000007</c:v>
                </c:pt>
                <c:pt idx="326">
                  <c:v>0.57288320000000004</c:v>
                </c:pt>
                <c:pt idx="327">
                  <c:v>0.57409960000000004</c:v>
                </c:pt>
                <c:pt idx="328">
                  <c:v>0.56943200000000005</c:v>
                </c:pt>
                <c:pt idx="329">
                  <c:v>0.55938920000000003</c:v>
                </c:pt>
                <c:pt idx="330">
                  <c:v>0.54446550000000005</c:v>
                </c:pt>
                <c:pt idx="331">
                  <c:v>0.52513969999999999</c:v>
                </c:pt>
                <c:pt idx="332">
                  <c:v>0.50187460000000006</c:v>
                </c:pt>
                <c:pt idx="333">
                  <c:v>0.47511599999999998</c:v>
                </c:pt>
                <c:pt idx="334">
                  <c:v>0.4452931</c:v>
                </c:pt>
                <c:pt idx="335">
                  <c:v>0.41281709999999999</c:v>
                </c:pt>
                <c:pt idx="336">
                  <c:v>0.37808150000000001</c:v>
                </c:pt>
                <c:pt idx="337">
                  <c:v>0.30331049999999998</c:v>
                </c:pt>
                <c:pt idx="338">
                  <c:v>0.22374539999999998</c:v>
                </c:pt>
                <c:pt idx="339">
                  <c:v>0.1418363</c:v>
                </c:pt>
                <c:pt idx="340">
                  <c:v>5.9721330000000003E-2</c:v>
                </c:pt>
                <c:pt idx="341">
                  <c:v>1.9171809999999997E-2</c:v>
                </c:pt>
                <c:pt idx="342">
                  <c:v>-2.0763859999999999E-2</c:v>
                </c:pt>
                <c:pt idx="343">
                  <c:v>-5.9901790000000003E-2</c:v>
                </c:pt>
                <c:pt idx="344">
                  <c:v>-9.8075750000000003E-2</c:v>
                </c:pt>
                <c:pt idx="345">
                  <c:v>-0.1351368</c:v>
                </c:pt>
                <c:pt idx="346">
                  <c:v>-0.17095260000000001</c:v>
                </c:pt>
                <c:pt idx="347">
                  <c:v>-0.20540719999999998</c:v>
                </c:pt>
                <c:pt idx="348">
                  <c:v>-0.2383998</c:v>
                </c:pt>
                <c:pt idx="349">
                  <c:v>-0.26984459999999999</c:v>
                </c:pt>
                <c:pt idx="350">
                  <c:v>-0.29966949999999998</c:v>
                </c:pt>
                <c:pt idx="351">
                  <c:v>-0.35423699999999997</c:v>
                </c:pt>
                <c:pt idx="352">
                  <c:v>-0.4017792</c:v>
                </c:pt>
                <c:pt idx="353">
                  <c:v>-0.44215520000000003</c:v>
                </c:pt>
                <c:pt idx="354">
                  <c:v>-0.47538520000000001</c:v>
                </c:pt>
                <c:pt idx="355">
                  <c:v>-0.50162770000000001</c:v>
                </c:pt>
                <c:pt idx="356">
                  <c:v>-0.52115590000000001</c:v>
                </c:pt>
                <c:pt idx="357">
                  <c:v>-0.53433660000000005</c:v>
                </c:pt>
                <c:pt idx="358">
                  <c:v>-0.54161239999999999</c:v>
                </c:pt>
                <c:pt idx="359">
                  <c:v>-0.54348410000000003</c:v>
                </c:pt>
                <c:pt idx="360">
                  <c:v>-0.54049350000000007</c:v>
                </c:pt>
                <c:pt idx="361">
                  <c:v>-0.53320650000000003</c:v>
                </c:pt>
                <c:pt idx="362">
                  <c:v>-0.52219899999999997</c:v>
                </c:pt>
                <c:pt idx="363">
                  <c:v>-0.5080462</c:v>
                </c:pt>
                <c:pt idx="364">
                  <c:v>-0.49131249999999999</c:v>
                </c:pt>
                <c:pt idx="365">
                  <c:v>-0.47254200000000002</c:v>
                </c:pt>
                <c:pt idx="366">
                  <c:v>-0.44168639999999998</c:v>
                </c:pt>
                <c:pt idx="367">
                  <c:v>-0.40899170000000001</c:v>
                </c:pt>
                <c:pt idx="368">
                  <c:v>-0.37584780000000001</c:v>
                </c:pt>
                <c:pt idx="369">
                  <c:v>-0.35363929999999999</c:v>
                </c:pt>
                <c:pt idx="370">
                  <c:v>-0.33253440000000001</c:v>
                </c:pt>
                <c:pt idx="371">
                  <c:v>-0.31253300000000001</c:v>
                </c:pt>
                <c:pt idx="372">
                  <c:v>-0.29363529999999999</c:v>
                </c:pt>
                <c:pt idx="373">
                  <c:v>-0.27584120000000001</c:v>
                </c:pt>
                <c:pt idx="374">
                  <c:v>-0.25915070000000001</c:v>
                </c:pt>
                <c:pt idx="375">
                  <c:v>-0.2435638</c:v>
                </c:pt>
                <c:pt idx="376">
                  <c:v>-0.22349669999999999</c:v>
                </c:pt>
                <c:pt idx="377">
                  <c:v>-0.20678539999999998</c:v>
                </c:pt>
                <c:pt idx="378">
                  <c:v>-0.19334279999999998</c:v>
                </c:pt>
                <c:pt idx="379">
                  <c:v>-0.18297809999999998</c:v>
                </c:pt>
                <c:pt idx="380">
                  <c:v>-0.17542279999999999</c:v>
                </c:pt>
                <c:pt idx="381">
                  <c:v>-0.1703549</c:v>
                </c:pt>
                <c:pt idx="382">
                  <c:v>-0.16833110000000001</c:v>
                </c:pt>
                <c:pt idx="383">
                  <c:v>-0.16699069999999999</c:v>
                </c:pt>
                <c:pt idx="384">
                  <c:v>-0.1663338</c:v>
                </c:pt>
                <c:pt idx="385">
                  <c:v>-0.16636019999999999</c:v>
                </c:pt>
                <c:pt idx="386">
                  <c:v>-0.1670701</c:v>
                </c:pt>
                <c:pt idx="387">
                  <c:v>-0.16846339999999999</c:v>
                </c:pt>
                <c:pt idx="388">
                  <c:v>-0.1705401</c:v>
                </c:pt>
                <c:pt idx="389">
                  <c:v>-0.17373329999999998</c:v>
                </c:pt>
                <c:pt idx="390">
                  <c:v>-0.17656670000000002</c:v>
                </c:pt>
                <c:pt idx="391">
                  <c:v>-0.17904029999999999</c:v>
                </c:pt>
                <c:pt idx="392">
                  <c:v>-0.18115399999999998</c:v>
                </c:pt>
                <c:pt idx="393">
                  <c:v>-0.18290790000000001</c:v>
                </c:pt>
                <c:pt idx="394">
                  <c:v>-0.18430200000000002</c:v>
                </c:pt>
                <c:pt idx="395">
                  <c:v>-0.18533619999999998</c:v>
                </c:pt>
                <c:pt idx="396">
                  <c:v>-0.18498129999999999</c:v>
                </c:pt>
                <c:pt idx="397">
                  <c:v>-0.18401109999999998</c:v>
                </c:pt>
                <c:pt idx="398">
                  <c:v>-0.1824258</c:v>
                </c:pt>
                <c:pt idx="399">
                  <c:v>-0.1802253</c:v>
                </c:pt>
                <c:pt idx="400">
                  <c:v>-0.1774096</c:v>
                </c:pt>
                <c:pt idx="401">
                  <c:v>-0.17397870000000001</c:v>
                </c:pt>
                <c:pt idx="402">
                  <c:v>-0.16993269999999999</c:v>
                </c:pt>
                <c:pt idx="403">
                  <c:v>-0.16367880000000001</c:v>
                </c:pt>
                <c:pt idx="404">
                  <c:v>-0.15788099999999999</c:v>
                </c:pt>
                <c:pt idx="405">
                  <c:v>-0.15253919999999999</c:v>
                </c:pt>
                <c:pt idx="406">
                  <c:v>-0.14765340000000002</c:v>
                </c:pt>
                <c:pt idx="407">
                  <c:v>-0.14322360000000001</c:v>
                </c:pt>
                <c:pt idx="408">
                  <c:v>-0.13924989999999998</c:v>
                </c:pt>
                <c:pt idx="409">
                  <c:v>-0.13573209999999999</c:v>
                </c:pt>
                <c:pt idx="410">
                  <c:v>-0.12688590000000002</c:v>
                </c:pt>
                <c:pt idx="411">
                  <c:v>-0.1182132</c:v>
                </c:pt>
                <c:pt idx="412">
                  <c:v>-0.10971409999999999</c:v>
                </c:pt>
                <c:pt idx="413">
                  <c:v>-0.10138849999999999</c:v>
                </c:pt>
                <c:pt idx="414">
                  <c:v>-9.323648000000001E-2</c:v>
                </c:pt>
                <c:pt idx="415">
                  <c:v>-8.5257979999999997E-2</c:v>
                </c:pt>
                <c:pt idx="416">
                  <c:v>-7.7453029999999992E-2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056-4AE4-AF42-A54D94936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835232"/>
        <c:axId val="507099392"/>
      </c:scatterChart>
      <c:valAx>
        <c:axId val="506835232"/>
        <c:scaling>
          <c:orientation val="minMax"/>
          <c:max val="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 (ns)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07099392"/>
        <c:crosses val="autoZero"/>
        <c:crossBetween val="midCat"/>
      </c:valAx>
      <c:valAx>
        <c:axId val="50709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amplifier output (mV)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068352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Sheet2!$G$2</c:f>
              <c:strCache>
                <c:ptCount val="1"/>
                <c:pt idx="0">
                  <c:v>I(I2)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Sheet2!$K$3:$K$419</c:f>
              <c:numCache>
                <c:formatCode>0.00E+00</c:formatCode>
                <c:ptCount val="417"/>
                <c:pt idx="0">
                  <c:v>0</c:v>
                </c:pt>
                <c:pt idx="1">
                  <c:v>1.00000001686238E-7</c:v>
                </c:pt>
                <c:pt idx="2">
                  <c:v>2.0000000337247599E-7</c:v>
                </c:pt>
                <c:pt idx="3">
                  <c:v>4.0000000674495304E-7</c:v>
                </c:pt>
                <c:pt idx="4">
                  <c:v>8.0000001348990608E-7</c:v>
                </c:pt>
                <c:pt idx="5">
                  <c:v>1.60000002697981E-6</c:v>
                </c:pt>
                <c:pt idx="6">
                  <c:v>3.2000000539596201E-6</c:v>
                </c:pt>
                <c:pt idx="7">
                  <c:v>6.4000001079192495E-6</c:v>
                </c:pt>
                <c:pt idx="8">
                  <c:v>0.99310720022101695</c:v>
                </c:pt>
                <c:pt idx="9">
                  <c:v>1</c:v>
                </c:pt>
                <c:pt idx="10">
                  <c:v>1.0009999999999999</c:v>
                </c:pt>
                <c:pt idx="11">
                  <c:v>1.0038800000000001</c:v>
                </c:pt>
                <c:pt idx="12">
                  <c:v>1.0067599999999999</c:v>
                </c:pt>
                <c:pt idx="13">
                  <c:v>1.0096399999999899</c:v>
                </c:pt>
                <c:pt idx="14">
                  <c:v>1.0125199999999901</c:v>
                </c:pt>
                <c:pt idx="15">
                  <c:v>1.0153999999999899</c:v>
                </c:pt>
                <c:pt idx="16">
                  <c:v>1.0182799999999901</c:v>
                </c:pt>
                <c:pt idx="17">
                  <c:v>1.0211599999999901</c:v>
                </c:pt>
                <c:pt idx="18">
                  <c:v>1.0311599999999901</c:v>
                </c:pt>
                <c:pt idx="19">
                  <c:v>1.0411599999999901</c:v>
                </c:pt>
                <c:pt idx="20">
                  <c:v>1.0511599999999899</c:v>
                </c:pt>
                <c:pt idx="21">
                  <c:v>1.0611599999999899</c:v>
                </c:pt>
                <c:pt idx="22">
                  <c:v>1.0711599999999899</c:v>
                </c:pt>
                <c:pt idx="23">
                  <c:v>1.0811599999999901</c:v>
                </c:pt>
                <c:pt idx="24">
                  <c:v>1.0911599999999901</c:v>
                </c:pt>
                <c:pt idx="25">
                  <c:v>1.1011599999999899</c:v>
                </c:pt>
                <c:pt idx="26">
                  <c:v>1.1111599999999899</c:v>
                </c:pt>
                <c:pt idx="27">
                  <c:v>1.1211599999999899</c:v>
                </c:pt>
                <c:pt idx="28">
                  <c:v>1.13115999999999</c:v>
                </c:pt>
                <c:pt idx="29">
                  <c:v>1.1411599999999902</c:v>
                </c:pt>
                <c:pt idx="30">
                  <c:v>1.15115999999999</c:v>
                </c:pt>
                <c:pt idx="31">
                  <c:v>1.16115999999999</c:v>
                </c:pt>
                <c:pt idx="32">
                  <c:v>1.17115999999999</c:v>
                </c:pt>
                <c:pt idx="33">
                  <c:v>1.18115999999999</c:v>
                </c:pt>
                <c:pt idx="34">
                  <c:v>1.19115999999999</c:v>
                </c:pt>
                <c:pt idx="35">
                  <c:v>1.20115999999999</c:v>
                </c:pt>
                <c:pt idx="36">
                  <c:v>1.21115999999999</c:v>
                </c:pt>
                <c:pt idx="37">
                  <c:v>1.22115999999999</c:v>
                </c:pt>
                <c:pt idx="38">
                  <c:v>1.23115999999999</c:v>
                </c:pt>
                <c:pt idx="39">
                  <c:v>1.24115999999999</c:v>
                </c:pt>
                <c:pt idx="40">
                  <c:v>1.2511599999999898</c:v>
                </c:pt>
                <c:pt idx="41">
                  <c:v>1.2611599999999901</c:v>
                </c:pt>
                <c:pt idx="42">
                  <c:v>1.2711599999999901</c:v>
                </c:pt>
                <c:pt idx="43">
                  <c:v>1.2911599999999901</c:v>
                </c:pt>
                <c:pt idx="44">
                  <c:v>1.3011599999999899</c:v>
                </c:pt>
                <c:pt idx="45">
                  <c:v>1.3111599999999899</c:v>
                </c:pt>
                <c:pt idx="46">
                  <c:v>1.3311599999999901</c:v>
                </c:pt>
                <c:pt idx="47">
                  <c:v>1.3411599999999899</c:v>
                </c:pt>
                <c:pt idx="48">
                  <c:v>1.3511599999999899</c:v>
                </c:pt>
                <c:pt idx="49">
                  <c:v>1.3611599999999899</c:v>
                </c:pt>
                <c:pt idx="50">
                  <c:v>1.3811599999999902</c:v>
                </c:pt>
                <c:pt idx="51">
                  <c:v>1.39115999999999</c:v>
                </c:pt>
                <c:pt idx="52">
                  <c:v>1.40115999999999</c:v>
                </c:pt>
                <c:pt idx="53">
                  <c:v>1.41115999999999</c:v>
                </c:pt>
                <c:pt idx="54">
                  <c:v>1.43115999999999</c:v>
                </c:pt>
                <c:pt idx="55">
                  <c:v>1.44115999999999</c:v>
                </c:pt>
                <c:pt idx="56">
                  <c:v>1.45115999999999</c:v>
                </c:pt>
                <c:pt idx="57">
                  <c:v>1.46115999999999</c:v>
                </c:pt>
                <c:pt idx="58">
                  <c:v>1.48115999999999</c:v>
                </c:pt>
                <c:pt idx="59">
                  <c:v>1.4911599999999898</c:v>
                </c:pt>
                <c:pt idx="60">
                  <c:v>1.5011599999999901</c:v>
                </c:pt>
                <c:pt idx="61">
                  <c:v>1.5211599999999901</c:v>
                </c:pt>
                <c:pt idx="62">
                  <c:v>1.5411599999999899</c:v>
                </c:pt>
                <c:pt idx="63">
                  <c:v>1.5511599999999899</c:v>
                </c:pt>
                <c:pt idx="64">
                  <c:v>1.5911599999999899</c:v>
                </c:pt>
                <c:pt idx="65">
                  <c:v>1.6111599999999899</c:v>
                </c:pt>
                <c:pt idx="66">
                  <c:v>1.64115999999999</c:v>
                </c:pt>
                <c:pt idx="67">
                  <c:v>1.66115999999999</c:v>
                </c:pt>
                <c:pt idx="68">
                  <c:v>1.68115999999999</c:v>
                </c:pt>
                <c:pt idx="69">
                  <c:v>1.70115999999999</c:v>
                </c:pt>
                <c:pt idx="70">
                  <c:v>1.72115999999999</c:v>
                </c:pt>
                <c:pt idx="71">
                  <c:v>1.74115999999999</c:v>
                </c:pt>
                <c:pt idx="72">
                  <c:v>1.7711599999999901</c:v>
                </c:pt>
                <c:pt idx="73">
                  <c:v>1.7911599999999899</c:v>
                </c:pt>
                <c:pt idx="74">
                  <c:v>1.8</c:v>
                </c:pt>
                <c:pt idx="75">
                  <c:v>1.8070000000000002</c:v>
                </c:pt>
                <c:pt idx="76">
                  <c:v>1.825</c:v>
                </c:pt>
                <c:pt idx="77">
                  <c:v>1.845</c:v>
                </c:pt>
                <c:pt idx="78">
                  <c:v>1.865</c:v>
                </c:pt>
                <c:pt idx="79">
                  <c:v>1.885</c:v>
                </c:pt>
                <c:pt idx="80">
                  <c:v>1.8950000000000002</c:v>
                </c:pt>
                <c:pt idx="81">
                  <c:v>1.905</c:v>
                </c:pt>
                <c:pt idx="82">
                  <c:v>1.915</c:v>
                </c:pt>
                <c:pt idx="83">
                  <c:v>1.9350000000000001</c:v>
                </c:pt>
                <c:pt idx="84">
                  <c:v>1.9550000000000001</c:v>
                </c:pt>
                <c:pt idx="85">
                  <c:v>1.9749999999999999</c:v>
                </c:pt>
                <c:pt idx="86">
                  <c:v>1.9949999999999999</c:v>
                </c:pt>
                <c:pt idx="87">
                  <c:v>2.0150000000000001</c:v>
                </c:pt>
                <c:pt idx="88">
                  <c:v>2.0350000000000001</c:v>
                </c:pt>
                <c:pt idx="89">
                  <c:v>2.0449999999999999</c:v>
                </c:pt>
                <c:pt idx="90">
                  <c:v>2.0550000000000002</c:v>
                </c:pt>
                <c:pt idx="91">
                  <c:v>2.0649999999999999</c:v>
                </c:pt>
                <c:pt idx="92">
                  <c:v>2.0750000000000002</c:v>
                </c:pt>
                <c:pt idx="93">
                  <c:v>2.085</c:v>
                </c:pt>
                <c:pt idx="94">
                  <c:v>2.0949999999999998</c:v>
                </c:pt>
                <c:pt idx="95">
                  <c:v>2.105</c:v>
                </c:pt>
                <c:pt idx="96">
                  <c:v>2.125</c:v>
                </c:pt>
                <c:pt idx="97">
                  <c:v>2.145</c:v>
                </c:pt>
                <c:pt idx="98">
                  <c:v>2.165</c:v>
                </c:pt>
                <c:pt idx="99">
                  <c:v>2.1849999999999996</c:v>
                </c:pt>
                <c:pt idx="100">
                  <c:v>2.2149999999999999</c:v>
                </c:pt>
                <c:pt idx="101">
                  <c:v>2.2450000000000001</c:v>
                </c:pt>
                <c:pt idx="102">
                  <c:v>2.2749999999999999</c:v>
                </c:pt>
                <c:pt idx="103">
                  <c:v>2.2949999999999999</c:v>
                </c:pt>
                <c:pt idx="104">
                  <c:v>2.3149999999999999</c:v>
                </c:pt>
                <c:pt idx="105">
                  <c:v>2.335</c:v>
                </c:pt>
                <c:pt idx="106">
                  <c:v>2.3450000000000002</c:v>
                </c:pt>
                <c:pt idx="107">
                  <c:v>2.355</c:v>
                </c:pt>
                <c:pt idx="108">
                  <c:v>2.3650000000000002</c:v>
                </c:pt>
                <c:pt idx="109">
                  <c:v>2.375</c:v>
                </c:pt>
                <c:pt idx="110">
                  <c:v>2.3849999999999998</c:v>
                </c:pt>
                <c:pt idx="111">
                  <c:v>2.395</c:v>
                </c:pt>
                <c:pt idx="112">
                  <c:v>2.4049999999999998</c:v>
                </c:pt>
                <c:pt idx="113">
                  <c:v>2.4150000000000098</c:v>
                </c:pt>
                <c:pt idx="114">
                  <c:v>2.42500000000001</c:v>
                </c:pt>
                <c:pt idx="115">
                  <c:v>2.4350000000000098</c:v>
                </c:pt>
                <c:pt idx="116">
                  <c:v>2.4450000000000101</c:v>
                </c:pt>
                <c:pt idx="117">
                  <c:v>2.4550000000000098</c:v>
                </c:pt>
                <c:pt idx="118">
                  <c:v>2.4650000000000101</c:v>
                </c:pt>
                <c:pt idx="119">
                  <c:v>2.4750000000000103</c:v>
                </c:pt>
                <c:pt idx="120">
                  <c:v>2.4850000000000101</c:v>
                </c:pt>
                <c:pt idx="121">
                  <c:v>2.4950000000000103</c:v>
                </c:pt>
                <c:pt idx="122">
                  <c:v>2.5150000000000099</c:v>
                </c:pt>
                <c:pt idx="123">
                  <c:v>2.5350000000000099</c:v>
                </c:pt>
                <c:pt idx="124">
                  <c:v>2.5550000000000099</c:v>
                </c:pt>
                <c:pt idx="125">
                  <c:v>2.5750000000000099</c:v>
                </c:pt>
                <c:pt idx="126">
                  <c:v>2.59500000000001</c:v>
                </c:pt>
                <c:pt idx="127">
                  <c:v>2.61500000000001</c:v>
                </c:pt>
                <c:pt idx="128">
                  <c:v>2.63500000000001</c:v>
                </c:pt>
                <c:pt idx="129">
                  <c:v>2.65500000000001</c:v>
                </c:pt>
                <c:pt idx="130">
                  <c:v>2.67500000000001</c:v>
                </c:pt>
                <c:pt idx="131">
                  <c:v>2.6850000000000103</c:v>
                </c:pt>
                <c:pt idx="132">
                  <c:v>2.6950000000000096</c:v>
                </c:pt>
                <c:pt idx="133">
                  <c:v>2.7050000000000098</c:v>
                </c:pt>
                <c:pt idx="134">
                  <c:v>2.7150000000000101</c:v>
                </c:pt>
                <c:pt idx="135">
                  <c:v>2.7250000000000099</c:v>
                </c:pt>
                <c:pt idx="136">
                  <c:v>2.7350000000000101</c:v>
                </c:pt>
                <c:pt idx="137">
                  <c:v>2.7450000000000099</c:v>
                </c:pt>
                <c:pt idx="138">
                  <c:v>2.7550000000000101</c:v>
                </c:pt>
                <c:pt idx="139">
                  <c:v>2.7650000000000103</c:v>
                </c:pt>
                <c:pt idx="140">
                  <c:v>2.7750000000000101</c:v>
                </c:pt>
                <c:pt idx="141">
                  <c:v>2.7850000000000099</c:v>
                </c:pt>
                <c:pt idx="142">
                  <c:v>2.7950000000000097</c:v>
                </c:pt>
                <c:pt idx="143">
                  <c:v>2.8050000000000099</c:v>
                </c:pt>
                <c:pt idx="144">
                  <c:v>2.8150000000000097</c:v>
                </c:pt>
                <c:pt idx="145">
                  <c:v>2.8250000000000099</c:v>
                </c:pt>
                <c:pt idx="146">
                  <c:v>2.8350000000000102</c:v>
                </c:pt>
                <c:pt idx="147">
                  <c:v>2.84500000000001</c:v>
                </c:pt>
                <c:pt idx="148">
                  <c:v>2.8550000000000102</c:v>
                </c:pt>
                <c:pt idx="149">
                  <c:v>2.86500000000001</c:v>
                </c:pt>
                <c:pt idx="150">
                  <c:v>2.8750000000000102</c:v>
                </c:pt>
                <c:pt idx="151">
                  <c:v>2.88500000000001</c:v>
                </c:pt>
                <c:pt idx="152">
                  <c:v>2.8950000000000098</c:v>
                </c:pt>
                <c:pt idx="153">
                  <c:v>2.90500000000001</c:v>
                </c:pt>
                <c:pt idx="154">
                  <c:v>2.9150000000000098</c:v>
                </c:pt>
                <c:pt idx="155">
                  <c:v>2.92500000000001</c:v>
                </c:pt>
                <c:pt idx="156">
                  <c:v>2.9350000000000098</c:v>
                </c:pt>
                <c:pt idx="157">
                  <c:v>2.9450000000000101</c:v>
                </c:pt>
                <c:pt idx="158">
                  <c:v>2.9550000000000103</c:v>
                </c:pt>
                <c:pt idx="159">
                  <c:v>2.9650000000000101</c:v>
                </c:pt>
                <c:pt idx="160">
                  <c:v>2.9750000000000103</c:v>
                </c:pt>
                <c:pt idx="161">
                  <c:v>2.9850000000000096</c:v>
                </c:pt>
                <c:pt idx="162">
                  <c:v>3</c:v>
                </c:pt>
                <c:pt idx="163">
                  <c:v>3.0009999999999999</c:v>
                </c:pt>
                <c:pt idx="164">
                  <c:v>3.0038799999999899</c:v>
                </c:pt>
                <c:pt idx="165">
                  <c:v>3.0067599999999901</c:v>
                </c:pt>
                <c:pt idx="166">
                  <c:v>3.0096399999999899</c:v>
                </c:pt>
                <c:pt idx="167">
                  <c:v>3.0125199999999901</c:v>
                </c:pt>
                <c:pt idx="168">
                  <c:v>3.0153999999999899</c:v>
                </c:pt>
                <c:pt idx="169">
                  <c:v>3.0182799999999901</c:v>
                </c:pt>
                <c:pt idx="170">
                  <c:v>3.0211599999999899</c:v>
                </c:pt>
                <c:pt idx="171">
                  <c:v>3.0311599999999901</c:v>
                </c:pt>
                <c:pt idx="172">
                  <c:v>3.0411599999999899</c:v>
                </c:pt>
                <c:pt idx="173">
                  <c:v>3.0511599999999901</c:v>
                </c:pt>
                <c:pt idx="174">
                  <c:v>3.0611599999999899</c:v>
                </c:pt>
                <c:pt idx="175">
                  <c:v>3.0711599999999901</c:v>
                </c:pt>
                <c:pt idx="176">
                  <c:v>3.0811599999999899</c:v>
                </c:pt>
                <c:pt idx="177">
                  <c:v>3.0911599999999901</c:v>
                </c:pt>
                <c:pt idx="178">
                  <c:v>3.1011599999999904</c:v>
                </c:pt>
                <c:pt idx="179">
                  <c:v>3.1111599999999897</c:v>
                </c:pt>
                <c:pt idx="180">
                  <c:v>3.1211599999999899</c:v>
                </c:pt>
                <c:pt idx="181">
                  <c:v>3.1311599999999897</c:v>
                </c:pt>
                <c:pt idx="182">
                  <c:v>3.14115999999999</c:v>
                </c:pt>
                <c:pt idx="183">
                  <c:v>3.1511599999999902</c:v>
                </c:pt>
                <c:pt idx="184">
                  <c:v>3.16115999999999</c:v>
                </c:pt>
                <c:pt idx="185">
                  <c:v>3.1711599999999902</c:v>
                </c:pt>
                <c:pt idx="186">
                  <c:v>3.18115999999999</c:v>
                </c:pt>
                <c:pt idx="187">
                  <c:v>3.1911599999999902</c:v>
                </c:pt>
                <c:pt idx="188">
                  <c:v>3.20115999999999</c:v>
                </c:pt>
                <c:pt idx="189">
                  <c:v>3.2111599999999898</c:v>
                </c:pt>
                <c:pt idx="190">
                  <c:v>3.22115999999999</c:v>
                </c:pt>
                <c:pt idx="191">
                  <c:v>3.2311599999999898</c:v>
                </c:pt>
                <c:pt idx="192">
                  <c:v>3.24115999999999</c:v>
                </c:pt>
                <c:pt idx="193">
                  <c:v>3.2511599999999898</c:v>
                </c:pt>
                <c:pt idx="194">
                  <c:v>3.2611599999999901</c:v>
                </c:pt>
                <c:pt idx="195">
                  <c:v>3.2711599999999903</c:v>
                </c:pt>
                <c:pt idx="196">
                  <c:v>3.2911599999999903</c:v>
                </c:pt>
                <c:pt idx="197">
                  <c:v>3.3011599999999897</c:v>
                </c:pt>
                <c:pt idx="198">
                  <c:v>3.3111600000000001</c:v>
                </c:pt>
                <c:pt idx="199">
                  <c:v>3.3311600000000001</c:v>
                </c:pt>
                <c:pt idx="200">
                  <c:v>3.3411599999999999</c:v>
                </c:pt>
                <c:pt idx="201">
                  <c:v>3.3511599999999997</c:v>
                </c:pt>
                <c:pt idx="202">
                  <c:v>3.3611599999999999</c:v>
                </c:pt>
                <c:pt idx="203">
                  <c:v>3.3811599999999999</c:v>
                </c:pt>
                <c:pt idx="204">
                  <c:v>3.3911600000000002</c:v>
                </c:pt>
                <c:pt idx="205">
                  <c:v>3.40116</c:v>
                </c:pt>
                <c:pt idx="206">
                  <c:v>3.4111600000000002</c:v>
                </c:pt>
                <c:pt idx="207">
                  <c:v>3.4311599999999998</c:v>
                </c:pt>
                <c:pt idx="208">
                  <c:v>3.44116</c:v>
                </c:pt>
                <c:pt idx="209">
                  <c:v>3.4511599999999998</c:v>
                </c:pt>
                <c:pt idx="210">
                  <c:v>3.46116</c:v>
                </c:pt>
                <c:pt idx="211">
                  <c:v>3.48116</c:v>
                </c:pt>
                <c:pt idx="212">
                  <c:v>3.4911600000000003</c:v>
                </c:pt>
                <c:pt idx="213">
                  <c:v>3.50116</c:v>
                </c:pt>
                <c:pt idx="214">
                  <c:v>3.5211600000000001</c:v>
                </c:pt>
                <c:pt idx="215">
                  <c:v>3.5411599999999996</c:v>
                </c:pt>
                <c:pt idx="216">
                  <c:v>3.5511599999999999</c:v>
                </c:pt>
                <c:pt idx="217">
                  <c:v>3.5811600000000001</c:v>
                </c:pt>
                <c:pt idx="218">
                  <c:v>3.5911599999999999</c:v>
                </c:pt>
                <c:pt idx="219">
                  <c:v>3.6111600000000004</c:v>
                </c:pt>
                <c:pt idx="220">
                  <c:v>3.6411599999999997</c:v>
                </c:pt>
                <c:pt idx="221">
                  <c:v>3.6611599999999997</c:v>
                </c:pt>
                <c:pt idx="222">
                  <c:v>3.6811600000000002</c:v>
                </c:pt>
                <c:pt idx="223">
                  <c:v>3.7011600000000002</c:v>
                </c:pt>
                <c:pt idx="224">
                  <c:v>3.7211599999999998</c:v>
                </c:pt>
                <c:pt idx="225">
                  <c:v>3.7411599999999998</c:v>
                </c:pt>
                <c:pt idx="226">
                  <c:v>3.7711600000000001</c:v>
                </c:pt>
                <c:pt idx="227">
                  <c:v>3.7911600000000005</c:v>
                </c:pt>
                <c:pt idx="228">
                  <c:v>3.8000000000000003</c:v>
                </c:pt>
                <c:pt idx="229">
                  <c:v>3.8069999999999999</c:v>
                </c:pt>
                <c:pt idx="230">
                  <c:v>3.8250000000000002</c:v>
                </c:pt>
                <c:pt idx="231">
                  <c:v>3.8449999999999998</c:v>
                </c:pt>
                <c:pt idx="232">
                  <c:v>3.8649999999999904</c:v>
                </c:pt>
                <c:pt idx="233">
                  <c:v>3.8849999999999896</c:v>
                </c:pt>
                <c:pt idx="234">
                  <c:v>3.8949999999999902</c:v>
                </c:pt>
                <c:pt idx="235">
                  <c:v>3.90499999999999</c:v>
                </c:pt>
                <c:pt idx="236">
                  <c:v>3.9149999999999898</c:v>
                </c:pt>
                <c:pt idx="237">
                  <c:v>3.9349999999999903</c:v>
                </c:pt>
                <c:pt idx="238">
                  <c:v>3.9549999999999899</c:v>
                </c:pt>
                <c:pt idx="239">
                  <c:v>3.9749999999999903</c:v>
                </c:pt>
                <c:pt idx="240">
                  <c:v>3.9849999999999897</c:v>
                </c:pt>
                <c:pt idx="241">
                  <c:v>3.9949999999999894</c:v>
                </c:pt>
                <c:pt idx="242">
                  <c:v>4.0049999999999901</c:v>
                </c:pt>
                <c:pt idx="243">
                  <c:v>4.0149999999999899</c:v>
                </c:pt>
                <c:pt idx="244">
                  <c:v>4.0249999999999897</c:v>
                </c:pt>
                <c:pt idx="245">
                  <c:v>4.0349999999999904</c:v>
                </c:pt>
                <c:pt idx="246">
                  <c:v>4.0449999999999902</c:v>
                </c:pt>
                <c:pt idx="247">
                  <c:v>4.0649999999999906</c:v>
                </c:pt>
                <c:pt idx="248">
                  <c:v>4.0849999999999902</c:v>
                </c:pt>
                <c:pt idx="249">
                  <c:v>4.1049999999999907</c:v>
                </c:pt>
                <c:pt idx="250">
                  <c:v>4.1249999999999902</c:v>
                </c:pt>
                <c:pt idx="251">
                  <c:v>4.1549999999999896</c:v>
                </c:pt>
                <c:pt idx="252">
                  <c:v>4.1849999999999898</c:v>
                </c:pt>
                <c:pt idx="253">
                  <c:v>4.2149999999999901</c:v>
                </c:pt>
                <c:pt idx="254">
                  <c:v>4.2349999999999897</c:v>
                </c:pt>
                <c:pt idx="255">
                  <c:v>4.2549999999999901</c:v>
                </c:pt>
                <c:pt idx="256">
                  <c:v>4.2649999999999899</c:v>
                </c:pt>
                <c:pt idx="257">
                  <c:v>4.2749999999999906</c:v>
                </c:pt>
                <c:pt idx="258">
                  <c:v>4.2849999999999797</c:v>
                </c:pt>
                <c:pt idx="259">
                  <c:v>4.2949999999999795</c:v>
                </c:pt>
                <c:pt idx="260">
                  <c:v>4.3049999999999793</c:v>
                </c:pt>
                <c:pt idx="261">
                  <c:v>4.31499999999998</c:v>
                </c:pt>
                <c:pt idx="262">
                  <c:v>4.3249999999999797</c:v>
                </c:pt>
                <c:pt idx="263">
                  <c:v>4.3349999999999795</c:v>
                </c:pt>
                <c:pt idx="264">
                  <c:v>4.3449999999999802</c:v>
                </c:pt>
                <c:pt idx="265">
                  <c:v>4.35499999999998</c:v>
                </c:pt>
                <c:pt idx="266">
                  <c:v>4.3649999999999798</c:v>
                </c:pt>
                <c:pt idx="267">
                  <c:v>4.3749999999999796</c:v>
                </c:pt>
                <c:pt idx="268">
                  <c:v>4.3849999999999802</c:v>
                </c:pt>
                <c:pt idx="269">
                  <c:v>4.4049999999999798</c:v>
                </c:pt>
                <c:pt idx="270">
                  <c:v>4.4249999999999803</c:v>
                </c:pt>
                <c:pt idx="271">
                  <c:v>4.4449999999999807</c:v>
                </c:pt>
                <c:pt idx="272">
                  <c:v>4.4749999999999801</c:v>
                </c:pt>
                <c:pt idx="273">
                  <c:v>4.4949999999999797</c:v>
                </c:pt>
                <c:pt idx="274">
                  <c:v>4.5149999999999801</c:v>
                </c:pt>
                <c:pt idx="275">
                  <c:v>4.5349999999999797</c:v>
                </c:pt>
                <c:pt idx="276">
                  <c:v>4.5549999999999802</c:v>
                </c:pt>
                <c:pt idx="277">
                  <c:v>4.5749999999999797</c:v>
                </c:pt>
                <c:pt idx="278">
                  <c:v>4.5949999999999802</c:v>
                </c:pt>
                <c:pt idx="279">
                  <c:v>4.6149999999999798</c:v>
                </c:pt>
                <c:pt idx="280">
                  <c:v>4.6349999999999802</c:v>
                </c:pt>
                <c:pt idx="281">
                  <c:v>4.6549999999999807</c:v>
                </c:pt>
                <c:pt idx="282">
                  <c:v>4.6749999999999794</c:v>
                </c:pt>
                <c:pt idx="283">
                  <c:v>4.6949999999999701</c:v>
                </c:pt>
                <c:pt idx="284">
                  <c:v>4.7149999999999697</c:v>
                </c:pt>
                <c:pt idx="285">
                  <c:v>4.7249999999999703</c:v>
                </c:pt>
                <c:pt idx="286">
                  <c:v>4.7349999999999701</c:v>
                </c:pt>
                <c:pt idx="287">
                  <c:v>4.7449999999999699</c:v>
                </c:pt>
                <c:pt idx="288">
                  <c:v>4.7549999999999697</c:v>
                </c:pt>
                <c:pt idx="289">
                  <c:v>4.7649999999999704</c:v>
                </c:pt>
                <c:pt idx="290">
                  <c:v>4.7749999999999702</c:v>
                </c:pt>
                <c:pt idx="291">
                  <c:v>4.7849999999999699</c:v>
                </c:pt>
                <c:pt idx="292">
                  <c:v>4.7949999999999706</c:v>
                </c:pt>
                <c:pt idx="293">
                  <c:v>4.8049999999999704</c:v>
                </c:pt>
                <c:pt idx="294">
                  <c:v>4.8149999999999702</c:v>
                </c:pt>
                <c:pt idx="295">
                  <c:v>4.82499999999997</c:v>
                </c:pt>
                <c:pt idx="296">
                  <c:v>4.8349999999999698</c:v>
                </c:pt>
                <c:pt idx="297">
                  <c:v>4.8449999999999696</c:v>
                </c:pt>
                <c:pt idx="298">
                  <c:v>4.8549999999999693</c:v>
                </c:pt>
                <c:pt idx="299">
                  <c:v>4.86499999999997</c:v>
                </c:pt>
                <c:pt idx="300">
                  <c:v>4.8749999999999698</c:v>
                </c:pt>
                <c:pt idx="301">
                  <c:v>4.8849999999999696</c:v>
                </c:pt>
                <c:pt idx="302">
                  <c:v>4.8949999999999703</c:v>
                </c:pt>
                <c:pt idx="303">
                  <c:v>4.9049999999999701</c:v>
                </c:pt>
                <c:pt idx="304">
                  <c:v>4.9149999999999698</c:v>
                </c:pt>
                <c:pt idx="305">
                  <c:v>4.9249999999999696</c:v>
                </c:pt>
                <c:pt idx="306">
                  <c:v>4.9349999999999703</c:v>
                </c:pt>
                <c:pt idx="307">
                  <c:v>4.9449999999999701</c:v>
                </c:pt>
                <c:pt idx="308">
                  <c:v>4.9549999999999699</c:v>
                </c:pt>
                <c:pt idx="309">
                  <c:v>4.9649999999999705</c:v>
                </c:pt>
                <c:pt idx="310">
                  <c:v>4.9749999999999703</c:v>
                </c:pt>
                <c:pt idx="311">
                  <c:v>4.9849999999999701</c:v>
                </c:pt>
                <c:pt idx="312">
                  <c:v>4.9949999999999699</c:v>
                </c:pt>
                <c:pt idx="313">
                  <c:v>5.0049999999999706</c:v>
                </c:pt>
                <c:pt idx="314">
                  <c:v>5.0149999999999704</c:v>
                </c:pt>
                <c:pt idx="315">
                  <c:v>5.0249999999999702</c:v>
                </c:pt>
                <c:pt idx="316">
                  <c:v>5.0349999999999699</c:v>
                </c:pt>
                <c:pt idx="317">
                  <c:v>5.0449999999999697</c:v>
                </c:pt>
                <c:pt idx="318">
                  <c:v>5.0649999999999702</c:v>
                </c:pt>
                <c:pt idx="319">
                  <c:v>5.0849999999999698</c:v>
                </c:pt>
                <c:pt idx="320">
                  <c:v>5.1049999999999605</c:v>
                </c:pt>
                <c:pt idx="321">
                  <c:v>5.1349999999999598</c:v>
                </c:pt>
                <c:pt idx="322">
                  <c:v>5.1649999999999601</c:v>
                </c:pt>
                <c:pt idx="323">
                  <c:v>5.1849999999999596</c:v>
                </c:pt>
                <c:pt idx="324">
                  <c:v>5.2049999999999592</c:v>
                </c:pt>
                <c:pt idx="325">
                  <c:v>5.2249999999999597</c:v>
                </c:pt>
                <c:pt idx="326">
                  <c:v>5.2449999999999601</c:v>
                </c:pt>
                <c:pt idx="327">
                  <c:v>5.2649999999999597</c:v>
                </c:pt>
                <c:pt idx="328">
                  <c:v>5.2849999999999602</c:v>
                </c:pt>
                <c:pt idx="329">
                  <c:v>5.3049999999999597</c:v>
                </c:pt>
                <c:pt idx="330">
                  <c:v>5.3664285714285302</c:v>
                </c:pt>
                <c:pt idx="331">
                  <c:v>5.4278571428570999</c:v>
                </c:pt>
                <c:pt idx="332">
                  <c:v>5.4892857142856704</c:v>
                </c:pt>
                <c:pt idx="333">
                  <c:v>5.55071428571424</c:v>
                </c:pt>
                <c:pt idx="334">
                  <c:v>5.6121428571428096</c:v>
                </c:pt>
                <c:pt idx="335">
                  <c:v>5.6735714285713801</c:v>
                </c:pt>
                <c:pt idx="336">
                  <c:v>5.7349999999999497</c:v>
                </c:pt>
                <c:pt idx="337">
                  <c:v>5.7935714285713802</c:v>
                </c:pt>
                <c:pt idx="338">
                  <c:v>5.8521428571428</c:v>
                </c:pt>
                <c:pt idx="339">
                  <c:v>5.9107142857142296</c:v>
                </c:pt>
                <c:pt idx="340">
                  <c:v>5.9692857142856601</c:v>
                </c:pt>
                <c:pt idx="341">
                  <c:v>6.0278571428570897</c:v>
                </c:pt>
                <c:pt idx="342">
                  <c:v>6.0864285714285096</c:v>
                </c:pt>
                <c:pt idx="343">
                  <c:v>6.1449999999999401</c:v>
                </c:pt>
                <c:pt idx="344">
                  <c:v>6.4792857142856493</c:v>
                </c:pt>
                <c:pt idx="345">
                  <c:v>6.8135714285713496</c:v>
                </c:pt>
                <c:pt idx="346">
                  <c:v>7.1478571428570605</c:v>
                </c:pt>
                <c:pt idx="347">
                  <c:v>7.4821428571427697</c:v>
                </c:pt>
                <c:pt idx="348">
                  <c:v>7.81642857142847</c:v>
                </c:pt>
                <c:pt idx="349">
                  <c:v>8.1507142857141801</c:v>
                </c:pt>
                <c:pt idx="350">
                  <c:v>8.4849999999998804</c:v>
                </c:pt>
                <c:pt idx="351">
                  <c:v>8.6721428571427399</c:v>
                </c:pt>
                <c:pt idx="352">
                  <c:v>8.8592857142855905</c:v>
                </c:pt>
                <c:pt idx="353">
                  <c:v>9.0464285714284394</c:v>
                </c:pt>
                <c:pt idx="354">
                  <c:v>9.23357142857129</c:v>
                </c:pt>
                <c:pt idx="355">
                  <c:v>9.4207142857141495</c:v>
                </c:pt>
                <c:pt idx="356">
                  <c:v>9.6078571428570001</c:v>
                </c:pt>
                <c:pt idx="357">
                  <c:v>9.7949999999998507</c:v>
                </c:pt>
                <c:pt idx="358">
                  <c:v>9.8049999999998505</c:v>
                </c:pt>
                <c:pt idx="359">
                  <c:v>9.99499999999985</c:v>
                </c:pt>
                <c:pt idx="360">
                  <c:v>10</c:v>
                </c:pt>
              </c:numCache>
            </c:numRef>
          </c:xVal>
          <c:yVal>
            <c:numRef>
              <c:f>Sheet2!$M$3:$M$419</c:f>
              <c:numCache>
                <c:formatCode>0.00E+00</c:formatCode>
                <c:ptCount val="417"/>
                <c:pt idx="0">
                  <c:v>6.3812930000000001E-16</c:v>
                </c:pt>
                <c:pt idx="1">
                  <c:v>-1.8866569999999996E-9</c:v>
                </c:pt>
                <c:pt idx="2">
                  <c:v>-2.5156909999999999E-9</c:v>
                </c:pt>
                <c:pt idx="3">
                  <c:v>-5.3450950000000006E-9</c:v>
                </c:pt>
                <c:pt idx="4">
                  <c:v>-1.711535E-8</c:v>
                </c:pt>
                <c:pt idx="5">
                  <c:v>-2.6883050000000003E-8</c:v>
                </c:pt>
                <c:pt idx="6">
                  <c:v>-1.3492430000000001E-8</c:v>
                </c:pt>
                <c:pt idx="7">
                  <c:v>1.037363E-8</c:v>
                </c:pt>
                <c:pt idx="8">
                  <c:v>-5.1813409999999999E-7</c:v>
                </c:pt>
                <c:pt idx="9">
                  <c:v>-5.203185E-7</c:v>
                </c:pt>
                <c:pt idx="10">
                  <c:v>-6.4833319999999994E-7</c:v>
                </c:pt>
                <c:pt idx="11">
                  <c:v>-6.637576E-6</c:v>
                </c:pt>
                <c:pt idx="12">
                  <c:v>-1.150669E-5</c:v>
                </c:pt>
                <c:pt idx="13">
                  <c:v>-1.5255680000000002E-5</c:v>
                </c:pt>
                <c:pt idx="14">
                  <c:v>-1.7884550000000001E-5</c:v>
                </c:pt>
                <c:pt idx="15">
                  <c:v>-1.9393289999999999E-5</c:v>
                </c:pt>
                <c:pt idx="16">
                  <c:v>-1.9781909999999998E-5</c:v>
                </c:pt>
                <c:pt idx="17">
                  <c:v>-1.90504E-5</c:v>
                </c:pt>
                <c:pt idx="18">
                  <c:v>8.9055110000000001E-5</c:v>
                </c:pt>
                <c:pt idx="19">
                  <c:v>4.2367529999999998E-4</c:v>
                </c:pt>
                <c:pt idx="20">
                  <c:v>1.0725929999999999E-3</c:v>
                </c:pt>
                <c:pt idx="21">
                  <c:v>1.9881999999999999E-3</c:v>
                </c:pt>
                <c:pt idx="22">
                  <c:v>2.8870200000000001E-3</c:v>
                </c:pt>
                <c:pt idx="23">
                  <c:v>3.155887E-3</c:v>
                </c:pt>
                <c:pt idx="24">
                  <c:v>1.728996E-3</c:v>
                </c:pt>
                <c:pt idx="25">
                  <c:v>-3.051734E-3</c:v>
                </c:pt>
                <c:pt idx="26">
                  <c:v>-1.350903E-2</c:v>
                </c:pt>
                <c:pt idx="27">
                  <c:v>-3.2570339999999996E-2</c:v>
                </c:pt>
                <c:pt idx="28">
                  <c:v>-6.3578670000000004E-2</c:v>
                </c:pt>
                <c:pt idx="29">
                  <c:v>-0.11000270000000001</c:v>
                </c:pt>
                <c:pt idx="30">
                  <c:v>-0.1750795</c:v>
                </c:pt>
                <c:pt idx="31">
                  <c:v>-0.2614514</c:v>
                </c:pt>
                <c:pt idx="32">
                  <c:v>-0.37087760000000003</c:v>
                </c:pt>
                <c:pt idx="33">
                  <c:v>-0.5040669000000001</c:v>
                </c:pt>
                <c:pt idx="34">
                  <c:v>-0.66064849999999997</c:v>
                </c:pt>
                <c:pt idx="35">
                  <c:v>-0.83928639999999999</c:v>
                </c:pt>
                <c:pt idx="36">
                  <c:v>-1.0379240000000001</c:v>
                </c:pt>
                <c:pt idx="37">
                  <c:v>-1.254108</c:v>
                </c:pt>
                <c:pt idx="38">
                  <c:v>-1.4853209999999999</c:v>
                </c:pt>
                <c:pt idx="39">
                  <c:v>-1.729258</c:v>
                </c:pt>
                <c:pt idx="40">
                  <c:v>-1.9840059999999999</c:v>
                </c:pt>
                <c:pt idx="41">
                  <c:v>-2.248097</c:v>
                </c:pt>
                <c:pt idx="42">
                  <c:v>-2.5204569999999999</c:v>
                </c:pt>
                <c:pt idx="43">
                  <c:v>-3.0868029999999997</c:v>
                </c:pt>
                <c:pt idx="44">
                  <c:v>-3.3793289999999998</c:v>
                </c:pt>
                <c:pt idx="45">
                  <c:v>-3.676987</c:v>
                </c:pt>
                <c:pt idx="46">
                  <c:v>-4.2836209999999992</c:v>
                </c:pt>
                <c:pt idx="47">
                  <c:v>-4.590338</c:v>
                </c:pt>
                <c:pt idx="48">
                  <c:v>-4.8977750000000002</c:v>
                </c:pt>
                <c:pt idx="49">
                  <c:v>-5.2048119999999995</c:v>
                </c:pt>
                <c:pt idx="50">
                  <c:v>-5.8135110000000001</c:v>
                </c:pt>
                <c:pt idx="51">
                  <c:v>-6.113213</c:v>
                </c:pt>
                <c:pt idx="52">
                  <c:v>-6.4085710000000002</c:v>
                </c:pt>
                <c:pt idx="53">
                  <c:v>-6.69869</c:v>
                </c:pt>
                <c:pt idx="54">
                  <c:v>-7.2598719999999997</c:v>
                </c:pt>
                <c:pt idx="55">
                  <c:v>-7.5294699999999999</c:v>
                </c:pt>
                <c:pt idx="56">
                  <c:v>-7.7909459999999999</c:v>
                </c:pt>
                <c:pt idx="57">
                  <c:v>-8.0438569999999991</c:v>
                </c:pt>
                <c:pt idx="58">
                  <c:v>-8.5227029999999999</c:v>
                </c:pt>
                <c:pt idx="59">
                  <c:v>-8.748151</c:v>
                </c:pt>
                <c:pt idx="60">
                  <c:v>-8.9639939999999996</c:v>
                </c:pt>
                <c:pt idx="61">
                  <c:v>-9.3659400000000002</c:v>
                </c:pt>
                <c:pt idx="62">
                  <c:v>-9.7266530000000007</c:v>
                </c:pt>
                <c:pt idx="63">
                  <c:v>-9.8910160000000005</c:v>
                </c:pt>
                <c:pt idx="64">
                  <c:v>-10.4392</c:v>
                </c:pt>
                <c:pt idx="65">
                  <c:v>-10.647459999999999</c:v>
                </c:pt>
                <c:pt idx="66">
                  <c:v>-10.878459999999999</c:v>
                </c:pt>
                <c:pt idx="67">
                  <c:v>-10.97926</c:v>
                </c:pt>
                <c:pt idx="68">
                  <c:v>-11.03876</c:v>
                </c:pt>
                <c:pt idx="69">
                  <c:v>-11.05829</c:v>
                </c:pt>
                <c:pt idx="70">
                  <c:v>-11.039159999999999</c:v>
                </c:pt>
                <c:pt idx="71">
                  <c:v>-10.982709999999999</c:v>
                </c:pt>
                <c:pt idx="72">
                  <c:v>-10.83132</c:v>
                </c:pt>
                <c:pt idx="73">
                  <c:v>-10.68863</c:v>
                </c:pt>
                <c:pt idx="74">
                  <c:v>-10.616989999999999</c:v>
                </c:pt>
                <c:pt idx="75">
                  <c:v>-10.553949999999999</c:v>
                </c:pt>
                <c:pt idx="76">
                  <c:v>-10.37548</c:v>
                </c:pt>
                <c:pt idx="77">
                  <c:v>-10.151350000000001</c:v>
                </c:pt>
                <c:pt idx="78">
                  <c:v>-9.9001230000000007</c:v>
                </c:pt>
                <c:pt idx="79">
                  <c:v>-9.6235130000000009</c:v>
                </c:pt>
                <c:pt idx="80">
                  <c:v>-9.4762409999999999</c:v>
                </c:pt>
                <c:pt idx="81">
                  <c:v>-9.3233069999999998</c:v>
                </c:pt>
                <c:pt idx="82">
                  <c:v>-9.1649729999999998</c:v>
                </c:pt>
                <c:pt idx="83">
                  <c:v>-8.8333250000000003</c:v>
                </c:pt>
                <c:pt idx="84">
                  <c:v>-8.4841650000000008</c:v>
                </c:pt>
                <c:pt idx="85">
                  <c:v>-8.1210129999999996</c:v>
                </c:pt>
                <c:pt idx="86">
                  <c:v>-7.7477510000000001</c:v>
                </c:pt>
                <c:pt idx="87">
                  <c:v>-7.368182</c:v>
                </c:pt>
                <c:pt idx="88">
                  <c:v>-6.9857100000000001</c:v>
                </c:pt>
                <c:pt idx="89">
                  <c:v>-6.7943179999999996</c:v>
                </c:pt>
                <c:pt idx="90">
                  <c:v>-6.6032659999999996</c:v>
                </c:pt>
                <c:pt idx="91">
                  <c:v>-6.412865</c:v>
                </c:pt>
                <c:pt idx="92">
                  <c:v>-6.2234080000000001</c:v>
                </c:pt>
                <c:pt idx="93">
                  <c:v>-6.0351739999999996</c:v>
                </c:pt>
                <c:pt idx="94">
                  <c:v>-5.848433</c:v>
                </c:pt>
                <c:pt idx="95">
                  <c:v>-5.6634349999999998</c:v>
                </c:pt>
                <c:pt idx="96">
                  <c:v>-5.2996129999999999</c:v>
                </c:pt>
                <c:pt idx="97">
                  <c:v>-4.9454310000000001</c:v>
                </c:pt>
                <c:pt idx="98">
                  <c:v>-4.6023680000000002</c:v>
                </c:pt>
                <c:pt idx="99">
                  <c:v>-4.2716459999999996</c:v>
                </c:pt>
                <c:pt idx="100">
                  <c:v>-3.800726</c:v>
                </c:pt>
                <c:pt idx="101">
                  <c:v>-3.3618209999999999</c:v>
                </c:pt>
                <c:pt idx="102">
                  <c:v>-2.9560279999999999</c:v>
                </c:pt>
                <c:pt idx="103">
                  <c:v>-2.7040889999999997</c:v>
                </c:pt>
                <c:pt idx="104">
                  <c:v>-2.46698</c:v>
                </c:pt>
                <c:pt idx="105">
                  <c:v>-2.2445339999999998</c:v>
                </c:pt>
                <c:pt idx="106">
                  <c:v>-2.1387300000000002</c:v>
                </c:pt>
                <c:pt idx="107">
                  <c:v>-2.0364870000000002</c:v>
                </c:pt>
                <c:pt idx="108">
                  <c:v>-1.9377579999999999</c:v>
                </c:pt>
                <c:pt idx="109">
                  <c:v>-1.842492</c:v>
                </c:pt>
                <c:pt idx="110">
                  <c:v>-1.7506360000000001</c:v>
                </c:pt>
                <c:pt idx="111">
                  <c:v>-1.6621299999999999</c:v>
                </c:pt>
                <c:pt idx="112">
                  <c:v>-1.576913</c:v>
                </c:pt>
                <c:pt idx="113">
                  <c:v>-1.4949189999999999</c:v>
                </c:pt>
                <c:pt idx="114">
                  <c:v>-1.4160819999999998</c:v>
                </c:pt>
                <c:pt idx="115">
                  <c:v>-1.3403320000000001</c:v>
                </c:pt>
                <c:pt idx="116">
                  <c:v>-1.2676000000000001</c:v>
                </c:pt>
                <c:pt idx="117">
                  <c:v>-1.197813</c:v>
                </c:pt>
                <c:pt idx="118">
                  <c:v>-1.1309009999999999</c:v>
                </c:pt>
                <c:pt idx="119">
                  <c:v>-1.066791</c:v>
                </c:pt>
                <c:pt idx="120">
                  <c:v>-1.0054099999999999</c:v>
                </c:pt>
                <c:pt idx="121">
                  <c:v>-0.94668379999999996</c:v>
                </c:pt>
                <c:pt idx="122">
                  <c:v>-0.8368989</c:v>
                </c:pt>
                <c:pt idx="123">
                  <c:v>-0.73683909999999997</c:v>
                </c:pt>
                <c:pt idx="124">
                  <c:v>-0.64591100000000001</c:v>
                </c:pt>
                <c:pt idx="125">
                  <c:v>-0.5635323000000001</c:v>
                </c:pt>
                <c:pt idx="126">
                  <c:v>-0.48913449999999997</c:v>
                </c:pt>
                <c:pt idx="127">
                  <c:v>-0.4221626</c:v>
                </c:pt>
                <c:pt idx="128">
                  <c:v>-0.36207830000000002</c:v>
                </c:pt>
                <c:pt idx="129">
                  <c:v>-0.30836449999999999</c:v>
                </c:pt>
                <c:pt idx="130">
                  <c:v>-0.2605285</c:v>
                </c:pt>
                <c:pt idx="131">
                  <c:v>-0.23866709999999999</c:v>
                </c:pt>
                <c:pt idx="132">
                  <c:v>-0.21810100000000002</c:v>
                </c:pt>
                <c:pt idx="133">
                  <c:v>-0.1987748</c:v>
                </c:pt>
                <c:pt idx="134">
                  <c:v>-0.1806345</c:v>
                </c:pt>
                <c:pt idx="135">
                  <c:v>-0.16362780000000002</c:v>
                </c:pt>
                <c:pt idx="136">
                  <c:v>-0.1477038</c:v>
                </c:pt>
                <c:pt idx="137">
                  <c:v>-0.13281299999999999</c:v>
                </c:pt>
                <c:pt idx="138">
                  <c:v>-0.11890779999999999</c:v>
                </c:pt>
                <c:pt idx="139">
                  <c:v>-0.1059422</c:v>
                </c:pt>
                <c:pt idx="140">
                  <c:v>-9.3871480000000007E-2</c:v>
                </c:pt>
                <c:pt idx="141">
                  <c:v>-8.2652530000000002E-2</c:v>
                </c:pt>
                <c:pt idx="142">
                  <c:v>-7.224359000000001E-2</c:v>
                </c:pt>
                <c:pt idx="143">
                  <c:v>-6.260425E-2</c:v>
                </c:pt>
                <c:pt idx="144">
                  <c:v>-5.3695420000000001E-2</c:v>
                </c:pt>
                <c:pt idx="145">
                  <c:v>-4.5479409999999998E-2</c:v>
                </c:pt>
                <c:pt idx="146">
                  <c:v>-3.7919910000000001E-2</c:v>
                </c:pt>
                <c:pt idx="147">
                  <c:v>-3.0982050000000001E-2</c:v>
                </c:pt>
                <c:pt idx="148">
                  <c:v>-2.4632309999999998E-2</c:v>
                </c:pt>
                <c:pt idx="149">
                  <c:v>-1.8838549999999999E-2</c:v>
                </c:pt>
                <c:pt idx="150">
                  <c:v>-1.3569909999999999E-2</c:v>
                </c:pt>
                <c:pt idx="151">
                  <c:v>-8.7967110000000005E-3</c:v>
                </c:pt>
                <c:pt idx="152">
                  <c:v>-4.4904300000000001E-3</c:v>
                </c:pt>
                <c:pt idx="153">
                  <c:v>-6.2368190000000004E-4</c:v>
                </c:pt>
                <c:pt idx="154">
                  <c:v>2.8298220000000001E-3</c:v>
                </c:pt>
                <c:pt idx="155">
                  <c:v>5.8952690000000007E-3</c:v>
                </c:pt>
                <c:pt idx="156">
                  <c:v>8.5967179999999997E-3</c:v>
                </c:pt>
                <c:pt idx="157">
                  <c:v>1.0957129999999999E-2</c:v>
                </c:pt>
                <c:pt idx="158">
                  <c:v>1.2998379999999999E-2</c:v>
                </c:pt>
                <c:pt idx="159">
                  <c:v>1.474134E-2</c:v>
                </c:pt>
                <c:pt idx="160">
                  <c:v>1.6205879999999999E-2</c:v>
                </c:pt>
                <c:pt idx="161">
                  <c:v>1.741096E-2</c:v>
                </c:pt>
                <c:pt idx="162">
                  <c:v>1.8824829999999997E-2</c:v>
                </c:pt>
                <c:pt idx="163">
                  <c:v>1.889706E-2</c:v>
                </c:pt>
                <c:pt idx="164">
                  <c:v>1.9081270000000001E-2</c:v>
                </c:pt>
                <c:pt idx="165">
                  <c:v>1.9249800000000001E-2</c:v>
                </c:pt>
                <c:pt idx="166">
                  <c:v>1.9402639999999999E-2</c:v>
                </c:pt>
                <c:pt idx="167">
                  <c:v>1.95398E-2</c:v>
                </c:pt>
                <c:pt idx="168">
                  <c:v>1.9661269999999998E-2</c:v>
                </c:pt>
                <c:pt idx="169">
                  <c:v>1.9767059999999999E-2</c:v>
                </c:pt>
                <c:pt idx="170">
                  <c:v>1.9857160000000002E-2</c:v>
                </c:pt>
                <c:pt idx="171">
                  <c:v>2.019437E-2</c:v>
                </c:pt>
                <c:pt idx="172">
                  <c:v>2.0589589999999998E-2</c:v>
                </c:pt>
                <c:pt idx="173">
                  <c:v>2.1144179999999999E-2</c:v>
                </c:pt>
                <c:pt idx="174">
                  <c:v>2.1823290000000002E-2</c:v>
                </c:pt>
                <c:pt idx="175">
                  <c:v>2.2355510000000002E-2</c:v>
                </c:pt>
                <c:pt idx="176">
                  <c:v>2.213909E-2</c:v>
                </c:pt>
                <c:pt idx="177">
                  <c:v>2.011899E-2</c:v>
                </c:pt>
                <c:pt idx="178">
                  <c:v>1.4647319999999998E-2</c:v>
                </c:pt>
                <c:pt idx="179">
                  <c:v>3.4109030000000003E-3</c:v>
                </c:pt>
                <c:pt idx="180">
                  <c:v>-1.6508709999999999E-2</c:v>
                </c:pt>
                <c:pt idx="181">
                  <c:v>-4.8446040000000003E-2</c:v>
                </c:pt>
                <c:pt idx="182">
                  <c:v>-9.5861809999999992E-2</c:v>
                </c:pt>
                <c:pt idx="183">
                  <c:v>-0.1619855</c:v>
                </c:pt>
                <c:pt idx="184">
                  <c:v>-0.24945249999999999</c:v>
                </c:pt>
                <c:pt idx="185">
                  <c:v>-0.36001510000000003</c:v>
                </c:pt>
                <c:pt idx="186">
                  <c:v>-0.49437589999999998</c:v>
                </c:pt>
                <c:pt idx="187">
                  <c:v>-0.65215820000000002</c:v>
                </c:pt>
                <c:pt idx="188">
                  <c:v>-0.83202050000000005</c:v>
                </c:pt>
                <c:pt idx="189">
                  <c:v>-1.031901</c:v>
                </c:pt>
                <c:pt idx="190">
                  <c:v>-1.249341</c:v>
                </c:pt>
                <c:pt idx="191">
                  <c:v>-1.4818199999999999</c:v>
                </c:pt>
                <c:pt idx="192">
                  <c:v>-1.7270269999999999</c:v>
                </c:pt>
                <c:pt idx="193">
                  <c:v>-1.983047</c:v>
                </c:pt>
                <c:pt idx="194">
                  <c:v>-2.248408</c:v>
                </c:pt>
                <c:pt idx="195">
                  <c:v>-2.5220319999999998</c:v>
                </c:pt>
                <c:pt idx="196">
                  <c:v>-3.090881</c:v>
                </c:pt>
                <c:pt idx="197">
                  <c:v>-3.3846400000000001</c:v>
                </c:pt>
                <c:pt idx="198">
                  <c:v>-3.683516</c:v>
                </c:pt>
                <c:pt idx="199">
                  <c:v>-4.2925330000000006</c:v>
                </c:pt>
                <c:pt idx="200">
                  <c:v>-4.6004100000000001</c:v>
                </c:pt>
                <c:pt idx="201">
                  <c:v>-4.9089850000000004</c:v>
                </c:pt>
                <c:pt idx="202">
                  <c:v>-5.2171390000000004</c:v>
                </c:pt>
                <c:pt idx="203">
                  <c:v>-5.8279930000000002</c:v>
                </c:pt>
                <c:pt idx="204">
                  <c:v>-6.1287340000000006</c:v>
                </c:pt>
                <c:pt idx="205">
                  <c:v>-6.4251059999999995</c:v>
                </c:pt>
                <c:pt idx="206">
                  <c:v>-6.7162090000000001</c:v>
                </c:pt>
                <c:pt idx="207">
                  <c:v>-7.2792789999999998</c:v>
                </c:pt>
                <c:pt idx="208">
                  <c:v>-7.549779</c:v>
                </c:pt>
                <c:pt idx="209">
                  <c:v>-7.8121290000000005</c:v>
                </c:pt>
                <c:pt idx="210">
                  <c:v>-8.065885999999999</c:v>
                </c:pt>
                <c:pt idx="211">
                  <c:v>-8.5463389999999997</c:v>
                </c:pt>
                <c:pt idx="212">
                  <c:v>-8.7725500000000007</c:v>
                </c:pt>
                <c:pt idx="213">
                  <c:v>-8.9891260000000006</c:v>
                </c:pt>
                <c:pt idx="214">
                  <c:v>-9.3924609999999991</c:v>
                </c:pt>
                <c:pt idx="215">
                  <c:v>-9.7544539999999991</c:v>
                </c:pt>
                <c:pt idx="216">
                  <c:v>-9.9194200000000006</c:v>
                </c:pt>
                <c:pt idx="217">
                  <c:v>-10.348690000000001</c:v>
                </c:pt>
                <c:pt idx="218">
                  <c:v>-10.469759999999999</c:v>
                </c:pt>
                <c:pt idx="219">
                  <c:v>-10.67895</c:v>
                </c:pt>
                <c:pt idx="220">
                  <c:v>-10.91119</c:v>
                </c:pt>
                <c:pt idx="221">
                  <c:v>-11.01271</c:v>
                </c:pt>
                <c:pt idx="222">
                  <c:v>-11.07286</c:v>
                </c:pt>
                <c:pt idx="223">
                  <c:v>-11.092960000000001</c:v>
                </c:pt>
                <c:pt idx="224">
                  <c:v>-11.07433</c:v>
                </c:pt>
                <c:pt idx="225">
                  <c:v>-11.018319999999999</c:v>
                </c:pt>
                <c:pt idx="226">
                  <c:v>-10.86748</c:v>
                </c:pt>
                <c:pt idx="227">
                  <c:v>-10.725070000000001</c:v>
                </c:pt>
                <c:pt idx="228">
                  <c:v>-10.653549999999999</c:v>
                </c:pt>
                <c:pt idx="229">
                  <c:v>-10.590590000000001</c:v>
                </c:pt>
                <c:pt idx="230">
                  <c:v>-10.41231</c:v>
                </c:pt>
                <c:pt idx="231">
                  <c:v>-10.18835</c:v>
                </c:pt>
                <c:pt idx="232">
                  <c:v>-9.9372509999999998</c:v>
                </c:pt>
                <c:pt idx="233">
                  <c:v>-9.6607289999999999</c:v>
                </c:pt>
                <c:pt idx="234">
                  <c:v>-9.5134899999999991</c:v>
                </c:pt>
                <c:pt idx="235">
                  <c:v>-9.3605800000000006</c:v>
                </c:pt>
                <c:pt idx="236">
                  <c:v>-9.2022619999999993</c:v>
                </c:pt>
                <c:pt idx="237">
                  <c:v>-8.8706250000000004</c:v>
                </c:pt>
                <c:pt idx="238">
                  <c:v>-8.5214479999999995</c:v>
                </c:pt>
                <c:pt idx="239">
                  <c:v>-8.1582559999999997</c:v>
                </c:pt>
                <c:pt idx="240">
                  <c:v>-7.9726160000000004</c:v>
                </c:pt>
                <c:pt idx="241">
                  <c:v>-7.7849310000000003</c:v>
                </c:pt>
                <c:pt idx="242">
                  <c:v>-7.5956729999999997</c:v>
                </c:pt>
                <c:pt idx="243">
                  <c:v>-7.4052809999999996</c:v>
                </c:pt>
                <c:pt idx="244">
                  <c:v>-7.2141669999999998</c:v>
                </c:pt>
                <c:pt idx="245">
                  <c:v>-7.0227110000000001</c:v>
                </c:pt>
                <c:pt idx="246">
                  <c:v>-6.8312620000000006</c:v>
                </c:pt>
                <c:pt idx="247">
                  <c:v>-6.4496869999999999</c:v>
                </c:pt>
                <c:pt idx="248">
                  <c:v>-6.0718620000000003</c:v>
                </c:pt>
                <c:pt idx="249">
                  <c:v>-5.6999759999999995</c:v>
                </c:pt>
                <c:pt idx="250">
                  <c:v>-5.3359969999999999</c:v>
                </c:pt>
                <c:pt idx="251">
                  <c:v>-4.8085610000000001</c:v>
                </c:pt>
                <c:pt idx="252">
                  <c:v>-4.3075149999999995</c:v>
                </c:pt>
                <c:pt idx="253">
                  <c:v>-3.8363170000000002</c:v>
                </c:pt>
                <c:pt idx="254">
                  <c:v>-3.5398809999999998</c:v>
                </c:pt>
                <c:pt idx="255">
                  <c:v>-3.2580550000000001</c:v>
                </c:pt>
                <c:pt idx="256">
                  <c:v>-3.1226890000000003</c:v>
                </c:pt>
                <c:pt idx="257">
                  <c:v>-2.9910399999999999</c:v>
                </c:pt>
                <c:pt idx="258">
                  <c:v>-2.8631120000000001</c:v>
                </c:pt>
                <c:pt idx="259">
                  <c:v>-2.7389039999999998</c:v>
                </c:pt>
                <c:pt idx="260">
                  <c:v>-2.618404</c:v>
                </c:pt>
                <c:pt idx="261">
                  <c:v>-2.5015960000000002</c:v>
                </c:pt>
                <c:pt idx="262">
                  <c:v>-2.388455</c:v>
                </c:pt>
                <c:pt idx="263">
                  <c:v>-2.27895</c:v>
                </c:pt>
                <c:pt idx="264">
                  <c:v>-2.173047</c:v>
                </c:pt>
                <c:pt idx="265">
                  <c:v>-2.0707040000000001</c:v>
                </c:pt>
                <c:pt idx="266">
                  <c:v>-1.971875</c:v>
                </c:pt>
                <c:pt idx="267">
                  <c:v>-1.876509</c:v>
                </c:pt>
                <c:pt idx="268">
                  <c:v>-1.7845529999999998</c:v>
                </c:pt>
                <c:pt idx="269">
                  <c:v>-1.6106309999999999</c:v>
                </c:pt>
                <c:pt idx="270">
                  <c:v>-1.449603</c:v>
                </c:pt>
                <c:pt idx="271">
                  <c:v>-1.3009230000000001</c:v>
                </c:pt>
                <c:pt idx="272">
                  <c:v>-1.0998209999999999</c:v>
                </c:pt>
                <c:pt idx="273">
                  <c:v>-0.97951960000000005</c:v>
                </c:pt>
                <c:pt idx="274">
                  <c:v>-0.8695423000000001</c:v>
                </c:pt>
                <c:pt idx="275">
                  <c:v>-0.76929170000000002</c:v>
                </c:pt>
                <c:pt idx="276">
                  <c:v>-0.67817430000000001</c:v>
                </c:pt>
                <c:pt idx="277">
                  <c:v>-0.59560799999999992</c:v>
                </c:pt>
                <c:pt idx="278">
                  <c:v>-0.5210243</c:v>
                </c:pt>
                <c:pt idx="279">
                  <c:v>-0.4538683</c:v>
                </c:pt>
                <c:pt idx="280">
                  <c:v>-0.39360149999999999</c:v>
                </c:pt>
                <c:pt idx="281">
                  <c:v>-0.33970700000000004</c:v>
                </c:pt>
                <c:pt idx="282">
                  <c:v>-0.2916919</c:v>
                </c:pt>
                <c:pt idx="283">
                  <c:v>-0.249087</c:v>
                </c:pt>
                <c:pt idx="284">
                  <c:v>-0.21144480000000002</c:v>
                </c:pt>
                <c:pt idx="285">
                  <c:v>-0.19435080000000002</c:v>
                </c:pt>
                <c:pt idx="286">
                  <c:v>-0.17833979999999999</c:v>
                </c:pt>
                <c:pt idx="287">
                  <c:v>-0.16336249999999999</c:v>
                </c:pt>
                <c:pt idx="288">
                  <c:v>-0.14937119999999998</c:v>
                </c:pt>
                <c:pt idx="289">
                  <c:v>-0.13631980000000002</c:v>
                </c:pt>
                <c:pt idx="290">
                  <c:v>-0.12416369999999999</c:v>
                </c:pt>
                <c:pt idx="291">
                  <c:v>-0.11285970000000001</c:v>
                </c:pt>
                <c:pt idx="292">
                  <c:v>-0.1023661</c:v>
                </c:pt>
                <c:pt idx="293">
                  <c:v>-9.2642420000000003E-2</c:v>
                </c:pt>
                <c:pt idx="294">
                  <c:v>-8.3649600000000005E-2</c:v>
                </c:pt>
                <c:pt idx="295">
                  <c:v>-7.5349940000000004E-2</c:v>
                </c:pt>
                <c:pt idx="296">
                  <c:v>-6.7707139999999999E-2</c:v>
                </c:pt>
                <c:pt idx="297">
                  <c:v>-6.0686290000000004E-2</c:v>
                </c:pt>
                <c:pt idx="298">
                  <c:v>-5.4253889999999999E-2</c:v>
                </c:pt>
                <c:pt idx="299">
                  <c:v>-4.8377790000000004E-2</c:v>
                </c:pt>
                <c:pt idx="300">
                  <c:v>-4.302711E-2</c:v>
                </c:pt>
                <c:pt idx="301">
                  <c:v>-3.817218E-2</c:v>
                </c:pt>
                <c:pt idx="302">
                  <c:v>-3.3784459999999995E-2</c:v>
                </c:pt>
                <c:pt idx="303">
                  <c:v>-2.983657E-2</c:v>
                </c:pt>
                <c:pt idx="304">
                  <c:v>-2.6302209999999999E-2</c:v>
                </c:pt>
                <c:pt idx="305">
                  <c:v>-2.315619E-2</c:v>
                </c:pt>
                <c:pt idx="306">
                  <c:v>-2.0374439999999997E-2</c:v>
                </c:pt>
                <c:pt idx="307">
                  <c:v>-1.7934000000000002E-2</c:v>
                </c:pt>
                <c:pt idx="308">
                  <c:v>-1.5812980000000001E-2</c:v>
                </c:pt>
                <c:pt idx="309">
                  <c:v>-1.3990509999999999E-2</c:v>
                </c:pt>
                <c:pt idx="310">
                  <c:v>-1.244673E-2</c:v>
                </c:pt>
                <c:pt idx="311">
                  <c:v>-1.116264E-2</c:v>
                </c:pt>
                <c:pt idx="312">
                  <c:v>-1.012017E-2</c:v>
                </c:pt>
                <c:pt idx="313">
                  <c:v>-9.3020490000000015E-3</c:v>
                </c:pt>
                <c:pt idx="314">
                  <c:v>-8.6918379999999986E-3</c:v>
                </c:pt>
                <c:pt idx="315">
                  <c:v>-8.2739129999999991E-3</c:v>
                </c:pt>
                <c:pt idx="316">
                  <c:v>-8.033452E-3</c:v>
                </c:pt>
                <c:pt idx="317">
                  <c:v>-7.9564289999999992E-3</c:v>
                </c:pt>
                <c:pt idx="318">
                  <c:v>-8.2403949999999993E-3</c:v>
                </c:pt>
                <c:pt idx="319">
                  <c:v>-9.0281570000000002E-3</c:v>
                </c:pt>
                <c:pt idx="320">
                  <c:v>-1.023232E-2</c:v>
                </c:pt>
                <c:pt idx="321">
                  <c:v>-1.2650960000000001E-2</c:v>
                </c:pt>
                <c:pt idx="322">
                  <c:v>-1.560635E-2</c:v>
                </c:pt>
                <c:pt idx="323">
                  <c:v>-1.786248E-2</c:v>
                </c:pt>
                <c:pt idx="324">
                  <c:v>-2.0141360000000001E-2</c:v>
                </c:pt>
                <c:pt idx="325">
                  <c:v>-2.2442989999999999E-2</c:v>
                </c:pt>
                <c:pt idx="326">
                  <c:v>-2.4767359999999999E-2</c:v>
                </c:pt>
                <c:pt idx="327">
                  <c:v>-2.7114489999999998E-2</c:v>
                </c:pt>
                <c:pt idx="328">
                  <c:v>-2.9484359999999998E-2</c:v>
                </c:pt>
                <c:pt idx="329">
                  <c:v>-3.1876979999999999E-2</c:v>
                </c:pt>
                <c:pt idx="330">
                  <c:v>-3.8541970000000002E-2</c:v>
                </c:pt>
                <c:pt idx="331">
                  <c:v>-4.4266279999999998E-2</c:v>
                </c:pt>
                <c:pt idx="332">
                  <c:v>-4.9049879999999997E-2</c:v>
                </c:pt>
                <c:pt idx="333">
                  <c:v>-5.2892800000000004E-2</c:v>
                </c:pt>
                <c:pt idx="334">
                  <c:v>-5.5795030000000002E-2</c:v>
                </c:pt>
                <c:pt idx="335">
                  <c:v>-5.7756559999999998E-2</c:v>
                </c:pt>
                <c:pt idx="336">
                  <c:v>-5.87774E-2</c:v>
                </c:pt>
                <c:pt idx="337">
                  <c:v>-5.9181770000000002E-2</c:v>
                </c:pt>
                <c:pt idx="338">
                  <c:v>-5.9353379999999997E-2</c:v>
                </c:pt>
                <c:pt idx="339">
                  <c:v>-5.9292230000000001E-2</c:v>
                </c:pt>
                <c:pt idx="340">
                  <c:v>-5.899832E-2</c:v>
                </c:pt>
                <c:pt idx="341">
                  <c:v>-5.847165E-2</c:v>
                </c:pt>
                <c:pt idx="342">
                  <c:v>-5.7712230000000003E-2</c:v>
                </c:pt>
                <c:pt idx="343">
                  <c:v>-5.6720050000000001E-2</c:v>
                </c:pt>
                <c:pt idx="344">
                  <c:v>-5.155995E-2</c:v>
                </c:pt>
                <c:pt idx="345">
                  <c:v>-4.6710559999999998E-2</c:v>
                </c:pt>
                <c:pt idx="346">
                  <c:v>-4.2171900000000005E-2</c:v>
                </c:pt>
                <c:pt idx="347">
                  <c:v>-3.794397E-2</c:v>
                </c:pt>
                <c:pt idx="348">
                  <c:v>-3.4026760000000003E-2</c:v>
                </c:pt>
                <c:pt idx="349">
                  <c:v>-3.0420269999999999E-2</c:v>
                </c:pt>
                <c:pt idx="350">
                  <c:v>-2.7124510000000001E-2</c:v>
                </c:pt>
                <c:pt idx="351">
                  <c:v>-2.5313039999999998E-2</c:v>
                </c:pt>
                <c:pt idx="352">
                  <c:v>-2.3558699999999998E-2</c:v>
                </c:pt>
                <c:pt idx="353">
                  <c:v>-2.1861490000000001E-2</c:v>
                </c:pt>
                <c:pt idx="354">
                  <c:v>-2.022142E-2</c:v>
                </c:pt>
                <c:pt idx="355">
                  <c:v>-1.8638479999999999E-2</c:v>
                </c:pt>
                <c:pt idx="356">
                  <c:v>-1.711267E-2</c:v>
                </c:pt>
                <c:pt idx="357">
                  <c:v>-1.5644000000000002E-2</c:v>
                </c:pt>
                <c:pt idx="358">
                  <c:v>-1.5566690000000001E-2</c:v>
                </c:pt>
                <c:pt idx="359">
                  <c:v>-1.412499E-2</c:v>
                </c:pt>
                <c:pt idx="360">
                  <c:v>-1.408772E-2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85C-4060-A653-7AFFA2A09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835232"/>
        <c:axId val="507099392"/>
      </c:scatterChart>
      <c:valAx>
        <c:axId val="506835232"/>
        <c:scaling>
          <c:orientation val="minMax"/>
          <c:max val="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 (ns)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07099392"/>
        <c:crosses val="autoZero"/>
        <c:crossBetween val="midCat"/>
      </c:valAx>
      <c:valAx>
        <c:axId val="50709939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amplifier output (mV)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06835232"/>
        <c:crosses val="autoZero"/>
        <c:crossBetween val="midCat"/>
        <c:majorUnit val="2"/>
      </c:valAx>
    </c:plotArea>
    <c:plotVisOnly val="1"/>
    <c:dispBlanksAs val="gap"/>
    <c:showDLblsOverMax val="0"/>
  </c:chart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Sheet2!$G$2</c:f>
              <c:strCache>
                <c:ptCount val="1"/>
                <c:pt idx="0">
                  <c:v>I(I2)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Sheet2!$B$3:$B$419</c:f>
              <c:numCache>
                <c:formatCode>0.00E+00</c:formatCode>
                <c:ptCount val="417"/>
                <c:pt idx="0">
                  <c:v>0</c:v>
                </c:pt>
                <c:pt idx="1">
                  <c:v>1.00000001686238E-7</c:v>
                </c:pt>
                <c:pt idx="2">
                  <c:v>2.0000000337247599E-7</c:v>
                </c:pt>
                <c:pt idx="3">
                  <c:v>4.0000000674495304E-7</c:v>
                </c:pt>
                <c:pt idx="4">
                  <c:v>8.0000001348990608E-7</c:v>
                </c:pt>
                <c:pt idx="5">
                  <c:v>1.60000002697981E-6</c:v>
                </c:pt>
                <c:pt idx="6">
                  <c:v>3.2000000539596201E-6</c:v>
                </c:pt>
                <c:pt idx="7">
                  <c:v>6.4000001079192495E-6</c:v>
                </c:pt>
                <c:pt idx="8">
                  <c:v>0.99310720022101695</c:v>
                </c:pt>
                <c:pt idx="9">
                  <c:v>1</c:v>
                </c:pt>
                <c:pt idx="10">
                  <c:v>1.0069999999999999</c:v>
                </c:pt>
                <c:pt idx="11">
                  <c:v>1.01</c:v>
                </c:pt>
                <c:pt idx="12">
                  <c:v>1.0156000000000001</c:v>
                </c:pt>
                <c:pt idx="13">
                  <c:v>1.022</c:v>
                </c:pt>
                <c:pt idx="14">
                  <c:v>1.032</c:v>
                </c:pt>
                <c:pt idx="15">
                  <c:v>1.0419999999999998</c:v>
                </c:pt>
                <c:pt idx="16">
                  <c:v>1.052</c:v>
                </c:pt>
                <c:pt idx="17">
                  <c:v>1.0620000000000001</c:v>
                </c:pt>
                <c:pt idx="18">
                  <c:v>1.0720000000000001</c:v>
                </c:pt>
                <c:pt idx="19">
                  <c:v>1.0820000000000001</c:v>
                </c:pt>
                <c:pt idx="20">
                  <c:v>1.0919999999999999</c:v>
                </c:pt>
                <c:pt idx="21">
                  <c:v>1.1019999999999999</c:v>
                </c:pt>
                <c:pt idx="22">
                  <c:v>1.1120000000000001</c:v>
                </c:pt>
                <c:pt idx="23">
                  <c:v>1.1220000000000001</c:v>
                </c:pt>
                <c:pt idx="24">
                  <c:v>1.1320000000000001</c:v>
                </c:pt>
                <c:pt idx="25">
                  <c:v>1.1419999999999999</c:v>
                </c:pt>
                <c:pt idx="26">
                  <c:v>1.1519999999999999</c:v>
                </c:pt>
                <c:pt idx="27">
                  <c:v>1.1619999999999999</c:v>
                </c:pt>
                <c:pt idx="28">
                  <c:v>1.1720000000000002</c:v>
                </c:pt>
                <c:pt idx="29">
                  <c:v>1.1819999999999899</c:v>
                </c:pt>
                <c:pt idx="30">
                  <c:v>1.1919999999999902</c:v>
                </c:pt>
                <c:pt idx="31">
                  <c:v>1.20199999999999</c:v>
                </c:pt>
                <c:pt idx="32">
                  <c:v>1.21199999999999</c:v>
                </c:pt>
                <c:pt idx="33">
                  <c:v>1.22199999999999</c:v>
                </c:pt>
                <c:pt idx="34">
                  <c:v>1.23199999999999</c:v>
                </c:pt>
                <c:pt idx="35">
                  <c:v>1.24199999999999</c:v>
                </c:pt>
                <c:pt idx="36">
                  <c:v>1.25199999999999</c:v>
                </c:pt>
                <c:pt idx="37">
                  <c:v>1.26199999999999</c:v>
                </c:pt>
                <c:pt idx="38">
                  <c:v>1.27199999999999</c:v>
                </c:pt>
                <c:pt idx="39">
                  <c:v>1.28199999999999</c:v>
                </c:pt>
                <c:pt idx="40">
                  <c:v>1.29199999999999</c:v>
                </c:pt>
                <c:pt idx="41">
                  <c:v>1.3019999999999898</c:v>
                </c:pt>
                <c:pt idx="42">
                  <c:v>1.3119999999999901</c:v>
                </c:pt>
                <c:pt idx="43">
                  <c:v>1.3219999999999901</c:v>
                </c:pt>
                <c:pt idx="44">
                  <c:v>1.3319999999999901</c:v>
                </c:pt>
                <c:pt idx="45">
                  <c:v>1.3419999999999901</c:v>
                </c:pt>
                <c:pt idx="46">
                  <c:v>1.3619999999999899</c:v>
                </c:pt>
                <c:pt idx="47">
                  <c:v>1.3819999999999901</c:v>
                </c:pt>
                <c:pt idx="48">
                  <c:v>1.4019999999999899</c:v>
                </c:pt>
                <c:pt idx="49">
                  <c:v>1.4319999999999902</c:v>
                </c:pt>
                <c:pt idx="50">
                  <c:v>1.46199999999999</c:v>
                </c:pt>
                <c:pt idx="51">
                  <c:v>1.49199999999999</c:v>
                </c:pt>
                <c:pt idx="52">
                  <c:v>1.5</c:v>
                </c:pt>
                <c:pt idx="53">
                  <c:v>1.5050000000000001</c:v>
                </c:pt>
                <c:pt idx="54">
                  <c:v>1.51</c:v>
                </c:pt>
                <c:pt idx="55">
                  <c:v>1.5150000000000001</c:v>
                </c:pt>
                <c:pt idx="56">
                  <c:v>1.52</c:v>
                </c:pt>
                <c:pt idx="57">
                  <c:v>1.5249999999999999</c:v>
                </c:pt>
                <c:pt idx="58">
                  <c:v>1.53</c:v>
                </c:pt>
                <c:pt idx="59">
                  <c:v>1.5349999999999999</c:v>
                </c:pt>
                <c:pt idx="60">
                  <c:v>1.5449999999999999</c:v>
                </c:pt>
                <c:pt idx="61">
                  <c:v>1.5549999999999999</c:v>
                </c:pt>
                <c:pt idx="62">
                  <c:v>1.5650000000000002</c:v>
                </c:pt>
                <c:pt idx="63">
                  <c:v>1.575</c:v>
                </c:pt>
                <c:pt idx="64">
                  <c:v>1.585</c:v>
                </c:pt>
                <c:pt idx="65">
                  <c:v>1.595</c:v>
                </c:pt>
                <c:pt idx="66">
                  <c:v>1.605</c:v>
                </c:pt>
                <c:pt idx="67">
                  <c:v>1.615</c:v>
                </c:pt>
                <c:pt idx="68">
                  <c:v>1.625</c:v>
                </c:pt>
                <c:pt idx="69">
                  <c:v>1.635</c:v>
                </c:pt>
                <c:pt idx="70">
                  <c:v>1.645</c:v>
                </c:pt>
                <c:pt idx="71">
                  <c:v>1.655</c:v>
                </c:pt>
                <c:pt idx="72">
                  <c:v>1.6749999999999998</c:v>
                </c:pt>
                <c:pt idx="73">
                  <c:v>1.6949999999999898</c:v>
                </c:pt>
                <c:pt idx="74">
                  <c:v>1.7149999999999901</c:v>
                </c:pt>
                <c:pt idx="75">
                  <c:v>1.7349999999999899</c:v>
                </c:pt>
                <c:pt idx="76">
                  <c:v>1.7549999999999899</c:v>
                </c:pt>
                <c:pt idx="77">
                  <c:v>1.7749999999999901</c:v>
                </c:pt>
                <c:pt idx="78">
                  <c:v>1.8</c:v>
                </c:pt>
                <c:pt idx="79">
                  <c:v>1.8121428571428499</c:v>
                </c:pt>
                <c:pt idx="80">
                  <c:v>1.8242857142857101</c:v>
                </c:pt>
                <c:pt idx="81">
                  <c:v>1.83642857142857</c:v>
                </c:pt>
                <c:pt idx="82">
                  <c:v>1.8485714285714199</c:v>
                </c:pt>
                <c:pt idx="83">
                  <c:v>1.86071428571428</c:v>
                </c:pt>
                <c:pt idx="84">
                  <c:v>1.8728571428571399</c:v>
                </c:pt>
                <c:pt idx="85">
                  <c:v>1.885</c:v>
                </c:pt>
                <c:pt idx="86">
                  <c:v>1.915</c:v>
                </c:pt>
                <c:pt idx="87">
                  <c:v>1.9449999999999998</c:v>
                </c:pt>
                <c:pt idx="88">
                  <c:v>1.9749999999999999</c:v>
                </c:pt>
                <c:pt idx="89">
                  <c:v>2.0049999999999999</c:v>
                </c:pt>
                <c:pt idx="90">
                  <c:v>2.0350000000000001</c:v>
                </c:pt>
                <c:pt idx="91">
                  <c:v>2.0649999999999999</c:v>
                </c:pt>
                <c:pt idx="92">
                  <c:v>2.0949999999999998</c:v>
                </c:pt>
                <c:pt idx="93">
                  <c:v>2.125</c:v>
                </c:pt>
                <c:pt idx="94">
                  <c:v>2.145</c:v>
                </c:pt>
                <c:pt idx="95">
                  <c:v>2.165</c:v>
                </c:pt>
                <c:pt idx="96">
                  <c:v>2.1749999999999998</c:v>
                </c:pt>
                <c:pt idx="97">
                  <c:v>2.1849999999999996</c:v>
                </c:pt>
                <c:pt idx="98">
                  <c:v>2.1949999999999998</c:v>
                </c:pt>
                <c:pt idx="99">
                  <c:v>2.2050000000000001</c:v>
                </c:pt>
                <c:pt idx="100">
                  <c:v>2.2149999999999999</c:v>
                </c:pt>
                <c:pt idx="101">
                  <c:v>2.2250000000000001</c:v>
                </c:pt>
                <c:pt idx="102">
                  <c:v>2.2450000000000001</c:v>
                </c:pt>
                <c:pt idx="103">
                  <c:v>2.2650000000000001</c:v>
                </c:pt>
                <c:pt idx="104">
                  <c:v>2.2849999999999997</c:v>
                </c:pt>
                <c:pt idx="105">
                  <c:v>2.3149999999999999</c:v>
                </c:pt>
                <c:pt idx="106">
                  <c:v>2.3450000000000002</c:v>
                </c:pt>
                <c:pt idx="107">
                  <c:v>2.375</c:v>
                </c:pt>
                <c:pt idx="108">
                  <c:v>2.4</c:v>
                </c:pt>
                <c:pt idx="109">
                  <c:v>2.4078571428571398</c:v>
                </c:pt>
                <c:pt idx="110">
                  <c:v>2.4157142857142802</c:v>
                </c:pt>
                <c:pt idx="111">
                  <c:v>2.42357142857142</c:v>
                </c:pt>
                <c:pt idx="112">
                  <c:v>2.4314285714285702</c:v>
                </c:pt>
                <c:pt idx="113">
                  <c:v>2.4392857142857101</c:v>
                </c:pt>
                <c:pt idx="114">
                  <c:v>2.44714285714285</c:v>
                </c:pt>
                <c:pt idx="115">
                  <c:v>2.4550000000000001</c:v>
                </c:pt>
                <c:pt idx="116">
                  <c:v>2.4649999999999999</c:v>
                </c:pt>
                <c:pt idx="117">
                  <c:v>2.4749999999999996</c:v>
                </c:pt>
                <c:pt idx="118">
                  <c:v>2.4849999999999999</c:v>
                </c:pt>
                <c:pt idx="119">
                  <c:v>2.4950000000000001</c:v>
                </c:pt>
                <c:pt idx="120">
                  <c:v>2.5049999999999999</c:v>
                </c:pt>
                <c:pt idx="121">
                  <c:v>2.5150000000000001</c:v>
                </c:pt>
                <c:pt idx="122">
                  <c:v>2.5249999999999999</c:v>
                </c:pt>
                <c:pt idx="123">
                  <c:v>2.5350000000000001</c:v>
                </c:pt>
                <c:pt idx="124">
                  <c:v>2.5449999999999999</c:v>
                </c:pt>
                <c:pt idx="125">
                  <c:v>2.5550000000000002</c:v>
                </c:pt>
                <c:pt idx="126">
                  <c:v>2.5749999999999997</c:v>
                </c:pt>
                <c:pt idx="127">
                  <c:v>2.5949999999999998</c:v>
                </c:pt>
                <c:pt idx="128">
                  <c:v>2.6150000000000002</c:v>
                </c:pt>
                <c:pt idx="129">
                  <c:v>2.6350000000000002</c:v>
                </c:pt>
                <c:pt idx="130">
                  <c:v>2.6550000000000002</c:v>
                </c:pt>
                <c:pt idx="131">
                  <c:v>2.6749999999999998</c:v>
                </c:pt>
                <c:pt idx="132">
                  <c:v>2.6850000000000001</c:v>
                </c:pt>
                <c:pt idx="133">
                  <c:v>2.6949999999999998</c:v>
                </c:pt>
                <c:pt idx="134">
                  <c:v>2.7050000000000001</c:v>
                </c:pt>
                <c:pt idx="135">
                  <c:v>2.7149999999999999</c:v>
                </c:pt>
                <c:pt idx="136">
                  <c:v>2.7250000000000001</c:v>
                </c:pt>
                <c:pt idx="137">
                  <c:v>2.7350000000000003</c:v>
                </c:pt>
                <c:pt idx="138">
                  <c:v>2.7450000000000001</c:v>
                </c:pt>
                <c:pt idx="139">
                  <c:v>2.7549999999999999</c:v>
                </c:pt>
                <c:pt idx="140">
                  <c:v>2.7649999999999997</c:v>
                </c:pt>
                <c:pt idx="141">
                  <c:v>2.7749999999999999</c:v>
                </c:pt>
                <c:pt idx="142">
                  <c:v>2.7850000000000001</c:v>
                </c:pt>
                <c:pt idx="143">
                  <c:v>2.7949999999999999</c:v>
                </c:pt>
                <c:pt idx="144">
                  <c:v>2.8050000000000002</c:v>
                </c:pt>
                <c:pt idx="145">
                  <c:v>2.8149999999999999</c:v>
                </c:pt>
                <c:pt idx="146">
                  <c:v>2.8250000000000002</c:v>
                </c:pt>
                <c:pt idx="147">
                  <c:v>2.835</c:v>
                </c:pt>
                <c:pt idx="148">
                  <c:v>2.8450000000000002</c:v>
                </c:pt>
                <c:pt idx="149">
                  <c:v>2.855</c:v>
                </c:pt>
                <c:pt idx="150">
                  <c:v>2.8649999999999998</c:v>
                </c:pt>
                <c:pt idx="151">
                  <c:v>2.875</c:v>
                </c:pt>
                <c:pt idx="152">
                  <c:v>2.8849999999999998</c:v>
                </c:pt>
                <c:pt idx="153">
                  <c:v>2.895</c:v>
                </c:pt>
                <c:pt idx="154">
                  <c:v>2.9050000000000002</c:v>
                </c:pt>
                <c:pt idx="155">
                  <c:v>2.915</c:v>
                </c:pt>
                <c:pt idx="156">
                  <c:v>2.9250000000000003</c:v>
                </c:pt>
                <c:pt idx="157">
                  <c:v>2.9350000000000001</c:v>
                </c:pt>
                <c:pt idx="158">
                  <c:v>2.9450000000000003</c:v>
                </c:pt>
                <c:pt idx="159">
                  <c:v>2.9549999999999996</c:v>
                </c:pt>
                <c:pt idx="160">
                  <c:v>2.9650000000000101</c:v>
                </c:pt>
                <c:pt idx="161">
                  <c:v>2.9750000000000103</c:v>
                </c:pt>
                <c:pt idx="162">
                  <c:v>2.9850000000000096</c:v>
                </c:pt>
                <c:pt idx="163">
                  <c:v>2.9950000000000099</c:v>
                </c:pt>
                <c:pt idx="164">
                  <c:v>3</c:v>
                </c:pt>
                <c:pt idx="165">
                  <c:v>3.0070000000000001</c:v>
                </c:pt>
                <c:pt idx="166">
                  <c:v>3.0100000000000002</c:v>
                </c:pt>
                <c:pt idx="167">
                  <c:v>3.0155999999999898</c:v>
                </c:pt>
                <c:pt idx="168">
                  <c:v>3.02199999999999</c:v>
                </c:pt>
                <c:pt idx="169">
                  <c:v>3.0319999999999898</c:v>
                </c:pt>
                <c:pt idx="170">
                  <c:v>3.04199999999999</c:v>
                </c:pt>
                <c:pt idx="171">
                  <c:v>3.0519999999999898</c:v>
                </c:pt>
                <c:pt idx="172">
                  <c:v>3.0619999999999998</c:v>
                </c:pt>
                <c:pt idx="173">
                  <c:v>3.0720000000000001</c:v>
                </c:pt>
                <c:pt idx="174">
                  <c:v>3.0819999999999999</c:v>
                </c:pt>
                <c:pt idx="175">
                  <c:v>3.0920000000000001</c:v>
                </c:pt>
                <c:pt idx="176">
                  <c:v>3.1019999999999999</c:v>
                </c:pt>
                <c:pt idx="177">
                  <c:v>3.1120000000000001</c:v>
                </c:pt>
                <c:pt idx="178">
                  <c:v>3.1220000000000003</c:v>
                </c:pt>
                <c:pt idx="179">
                  <c:v>3.1320000000000001</c:v>
                </c:pt>
                <c:pt idx="180">
                  <c:v>3.1419999999999999</c:v>
                </c:pt>
                <c:pt idx="181">
                  <c:v>3.1519999999999997</c:v>
                </c:pt>
                <c:pt idx="182">
                  <c:v>3.1619999999999999</c:v>
                </c:pt>
                <c:pt idx="183">
                  <c:v>3.1719999999999997</c:v>
                </c:pt>
                <c:pt idx="184">
                  <c:v>3.1819999999999999</c:v>
                </c:pt>
                <c:pt idx="185">
                  <c:v>3.1920000000000002</c:v>
                </c:pt>
                <c:pt idx="186">
                  <c:v>3.202</c:v>
                </c:pt>
                <c:pt idx="187">
                  <c:v>3.2120000000000002</c:v>
                </c:pt>
                <c:pt idx="188">
                  <c:v>3.222</c:v>
                </c:pt>
                <c:pt idx="189">
                  <c:v>3.2320000000000002</c:v>
                </c:pt>
                <c:pt idx="190">
                  <c:v>3.242</c:v>
                </c:pt>
                <c:pt idx="191">
                  <c:v>3.2519999999999998</c:v>
                </c:pt>
                <c:pt idx="192">
                  <c:v>3.262</c:v>
                </c:pt>
                <c:pt idx="193">
                  <c:v>3.2719999999999998</c:v>
                </c:pt>
                <c:pt idx="194">
                  <c:v>3.282</c:v>
                </c:pt>
                <c:pt idx="195">
                  <c:v>3.2919999999999998</c:v>
                </c:pt>
                <c:pt idx="196">
                  <c:v>3.302</c:v>
                </c:pt>
                <c:pt idx="197">
                  <c:v>3.3120000000000003</c:v>
                </c:pt>
                <c:pt idx="198">
                  <c:v>3.3220000000000001</c:v>
                </c:pt>
                <c:pt idx="199">
                  <c:v>3.3320000000000003</c:v>
                </c:pt>
                <c:pt idx="200">
                  <c:v>3.3419999999999996</c:v>
                </c:pt>
                <c:pt idx="201">
                  <c:v>3.3519999999999999</c:v>
                </c:pt>
                <c:pt idx="202">
                  <c:v>3.3620000000000001</c:v>
                </c:pt>
                <c:pt idx="203">
                  <c:v>3.3719999999999999</c:v>
                </c:pt>
                <c:pt idx="204">
                  <c:v>3.3820000000000001</c:v>
                </c:pt>
                <c:pt idx="205">
                  <c:v>3.3919999999999999</c:v>
                </c:pt>
                <c:pt idx="206">
                  <c:v>3.4020000000000001</c:v>
                </c:pt>
                <c:pt idx="207">
                  <c:v>3.4119999999999999</c:v>
                </c:pt>
                <c:pt idx="208">
                  <c:v>3.4319999999999999</c:v>
                </c:pt>
                <c:pt idx="209">
                  <c:v>3.452</c:v>
                </c:pt>
                <c:pt idx="210">
                  <c:v>3.4820000000000002</c:v>
                </c:pt>
                <c:pt idx="211">
                  <c:v>3.5</c:v>
                </c:pt>
                <c:pt idx="212">
                  <c:v>3.5050000000000003</c:v>
                </c:pt>
                <c:pt idx="213">
                  <c:v>3.5100000000000002</c:v>
                </c:pt>
                <c:pt idx="214">
                  <c:v>3.5150000000000001</c:v>
                </c:pt>
                <c:pt idx="215">
                  <c:v>3.52</c:v>
                </c:pt>
                <c:pt idx="216">
                  <c:v>3.5249999999999999</c:v>
                </c:pt>
                <c:pt idx="217">
                  <c:v>3.53</c:v>
                </c:pt>
                <c:pt idx="218">
                  <c:v>3.5349999999999997</c:v>
                </c:pt>
                <c:pt idx="219">
                  <c:v>3.5449999999999999</c:v>
                </c:pt>
                <c:pt idx="220">
                  <c:v>3.5549999999999997</c:v>
                </c:pt>
                <c:pt idx="221">
                  <c:v>3.5649999999999999</c:v>
                </c:pt>
                <c:pt idx="222">
                  <c:v>3.5750000000000002</c:v>
                </c:pt>
                <c:pt idx="223">
                  <c:v>3.585</c:v>
                </c:pt>
                <c:pt idx="224">
                  <c:v>3.5950000000000002</c:v>
                </c:pt>
                <c:pt idx="225">
                  <c:v>3.605</c:v>
                </c:pt>
                <c:pt idx="226">
                  <c:v>3.6150000000000002</c:v>
                </c:pt>
                <c:pt idx="227">
                  <c:v>3.625</c:v>
                </c:pt>
                <c:pt idx="228">
                  <c:v>3.6349999999999998</c:v>
                </c:pt>
                <c:pt idx="229">
                  <c:v>3.645</c:v>
                </c:pt>
                <c:pt idx="230">
                  <c:v>3.6549999999999998</c:v>
                </c:pt>
                <c:pt idx="231">
                  <c:v>3.6749999999999998</c:v>
                </c:pt>
                <c:pt idx="232">
                  <c:v>3.6950000000000003</c:v>
                </c:pt>
                <c:pt idx="233">
                  <c:v>3.7150000000000003</c:v>
                </c:pt>
                <c:pt idx="234">
                  <c:v>3.7349999999999999</c:v>
                </c:pt>
                <c:pt idx="235">
                  <c:v>3.7550000000000003</c:v>
                </c:pt>
                <c:pt idx="236">
                  <c:v>3.7749999999999999</c:v>
                </c:pt>
                <c:pt idx="237">
                  <c:v>3.8000000000000003</c:v>
                </c:pt>
                <c:pt idx="238">
                  <c:v>3.8121428571428497</c:v>
                </c:pt>
                <c:pt idx="239">
                  <c:v>3.8242857142857103</c:v>
                </c:pt>
                <c:pt idx="240">
                  <c:v>3.83642857142857</c:v>
                </c:pt>
                <c:pt idx="241">
                  <c:v>3.8485714285714199</c:v>
                </c:pt>
                <c:pt idx="242">
                  <c:v>3.8607142857142804</c:v>
                </c:pt>
                <c:pt idx="243">
                  <c:v>3.8728571428571401</c:v>
                </c:pt>
                <c:pt idx="244">
                  <c:v>3.8849999999999896</c:v>
                </c:pt>
                <c:pt idx="245">
                  <c:v>3.9149999999999898</c:v>
                </c:pt>
                <c:pt idx="246">
                  <c:v>3.9449999999999901</c:v>
                </c:pt>
                <c:pt idx="247">
                  <c:v>3.9749999999999903</c:v>
                </c:pt>
                <c:pt idx="248">
                  <c:v>4.0049999999999901</c:v>
                </c:pt>
                <c:pt idx="249">
                  <c:v>4.0349999999999904</c:v>
                </c:pt>
                <c:pt idx="250">
                  <c:v>4.0649999999999906</c:v>
                </c:pt>
                <c:pt idx="251">
                  <c:v>4.09499999999999</c:v>
                </c:pt>
                <c:pt idx="252">
                  <c:v>4.1249999999999902</c:v>
                </c:pt>
                <c:pt idx="253">
                  <c:v>4.1449999999999898</c:v>
                </c:pt>
                <c:pt idx="254">
                  <c:v>4.1649999999999894</c:v>
                </c:pt>
                <c:pt idx="255">
                  <c:v>4.1749999999999901</c:v>
                </c:pt>
                <c:pt idx="256">
                  <c:v>4.1849999999999898</c:v>
                </c:pt>
                <c:pt idx="257">
                  <c:v>4.1949999999999896</c:v>
                </c:pt>
                <c:pt idx="258">
                  <c:v>4.2049999999999903</c:v>
                </c:pt>
                <c:pt idx="259">
                  <c:v>4.2149999999999901</c:v>
                </c:pt>
                <c:pt idx="260">
                  <c:v>4.2249999999999899</c:v>
                </c:pt>
                <c:pt idx="261">
                  <c:v>4.2449999999999903</c:v>
                </c:pt>
                <c:pt idx="262">
                  <c:v>4.2649999999999899</c:v>
                </c:pt>
                <c:pt idx="263">
                  <c:v>4.2849999999999797</c:v>
                </c:pt>
                <c:pt idx="264">
                  <c:v>4.31499999999998</c:v>
                </c:pt>
                <c:pt idx="265">
                  <c:v>4.3449999999999802</c:v>
                </c:pt>
                <c:pt idx="266">
                  <c:v>4.3649999999999798</c:v>
                </c:pt>
                <c:pt idx="267">
                  <c:v>4.3849999999999802</c:v>
                </c:pt>
                <c:pt idx="268">
                  <c:v>4.3999999999999995</c:v>
                </c:pt>
                <c:pt idx="269">
                  <c:v>4.4107142857142803</c:v>
                </c:pt>
                <c:pt idx="270">
                  <c:v>4.4214285714285699</c:v>
                </c:pt>
                <c:pt idx="271">
                  <c:v>4.4321428571428498</c:v>
                </c:pt>
                <c:pt idx="272">
                  <c:v>4.4428571428571404</c:v>
                </c:pt>
                <c:pt idx="273">
                  <c:v>4.4535714285714203</c:v>
                </c:pt>
                <c:pt idx="274">
                  <c:v>4.46428571428571</c:v>
                </c:pt>
                <c:pt idx="275">
                  <c:v>4.4750000000000005</c:v>
                </c:pt>
                <c:pt idx="276">
                  <c:v>4.4849999999999905</c:v>
                </c:pt>
                <c:pt idx="277">
                  <c:v>4.4949999999999903</c:v>
                </c:pt>
                <c:pt idx="278">
                  <c:v>4.5049999999999901</c:v>
                </c:pt>
                <c:pt idx="279">
                  <c:v>4.5149999999999899</c:v>
                </c:pt>
                <c:pt idx="280">
                  <c:v>4.5249999999999897</c:v>
                </c:pt>
                <c:pt idx="281">
                  <c:v>4.5349999999999895</c:v>
                </c:pt>
                <c:pt idx="282">
                  <c:v>4.5449999999999902</c:v>
                </c:pt>
                <c:pt idx="283">
                  <c:v>4.5549999999999899</c:v>
                </c:pt>
                <c:pt idx="284">
                  <c:v>4.5749999999999895</c:v>
                </c:pt>
                <c:pt idx="285">
                  <c:v>4.59499999999999</c:v>
                </c:pt>
                <c:pt idx="286">
                  <c:v>4.6149999999999904</c:v>
                </c:pt>
                <c:pt idx="287">
                  <c:v>4.6249999999999902</c:v>
                </c:pt>
                <c:pt idx="288">
                  <c:v>4.63499999999999</c:v>
                </c:pt>
                <c:pt idx="289">
                  <c:v>4.6449999999999898</c:v>
                </c:pt>
                <c:pt idx="290">
                  <c:v>4.6549999999999905</c:v>
                </c:pt>
                <c:pt idx="291">
                  <c:v>4.6649999999999903</c:v>
                </c:pt>
                <c:pt idx="292">
                  <c:v>4.6749999999999901</c:v>
                </c:pt>
                <c:pt idx="293">
                  <c:v>4.6849999999999907</c:v>
                </c:pt>
                <c:pt idx="294">
                  <c:v>4.6949999999999905</c:v>
                </c:pt>
                <c:pt idx="295">
                  <c:v>4.7049999999999894</c:v>
                </c:pt>
                <c:pt idx="296">
                  <c:v>4.7249999999999899</c:v>
                </c:pt>
                <c:pt idx="297">
                  <c:v>4.7449999999999894</c:v>
                </c:pt>
                <c:pt idx="298">
                  <c:v>4.7649999999999899</c:v>
                </c:pt>
                <c:pt idx="299">
                  <c:v>4.7849999999999904</c:v>
                </c:pt>
                <c:pt idx="300">
                  <c:v>4.7949999999999902</c:v>
                </c:pt>
                <c:pt idx="301">
                  <c:v>4.8049999999999899</c:v>
                </c:pt>
                <c:pt idx="302">
                  <c:v>4.8149999999999897</c:v>
                </c:pt>
                <c:pt idx="303">
                  <c:v>4.8249999999999904</c:v>
                </c:pt>
                <c:pt idx="304">
                  <c:v>4.8349999999999902</c:v>
                </c:pt>
                <c:pt idx="305">
                  <c:v>4.84499999999999</c:v>
                </c:pt>
                <c:pt idx="306">
                  <c:v>4.8549999999999907</c:v>
                </c:pt>
                <c:pt idx="307">
                  <c:v>4.8649999999999904</c:v>
                </c:pt>
                <c:pt idx="308">
                  <c:v>4.8749999999999902</c:v>
                </c:pt>
                <c:pt idx="309">
                  <c:v>4.88499999999999</c:v>
                </c:pt>
                <c:pt idx="310">
                  <c:v>4.89499999999998</c:v>
                </c:pt>
                <c:pt idx="311">
                  <c:v>4.9049999999999798</c:v>
                </c:pt>
                <c:pt idx="312">
                  <c:v>4.9149999999999796</c:v>
                </c:pt>
                <c:pt idx="313">
                  <c:v>4.9249999999999803</c:v>
                </c:pt>
                <c:pt idx="314">
                  <c:v>4.9349999999999801</c:v>
                </c:pt>
                <c:pt idx="315">
                  <c:v>4.9449999999999799</c:v>
                </c:pt>
                <c:pt idx="316">
                  <c:v>4.9549999999999796</c:v>
                </c:pt>
                <c:pt idx="317">
                  <c:v>4.9649999999999803</c:v>
                </c:pt>
                <c:pt idx="318">
                  <c:v>4.9749999999999801</c:v>
                </c:pt>
                <c:pt idx="319">
                  <c:v>4.9849999999999799</c:v>
                </c:pt>
                <c:pt idx="320">
                  <c:v>4.9949999999999806</c:v>
                </c:pt>
                <c:pt idx="321">
                  <c:v>5.0049999999999804</c:v>
                </c:pt>
                <c:pt idx="322">
                  <c:v>5.0149999999999801</c:v>
                </c:pt>
                <c:pt idx="323">
                  <c:v>5.0249999999999799</c:v>
                </c:pt>
                <c:pt idx="324">
                  <c:v>5.0349999999999806</c:v>
                </c:pt>
                <c:pt idx="325">
                  <c:v>5.0449999999999804</c:v>
                </c:pt>
                <c:pt idx="326">
                  <c:v>5.0549999999999802</c:v>
                </c:pt>
                <c:pt idx="327">
                  <c:v>5.06499999999998</c:v>
                </c:pt>
                <c:pt idx="328">
                  <c:v>5.0749999999999797</c:v>
                </c:pt>
                <c:pt idx="329">
                  <c:v>5.0849999999999795</c:v>
                </c:pt>
                <c:pt idx="330">
                  <c:v>5.0949999999999793</c:v>
                </c:pt>
                <c:pt idx="331">
                  <c:v>5.10499999999998</c:v>
                </c:pt>
                <c:pt idx="332">
                  <c:v>5.1149999999999798</c:v>
                </c:pt>
                <c:pt idx="333">
                  <c:v>5.1249999999999796</c:v>
                </c:pt>
                <c:pt idx="334">
                  <c:v>5.1349999999999802</c:v>
                </c:pt>
                <c:pt idx="335">
                  <c:v>5.14499999999998</c:v>
                </c:pt>
                <c:pt idx="336">
                  <c:v>5.1549999999999798</c:v>
                </c:pt>
                <c:pt idx="337">
                  <c:v>5.1749999999999803</c:v>
                </c:pt>
                <c:pt idx="338">
                  <c:v>5.1949999999999799</c:v>
                </c:pt>
                <c:pt idx="339">
                  <c:v>5.2149999999999803</c:v>
                </c:pt>
                <c:pt idx="340">
                  <c:v>5.2349999999999808</c:v>
                </c:pt>
                <c:pt idx="341">
                  <c:v>5.2449999999999806</c:v>
                </c:pt>
                <c:pt idx="342">
                  <c:v>5.2549999999999795</c:v>
                </c:pt>
                <c:pt idx="343">
                  <c:v>5.2649999999999793</c:v>
                </c:pt>
                <c:pt idx="344">
                  <c:v>5.2749999999999799</c:v>
                </c:pt>
                <c:pt idx="345">
                  <c:v>5.2849999999999797</c:v>
                </c:pt>
                <c:pt idx="346">
                  <c:v>5.2949999999999795</c:v>
                </c:pt>
                <c:pt idx="347">
                  <c:v>5.3049999999999802</c:v>
                </c:pt>
                <c:pt idx="348">
                  <c:v>5.3149999999999702</c:v>
                </c:pt>
                <c:pt idx="349">
                  <c:v>5.32499999999997</c:v>
                </c:pt>
                <c:pt idx="350">
                  <c:v>5.3349999999999698</c:v>
                </c:pt>
                <c:pt idx="351">
                  <c:v>5.3549999999999702</c:v>
                </c:pt>
                <c:pt idx="352">
                  <c:v>5.3749999999999707</c:v>
                </c:pt>
                <c:pt idx="353">
                  <c:v>5.3949999999999703</c:v>
                </c:pt>
                <c:pt idx="354">
                  <c:v>5.4149999999999698</c:v>
                </c:pt>
                <c:pt idx="355">
                  <c:v>5.4349999999999694</c:v>
                </c:pt>
                <c:pt idx="356">
                  <c:v>5.4549999999999699</c:v>
                </c:pt>
                <c:pt idx="357">
                  <c:v>5.4749999999999694</c:v>
                </c:pt>
                <c:pt idx="358">
                  <c:v>5.4949999999999699</c:v>
                </c:pt>
                <c:pt idx="359">
                  <c:v>5.5149999999999704</c:v>
                </c:pt>
                <c:pt idx="360">
                  <c:v>5.5349999999999699</c:v>
                </c:pt>
                <c:pt idx="361">
                  <c:v>5.5549999999999704</c:v>
                </c:pt>
                <c:pt idx="362">
                  <c:v>5.57499999999997</c:v>
                </c:pt>
                <c:pt idx="363">
                  <c:v>5.5949999999999704</c:v>
                </c:pt>
                <c:pt idx="364">
                  <c:v>5.61499999999997</c:v>
                </c:pt>
                <c:pt idx="365">
                  <c:v>5.6349999999999696</c:v>
                </c:pt>
                <c:pt idx="366">
                  <c:v>5.6649999999999698</c:v>
                </c:pt>
                <c:pt idx="367">
                  <c:v>5.6949999999999701</c:v>
                </c:pt>
                <c:pt idx="368">
                  <c:v>5.7249999999999606</c:v>
                </c:pt>
                <c:pt idx="369">
                  <c:v>5.7449999999999601</c:v>
                </c:pt>
                <c:pt idx="370">
                  <c:v>5.7649999999999597</c:v>
                </c:pt>
                <c:pt idx="371">
                  <c:v>5.7849999999999593</c:v>
                </c:pt>
                <c:pt idx="372">
                  <c:v>5.8049999999999597</c:v>
                </c:pt>
                <c:pt idx="373">
                  <c:v>5.8249999999999602</c:v>
                </c:pt>
                <c:pt idx="374">
                  <c:v>5.8449999999999598</c:v>
                </c:pt>
                <c:pt idx="375">
                  <c:v>5.8649999999999602</c:v>
                </c:pt>
                <c:pt idx="376">
                  <c:v>5.8949999999999605</c:v>
                </c:pt>
                <c:pt idx="377">
                  <c:v>5.9249999999999607</c:v>
                </c:pt>
                <c:pt idx="378">
                  <c:v>5.9549999999999601</c:v>
                </c:pt>
                <c:pt idx="379">
                  <c:v>5.9849999999999595</c:v>
                </c:pt>
                <c:pt idx="380">
                  <c:v>6.0149999999999597</c:v>
                </c:pt>
                <c:pt idx="381">
                  <c:v>6.04499999999996</c:v>
                </c:pt>
                <c:pt idx="382">
                  <c:v>6.0678571428571004</c:v>
                </c:pt>
                <c:pt idx="383">
                  <c:v>6.09071428571424</c:v>
                </c:pt>
                <c:pt idx="384">
                  <c:v>6.1135714285713805</c:v>
                </c:pt>
                <c:pt idx="385">
                  <c:v>6.1364285714285307</c:v>
                </c:pt>
                <c:pt idx="386">
                  <c:v>6.1592857142856694</c:v>
                </c:pt>
                <c:pt idx="387">
                  <c:v>6.1821428571428099</c:v>
                </c:pt>
                <c:pt idx="388">
                  <c:v>6.2049999999999503</c:v>
                </c:pt>
                <c:pt idx="389">
                  <c:v>6.2378571428571004</c:v>
                </c:pt>
                <c:pt idx="390">
                  <c:v>6.2707142857142406</c:v>
                </c:pt>
                <c:pt idx="391">
                  <c:v>6.30357142857138</c:v>
                </c:pt>
                <c:pt idx="392">
                  <c:v>6.3364285714285193</c:v>
                </c:pt>
                <c:pt idx="393">
                  <c:v>6.3692857142856596</c:v>
                </c:pt>
                <c:pt idx="394">
                  <c:v>6.4021428571428096</c:v>
                </c:pt>
                <c:pt idx="395">
                  <c:v>6.4349999999999499</c:v>
                </c:pt>
                <c:pt idx="396">
                  <c:v>6.4778571428570908</c:v>
                </c:pt>
                <c:pt idx="397">
                  <c:v>6.52071428571423</c:v>
                </c:pt>
                <c:pt idx="398">
                  <c:v>6.56357142857137</c:v>
                </c:pt>
                <c:pt idx="399">
                  <c:v>6.6064285714285198</c:v>
                </c:pt>
                <c:pt idx="400">
                  <c:v>6.6492857142856607</c:v>
                </c:pt>
                <c:pt idx="401">
                  <c:v>6.6921428571427999</c:v>
                </c:pt>
                <c:pt idx="402">
                  <c:v>6.7349999999999399</c:v>
                </c:pt>
                <c:pt idx="403">
                  <c:v>6.8064285714285102</c:v>
                </c:pt>
                <c:pt idx="404">
                  <c:v>6.8778571428570796</c:v>
                </c:pt>
                <c:pt idx="405">
                  <c:v>6.9492857142856499</c:v>
                </c:pt>
                <c:pt idx="406">
                  <c:v>7.0207142857142202</c:v>
                </c:pt>
                <c:pt idx="407">
                  <c:v>7.0921428571427896</c:v>
                </c:pt>
                <c:pt idx="408">
                  <c:v>7.1635714285713599</c:v>
                </c:pt>
                <c:pt idx="409">
                  <c:v>7.2349999999999293</c:v>
                </c:pt>
                <c:pt idx="410">
                  <c:v>7.4107142857142101</c:v>
                </c:pt>
                <c:pt idx="411">
                  <c:v>7.58642857142849</c:v>
                </c:pt>
                <c:pt idx="412">
                  <c:v>7.7621428571427691</c:v>
                </c:pt>
                <c:pt idx="413">
                  <c:v>7.9378571428570606</c:v>
                </c:pt>
                <c:pt idx="414">
                  <c:v>8.1135714285713387</c:v>
                </c:pt>
                <c:pt idx="415">
                  <c:v>8.2892857142856204</c:v>
                </c:pt>
                <c:pt idx="416">
                  <c:v>8.4649999999999004</c:v>
                </c:pt>
              </c:numCache>
            </c:numRef>
          </c:xVal>
          <c:yVal>
            <c:numRef>
              <c:f>Sheet2!$F$3:$F$419</c:f>
              <c:numCache>
                <c:formatCode>0.00E+00</c:formatCode>
                <c:ptCount val="4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-1.4</c:v>
                </c:pt>
                <c:pt idx="11">
                  <c:v>-2</c:v>
                </c:pt>
                <c:pt idx="12">
                  <c:v>-2.0914290000000002</c:v>
                </c:pt>
                <c:pt idx="13">
                  <c:v>-2.1959180000000003</c:v>
                </c:pt>
                <c:pt idx="14">
                  <c:v>-2.3591840000000004</c:v>
                </c:pt>
                <c:pt idx="15">
                  <c:v>-2.5224489999999999</c:v>
                </c:pt>
                <c:pt idx="16">
                  <c:v>-2.6857139999999999</c:v>
                </c:pt>
                <c:pt idx="17">
                  <c:v>-2.8489800000000001</c:v>
                </c:pt>
                <c:pt idx="18">
                  <c:v>-3.0122450000000001</c:v>
                </c:pt>
                <c:pt idx="19">
                  <c:v>-3.1755100000000001</c:v>
                </c:pt>
                <c:pt idx="20">
                  <c:v>-3.3387759999999997</c:v>
                </c:pt>
                <c:pt idx="21">
                  <c:v>-3.5020410000000002</c:v>
                </c:pt>
                <c:pt idx="22">
                  <c:v>-3.6653060000000002</c:v>
                </c:pt>
                <c:pt idx="23">
                  <c:v>-3.8285720000000003</c:v>
                </c:pt>
                <c:pt idx="24">
                  <c:v>-3.9918369999999999</c:v>
                </c:pt>
                <c:pt idx="25">
                  <c:v>-4.1551020000000003</c:v>
                </c:pt>
                <c:pt idx="26">
                  <c:v>-4.3183669999999994</c:v>
                </c:pt>
                <c:pt idx="27">
                  <c:v>-4.4816319999999994</c:v>
                </c:pt>
                <c:pt idx="28">
                  <c:v>-4.6448979999999995</c:v>
                </c:pt>
                <c:pt idx="29">
                  <c:v>-4.8081629999999995</c:v>
                </c:pt>
                <c:pt idx="30">
                  <c:v>-4.9714289999999997</c:v>
                </c:pt>
                <c:pt idx="31">
                  <c:v>-5.1346940000000005</c:v>
                </c:pt>
                <c:pt idx="32">
                  <c:v>-5.2979590000000005</c:v>
                </c:pt>
                <c:pt idx="33">
                  <c:v>-5.4612250000000007</c:v>
                </c:pt>
                <c:pt idx="34">
                  <c:v>-5.6244900000000007</c:v>
                </c:pt>
                <c:pt idx="35">
                  <c:v>-5.7877549999999998</c:v>
                </c:pt>
                <c:pt idx="36">
                  <c:v>-5.9510199999999998</c:v>
                </c:pt>
                <c:pt idx="37">
                  <c:v>-6.1142849999999997</c:v>
                </c:pt>
                <c:pt idx="38">
                  <c:v>-6.2775509999999999</c:v>
                </c:pt>
                <c:pt idx="39">
                  <c:v>-6.4408159999999999</c:v>
                </c:pt>
                <c:pt idx="40">
                  <c:v>-6.604082</c:v>
                </c:pt>
                <c:pt idx="41">
                  <c:v>-6.767347</c:v>
                </c:pt>
                <c:pt idx="42">
                  <c:v>-6.930612</c:v>
                </c:pt>
                <c:pt idx="43">
                  <c:v>-7.0938780000000001</c:v>
                </c:pt>
                <c:pt idx="44">
                  <c:v>-7.2571429999999992</c:v>
                </c:pt>
                <c:pt idx="45">
                  <c:v>-7.4204080000000001</c:v>
                </c:pt>
                <c:pt idx="46">
                  <c:v>-7.7469390000000002</c:v>
                </c:pt>
                <c:pt idx="47">
                  <c:v>-8.0734689999999993</c:v>
                </c:pt>
                <c:pt idx="48">
                  <c:v>-8.3999999999999986</c:v>
                </c:pt>
                <c:pt idx="49">
                  <c:v>-8.8897960000000005</c:v>
                </c:pt>
                <c:pt idx="50">
                  <c:v>-9.3795920000000006</c:v>
                </c:pt>
                <c:pt idx="51">
                  <c:v>-9.8693879999999989</c:v>
                </c:pt>
                <c:pt idx="52">
                  <c:v>-10</c:v>
                </c:pt>
                <c:pt idx="53">
                  <c:v>-9.983333</c:v>
                </c:pt>
                <c:pt idx="54">
                  <c:v>-9.9666670000000011</c:v>
                </c:pt>
                <c:pt idx="55">
                  <c:v>-9.9499999999999993</c:v>
                </c:pt>
                <c:pt idx="56">
                  <c:v>-9.9333330000000011</c:v>
                </c:pt>
                <c:pt idx="57">
                  <c:v>-9.9166669999999986</c:v>
                </c:pt>
                <c:pt idx="58">
                  <c:v>-9.9</c:v>
                </c:pt>
                <c:pt idx="59">
                  <c:v>-9.8833329999999986</c:v>
                </c:pt>
                <c:pt idx="60">
                  <c:v>-9.8500000000000014</c:v>
                </c:pt>
                <c:pt idx="61">
                  <c:v>-9.8166670000000007</c:v>
                </c:pt>
                <c:pt idx="62">
                  <c:v>-9.783334</c:v>
                </c:pt>
                <c:pt idx="63">
                  <c:v>-9.75</c:v>
                </c:pt>
                <c:pt idx="64">
                  <c:v>-9.7166669999999993</c:v>
                </c:pt>
                <c:pt idx="65">
                  <c:v>-9.6833340000000003</c:v>
                </c:pt>
                <c:pt idx="66">
                  <c:v>-9.65</c:v>
                </c:pt>
                <c:pt idx="67">
                  <c:v>-9.6166669999999996</c:v>
                </c:pt>
                <c:pt idx="68">
                  <c:v>-9.5833329999999997</c:v>
                </c:pt>
                <c:pt idx="69">
                  <c:v>-9.5500000000000007</c:v>
                </c:pt>
                <c:pt idx="70">
                  <c:v>-9.516667</c:v>
                </c:pt>
                <c:pt idx="71">
                  <c:v>-9.483333</c:v>
                </c:pt>
                <c:pt idx="72">
                  <c:v>-9.4166659999999993</c:v>
                </c:pt>
                <c:pt idx="73">
                  <c:v>-9.35</c:v>
                </c:pt>
                <c:pt idx="74">
                  <c:v>-9.2833330000000007</c:v>
                </c:pt>
                <c:pt idx="75">
                  <c:v>-9.2166670000000011</c:v>
                </c:pt>
                <c:pt idx="76">
                  <c:v>-9.15</c:v>
                </c:pt>
                <c:pt idx="77">
                  <c:v>-9.0833339999999989</c:v>
                </c:pt>
                <c:pt idx="78">
                  <c:v>-9</c:v>
                </c:pt>
                <c:pt idx="79">
                  <c:v>-8.8178570000000001</c:v>
                </c:pt>
                <c:pt idx="80">
                  <c:v>-8.6357140000000001</c:v>
                </c:pt>
                <c:pt idx="81">
                  <c:v>-8.4535710000000002</c:v>
                </c:pt>
                <c:pt idx="82">
                  <c:v>-8.2714289999999995</c:v>
                </c:pt>
                <c:pt idx="83">
                  <c:v>-8.0892860000000013</c:v>
                </c:pt>
                <c:pt idx="84">
                  <c:v>-7.9071430000000005</c:v>
                </c:pt>
                <c:pt idx="85">
                  <c:v>-7.7249999999999996</c:v>
                </c:pt>
                <c:pt idx="86">
                  <c:v>-7.2749999999999995</c:v>
                </c:pt>
                <c:pt idx="87">
                  <c:v>-6.8250000000000002</c:v>
                </c:pt>
                <c:pt idx="88">
                  <c:v>-6.375</c:v>
                </c:pt>
                <c:pt idx="89">
                  <c:v>-5.9249999999999998</c:v>
                </c:pt>
                <c:pt idx="90">
                  <c:v>-5.4750000000000005</c:v>
                </c:pt>
                <c:pt idx="91">
                  <c:v>-5.0250000000000004</c:v>
                </c:pt>
                <c:pt idx="92">
                  <c:v>-4.5750000000000002</c:v>
                </c:pt>
                <c:pt idx="93">
                  <c:v>-4.125</c:v>
                </c:pt>
                <c:pt idx="94">
                  <c:v>-3.8249999999999997</c:v>
                </c:pt>
                <c:pt idx="95">
                  <c:v>-3.5249999999999999</c:v>
                </c:pt>
                <c:pt idx="96">
                  <c:v>-3.375</c:v>
                </c:pt>
                <c:pt idx="97">
                  <c:v>-3.2250000000000001</c:v>
                </c:pt>
                <c:pt idx="98">
                  <c:v>-3.0750000000000002</c:v>
                </c:pt>
                <c:pt idx="99">
                  <c:v>-2.9249999999999998</c:v>
                </c:pt>
                <c:pt idx="100">
                  <c:v>-2.7749999999999999</c:v>
                </c:pt>
                <c:pt idx="101">
                  <c:v>-2.625</c:v>
                </c:pt>
                <c:pt idx="102">
                  <c:v>-2.3250000000000002</c:v>
                </c:pt>
                <c:pt idx="103">
                  <c:v>-2.0249999999999999</c:v>
                </c:pt>
                <c:pt idx="104">
                  <c:v>-1.7250000000000001</c:v>
                </c:pt>
                <c:pt idx="105">
                  <c:v>-1.2750000000000001</c:v>
                </c:pt>
                <c:pt idx="106">
                  <c:v>-0.82500000000000007</c:v>
                </c:pt>
                <c:pt idx="107">
                  <c:v>-0.375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-1.4</c:v>
                </c:pt>
                <c:pt idx="166">
                  <c:v>-2</c:v>
                </c:pt>
                <c:pt idx="167">
                  <c:v>-2.0914290000000002</c:v>
                </c:pt>
                <c:pt idx="168">
                  <c:v>-2.1959180000000003</c:v>
                </c:pt>
                <c:pt idx="169">
                  <c:v>-2.3591840000000004</c:v>
                </c:pt>
                <c:pt idx="170">
                  <c:v>-2.5224489999999999</c:v>
                </c:pt>
                <c:pt idx="171">
                  <c:v>-2.6857139999999999</c:v>
                </c:pt>
                <c:pt idx="172">
                  <c:v>-2.8489800000000001</c:v>
                </c:pt>
                <c:pt idx="173">
                  <c:v>-3.0122450000000001</c:v>
                </c:pt>
                <c:pt idx="174">
                  <c:v>-3.1755100000000001</c:v>
                </c:pt>
                <c:pt idx="175">
                  <c:v>-3.3387759999999997</c:v>
                </c:pt>
                <c:pt idx="176">
                  <c:v>-3.5020410000000002</c:v>
                </c:pt>
                <c:pt idx="177">
                  <c:v>-3.6653060000000002</c:v>
                </c:pt>
                <c:pt idx="178">
                  <c:v>-3.8285720000000003</c:v>
                </c:pt>
                <c:pt idx="179">
                  <c:v>-3.9918369999999999</c:v>
                </c:pt>
                <c:pt idx="180">
                  <c:v>-4.1551020000000003</c:v>
                </c:pt>
                <c:pt idx="181">
                  <c:v>-4.3183669999999994</c:v>
                </c:pt>
                <c:pt idx="182">
                  <c:v>-4.4816319999999994</c:v>
                </c:pt>
                <c:pt idx="183">
                  <c:v>-4.6448979999999995</c:v>
                </c:pt>
                <c:pt idx="184">
                  <c:v>-4.8081629999999995</c:v>
                </c:pt>
                <c:pt idx="185">
                  <c:v>-4.9714289999999997</c:v>
                </c:pt>
                <c:pt idx="186">
                  <c:v>-5.1346940000000005</c:v>
                </c:pt>
                <c:pt idx="187">
                  <c:v>-5.2979590000000005</c:v>
                </c:pt>
                <c:pt idx="188">
                  <c:v>-5.4612250000000007</c:v>
                </c:pt>
                <c:pt idx="189">
                  <c:v>-5.6244900000000007</c:v>
                </c:pt>
                <c:pt idx="190">
                  <c:v>-5.7877549999999998</c:v>
                </c:pt>
                <c:pt idx="191">
                  <c:v>-5.9510199999999998</c:v>
                </c:pt>
                <c:pt idx="192">
                  <c:v>-6.1142849999999997</c:v>
                </c:pt>
                <c:pt idx="193">
                  <c:v>-6.2775509999999999</c:v>
                </c:pt>
                <c:pt idx="194">
                  <c:v>-6.4408159999999999</c:v>
                </c:pt>
                <c:pt idx="195">
                  <c:v>-6.604082</c:v>
                </c:pt>
                <c:pt idx="196">
                  <c:v>-6.767347</c:v>
                </c:pt>
                <c:pt idx="197">
                  <c:v>-6.930612</c:v>
                </c:pt>
                <c:pt idx="198">
                  <c:v>-7.0938780000000001</c:v>
                </c:pt>
                <c:pt idx="199">
                  <c:v>-7.2571429999999992</c:v>
                </c:pt>
                <c:pt idx="200">
                  <c:v>-7.4204080000000001</c:v>
                </c:pt>
                <c:pt idx="201">
                  <c:v>-7.5836730000000001</c:v>
                </c:pt>
                <c:pt idx="202">
                  <c:v>-7.7469390000000002</c:v>
                </c:pt>
                <c:pt idx="203">
                  <c:v>-7.9102040000000002</c:v>
                </c:pt>
                <c:pt idx="204">
                  <c:v>-8.0734689999999993</c:v>
                </c:pt>
                <c:pt idx="205">
                  <c:v>-8.2367349999999995</c:v>
                </c:pt>
                <c:pt idx="206">
                  <c:v>-8.3999999999999986</c:v>
                </c:pt>
                <c:pt idx="207">
                  <c:v>-8.5632660000000005</c:v>
                </c:pt>
                <c:pt idx="208">
                  <c:v>-8.8897960000000005</c:v>
                </c:pt>
                <c:pt idx="209">
                  <c:v>-9.2163260000000005</c:v>
                </c:pt>
                <c:pt idx="210">
                  <c:v>-9.7061220000000006</c:v>
                </c:pt>
                <c:pt idx="211">
                  <c:v>-10</c:v>
                </c:pt>
                <c:pt idx="212">
                  <c:v>-9.983333</c:v>
                </c:pt>
                <c:pt idx="213">
                  <c:v>-9.9666670000000011</c:v>
                </c:pt>
                <c:pt idx="214">
                  <c:v>-9.9499999999999993</c:v>
                </c:pt>
                <c:pt idx="215">
                  <c:v>-9.9333330000000011</c:v>
                </c:pt>
                <c:pt idx="216">
                  <c:v>-9.9166669999999986</c:v>
                </c:pt>
                <c:pt idx="217">
                  <c:v>-9.9</c:v>
                </c:pt>
                <c:pt idx="218">
                  <c:v>-9.8833329999999986</c:v>
                </c:pt>
                <c:pt idx="219">
                  <c:v>-9.8500000000000014</c:v>
                </c:pt>
                <c:pt idx="220">
                  <c:v>-9.8166670000000007</c:v>
                </c:pt>
                <c:pt idx="221">
                  <c:v>-9.783334</c:v>
                </c:pt>
                <c:pt idx="222">
                  <c:v>-9.75</c:v>
                </c:pt>
                <c:pt idx="223">
                  <c:v>-9.7166669999999993</c:v>
                </c:pt>
                <c:pt idx="224">
                  <c:v>-9.6833340000000003</c:v>
                </c:pt>
                <c:pt idx="225">
                  <c:v>-9.65</c:v>
                </c:pt>
                <c:pt idx="226">
                  <c:v>-9.6166669999999996</c:v>
                </c:pt>
                <c:pt idx="227">
                  <c:v>-9.5833329999999997</c:v>
                </c:pt>
                <c:pt idx="228">
                  <c:v>-9.5500000000000007</c:v>
                </c:pt>
                <c:pt idx="229">
                  <c:v>-9.516667</c:v>
                </c:pt>
                <c:pt idx="230">
                  <c:v>-9.483333</c:v>
                </c:pt>
                <c:pt idx="231">
                  <c:v>-9.4166659999999993</c:v>
                </c:pt>
                <c:pt idx="232">
                  <c:v>-9.35</c:v>
                </c:pt>
                <c:pt idx="233">
                  <c:v>-9.2833330000000007</c:v>
                </c:pt>
                <c:pt idx="234">
                  <c:v>-9.2166670000000011</c:v>
                </c:pt>
                <c:pt idx="235">
                  <c:v>-9.15</c:v>
                </c:pt>
                <c:pt idx="236">
                  <c:v>-9.0833339999999989</c:v>
                </c:pt>
                <c:pt idx="237">
                  <c:v>-9</c:v>
                </c:pt>
                <c:pt idx="238">
                  <c:v>-8.8178570000000001</c:v>
                </c:pt>
                <c:pt idx="239">
                  <c:v>-8.6357140000000001</c:v>
                </c:pt>
                <c:pt idx="240">
                  <c:v>-8.4535710000000002</c:v>
                </c:pt>
                <c:pt idx="241">
                  <c:v>-8.2714289999999995</c:v>
                </c:pt>
                <c:pt idx="242">
                  <c:v>-8.0892860000000013</c:v>
                </c:pt>
                <c:pt idx="243">
                  <c:v>-7.9071430000000005</c:v>
                </c:pt>
                <c:pt idx="244">
                  <c:v>-7.7249999999999996</c:v>
                </c:pt>
                <c:pt idx="245">
                  <c:v>-7.2749999999999995</c:v>
                </c:pt>
                <c:pt idx="246">
                  <c:v>-6.8250000000000002</c:v>
                </c:pt>
                <c:pt idx="247">
                  <c:v>-6.375</c:v>
                </c:pt>
                <c:pt idx="248">
                  <c:v>-5.9249999999999998</c:v>
                </c:pt>
                <c:pt idx="249">
                  <c:v>-5.4750000000000005</c:v>
                </c:pt>
                <c:pt idx="250">
                  <c:v>-5.0250000000000004</c:v>
                </c:pt>
                <c:pt idx="251">
                  <c:v>-4.5750000000000002</c:v>
                </c:pt>
                <c:pt idx="252">
                  <c:v>-4.125</c:v>
                </c:pt>
                <c:pt idx="253">
                  <c:v>-3.8249999999999997</c:v>
                </c:pt>
                <c:pt idx="254">
                  <c:v>-3.5249999999999999</c:v>
                </c:pt>
                <c:pt idx="255">
                  <c:v>-3.375</c:v>
                </c:pt>
                <c:pt idx="256">
                  <c:v>-3.2250000000000001</c:v>
                </c:pt>
                <c:pt idx="257">
                  <c:v>-3.0750000000000002</c:v>
                </c:pt>
                <c:pt idx="258">
                  <c:v>-2.9249999999999998</c:v>
                </c:pt>
                <c:pt idx="259">
                  <c:v>-2.7749999999999999</c:v>
                </c:pt>
                <c:pt idx="260">
                  <c:v>-2.625</c:v>
                </c:pt>
                <c:pt idx="261">
                  <c:v>-2.3250000000000002</c:v>
                </c:pt>
                <c:pt idx="262">
                  <c:v>-2.0249999999999999</c:v>
                </c:pt>
                <c:pt idx="263">
                  <c:v>-1.7250000000000001</c:v>
                </c:pt>
                <c:pt idx="264">
                  <c:v>-1.2750000000000001</c:v>
                </c:pt>
                <c:pt idx="265">
                  <c:v>-0.82500000000000007</c:v>
                </c:pt>
                <c:pt idx="266">
                  <c:v>-0.52499999999999991</c:v>
                </c:pt>
                <c:pt idx="267">
                  <c:v>-0.22499999999999998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D07-4A26-B77B-044F49448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835232"/>
        <c:axId val="507099392"/>
      </c:scatterChart>
      <c:valAx>
        <c:axId val="506835232"/>
        <c:scaling>
          <c:orientation val="minMax"/>
          <c:max val="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 (ns)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07099392"/>
        <c:crosses val="autoZero"/>
        <c:crossBetween val="midCat"/>
      </c:valAx>
      <c:valAx>
        <c:axId val="50709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sensor signal (uA)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068352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Sheet2!$G$2</c:f>
              <c:strCache>
                <c:ptCount val="1"/>
                <c:pt idx="0">
                  <c:v>I(I2)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Sheet2!$K$3:$K$419</c:f>
              <c:numCache>
                <c:formatCode>0.00E+00</c:formatCode>
                <c:ptCount val="417"/>
                <c:pt idx="0">
                  <c:v>0</c:v>
                </c:pt>
                <c:pt idx="1">
                  <c:v>1.00000001686238E-7</c:v>
                </c:pt>
                <c:pt idx="2">
                  <c:v>2.0000000337247599E-7</c:v>
                </c:pt>
                <c:pt idx="3">
                  <c:v>4.0000000674495304E-7</c:v>
                </c:pt>
                <c:pt idx="4">
                  <c:v>8.0000001348990608E-7</c:v>
                </c:pt>
                <c:pt idx="5">
                  <c:v>1.60000002697981E-6</c:v>
                </c:pt>
                <c:pt idx="6">
                  <c:v>3.2000000539596201E-6</c:v>
                </c:pt>
                <c:pt idx="7">
                  <c:v>6.4000001079192495E-6</c:v>
                </c:pt>
                <c:pt idx="8">
                  <c:v>0.99310720022101695</c:v>
                </c:pt>
                <c:pt idx="9">
                  <c:v>1</c:v>
                </c:pt>
                <c:pt idx="10">
                  <c:v>1.0009999999999999</c:v>
                </c:pt>
                <c:pt idx="11">
                  <c:v>1.0038800000000001</c:v>
                </c:pt>
                <c:pt idx="12">
                  <c:v>1.0067599999999999</c:v>
                </c:pt>
                <c:pt idx="13">
                  <c:v>1.0096399999999899</c:v>
                </c:pt>
                <c:pt idx="14">
                  <c:v>1.0125199999999901</c:v>
                </c:pt>
                <c:pt idx="15">
                  <c:v>1.0153999999999899</c:v>
                </c:pt>
                <c:pt idx="16">
                  <c:v>1.0182799999999901</c:v>
                </c:pt>
                <c:pt idx="17">
                  <c:v>1.0211599999999901</c:v>
                </c:pt>
                <c:pt idx="18">
                  <c:v>1.0311599999999901</c:v>
                </c:pt>
                <c:pt idx="19">
                  <c:v>1.0411599999999901</c:v>
                </c:pt>
                <c:pt idx="20">
                  <c:v>1.0511599999999899</c:v>
                </c:pt>
                <c:pt idx="21">
                  <c:v>1.0611599999999899</c:v>
                </c:pt>
                <c:pt idx="22">
                  <c:v>1.0711599999999899</c:v>
                </c:pt>
                <c:pt idx="23">
                  <c:v>1.0811599999999901</c:v>
                </c:pt>
                <c:pt idx="24">
                  <c:v>1.0911599999999901</c:v>
                </c:pt>
                <c:pt idx="25">
                  <c:v>1.1011599999999899</c:v>
                </c:pt>
                <c:pt idx="26">
                  <c:v>1.1111599999999899</c:v>
                </c:pt>
                <c:pt idx="27">
                  <c:v>1.1211599999999899</c:v>
                </c:pt>
                <c:pt idx="28">
                  <c:v>1.13115999999999</c:v>
                </c:pt>
                <c:pt idx="29">
                  <c:v>1.1411599999999902</c:v>
                </c:pt>
                <c:pt idx="30">
                  <c:v>1.15115999999999</c:v>
                </c:pt>
                <c:pt idx="31">
                  <c:v>1.16115999999999</c:v>
                </c:pt>
                <c:pt idx="32">
                  <c:v>1.17115999999999</c:v>
                </c:pt>
                <c:pt idx="33">
                  <c:v>1.18115999999999</c:v>
                </c:pt>
                <c:pt idx="34">
                  <c:v>1.19115999999999</c:v>
                </c:pt>
                <c:pt idx="35">
                  <c:v>1.20115999999999</c:v>
                </c:pt>
                <c:pt idx="36">
                  <c:v>1.21115999999999</c:v>
                </c:pt>
                <c:pt idx="37">
                  <c:v>1.22115999999999</c:v>
                </c:pt>
                <c:pt idx="38">
                  <c:v>1.23115999999999</c:v>
                </c:pt>
                <c:pt idx="39">
                  <c:v>1.24115999999999</c:v>
                </c:pt>
                <c:pt idx="40">
                  <c:v>1.2511599999999898</c:v>
                </c:pt>
                <c:pt idx="41">
                  <c:v>1.2611599999999901</c:v>
                </c:pt>
                <c:pt idx="42">
                  <c:v>1.2711599999999901</c:v>
                </c:pt>
                <c:pt idx="43">
                  <c:v>1.2911599999999901</c:v>
                </c:pt>
                <c:pt idx="44">
                  <c:v>1.3011599999999899</c:v>
                </c:pt>
                <c:pt idx="45">
                  <c:v>1.3111599999999899</c:v>
                </c:pt>
                <c:pt idx="46">
                  <c:v>1.3311599999999901</c:v>
                </c:pt>
                <c:pt idx="47">
                  <c:v>1.3411599999999899</c:v>
                </c:pt>
                <c:pt idx="48">
                  <c:v>1.3511599999999899</c:v>
                </c:pt>
                <c:pt idx="49">
                  <c:v>1.3611599999999899</c:v>
                </c:pt>
                <c:pt idx="50">
                  <c:v>1.3811599999999902</c:v>
                </c:pt>
                <c:pt idx="51">
                  <c:v>1.39115999999999</c:v>
                </c:pt>
                <c:pt idx="52">
                  <c:v>1.40115999999999</c:v>
                </c:pt>
                <c:pt idx="53">
                  <c:v>1.41115999999999</c:v>
                </c:pt>
                <c:pt idx="54">
                  <c:v>1.43115999999999</c:v>
                </c:pt>
                <c:pt idx="55">
                  <c:v>1.44115999999999</c:v>
                </c:pt>
                <c:pt idx="56">
                  <c:v>1.45115999999999</c:v>
                </c:pt>
                <c:pt idx="57">
                  <c:v>1.46115999999999</c:v>
                </c:pt>
                <c:pt idx="58">
                  <c:v>1.48115999999999</c:v>
                </c:pt>
                <c:pt idx="59">
                  <c:v>1.4911599999999898</c:v>
                </c:pt>
                <c:pt idx="60">
                  <c:v>1.5011599999999901</c:v>
                </c:pt>
                <c:pt idx="61">
                  <c:v>1.5211599999999901</c:v>
                </c:pt>
                <c:pt idx="62">
                  <c:v>1.5411599999999899</c:v>
                </c:pt>
                <c:pt idx="63">
                  <c:v>1.5511599999999899</c:v>
                </c:pt>
                <c:pt idx="64">
                  <c:v>1.5911599999999899</c:v>
                </c:pt>
                <c:pt idx="65">
                  <c:v>1.6111599999999899</c:v>
                </c:pt>
                <c:pt idx="66">
                  <c:v>1.64115999999999</c:v>
                </c:pt>
                <c:pt idx="67">
                  <c:v>1.66115999999999</c:v>
                </c:pt>
                <c:pt idx="68">
                  <c:v>1.68115999999999</c:v>
                </c:pt>
                <c:pt idx="69">
                  <c:v>1.70115999999999</c:v>
                </c:pt>
                <c:pt idx="70">
                  <c:v>1.72115999999999</c:v>
                </c:pt>
                <c:pt idx="71">
                  <c:v>1.74115999999999</c:v>
                </c:pt>
                <c:pt idx="72">
                  <c:v>1.7711599999999901</c:v>
                </c:pt>
                <c:pt idx="73">
                  <c:v>1.7911599999999899</c:v>
                </c:pt>
                <c:pt idx="74">
                  <c:v>1.8</c:v>
                </c:pt>
                <c:pt idx="75">
                  <c:v>1.8070000000000002</c:v>
                </c:pt>
                <c:pt idx="76">
                  <c:v>1.825</c:v>
                </c:pt>
                <c:pt idx="77">
                  <c:v>1.845</c:v>
                </c:pt>
                <c:pt idx="78">
                  <c:v>1.865</c:v>
                </c:pt>
                <c:pt idx="79">
                  <c:v>1.885</c:v>
                </c:pt>
                <c:pt idx="80">
                  <c:v>1.8950000000000002</c:v>
                </c:pt>
                <c:pt idx="81">
                  <c:v>1.905</c:v>
                </c:pt>
                <c:pt idx="82">
                  <c:v>1.915</c:v>
                </c:pt>
                <c:pt idx="83">
                  <c:v>1.9350000000000001</c:v>
                </c:pt>
                <c:pt idx="84">
                  <c:v>1.9550000000000001</c:v>
                </c:pt>
                <c:pt idx="85">
                  <c:v>1.9749999999999999</c:v>
                </c:pt>
                <c:pt idx="86">
                  <c:v>1.9949999999999999</c:v>
                </c:pt>
                <c:pt idx="87">
                  <c:v>2.0150000000000001</c:v>
                </c:pt>
                <c:pt idx="88">
                  <c:v>2.0350000000000001</c:v>
                </c:pt>
                <c:pt idx="89">
                  <c:v>2.0449999999999999</c:v>
                </c:pt>
                <c:pt idx="90">
                  <c:v>2.0550000000000002</c:v>
                </c:pt>
                <c:pt idx="91">
                  <c:v>2.0649999999999999</c:v>
                </c:pt>
                <c:pt idx="92">
                  <c:v>2.0750000000000002</c:v>
                </c:pt>
                <c:pt idx="93">
                  <c:v>2.085</c:v>
                </c:pt>
                <c:pt idx="94">
                  <c:v>2.0949999999999998</c:v>
                </c:pt>
                <c:pt idx="95">
                  <c:v>2.105</c:v>
                </c:pt>
                <c:pt idx="96">
                  <c:v>2.125</c:v>
                </c:pt>
                <c:pt idx="97">
                  <c:v>2.145</c:v>
                </c:pt>
                <c:pt idx="98">
                  <c:v>2.165</c:v>
                </c:pt>
                <c:pt idx="99">
                  <c:v>2.1849999999999996</c:v>
                </c:pt>
                <c:pt idx="100">
                  <c:v>2.2149999999999999</c:v>
                </c:pt>
                <c:pt idx="101">
                  <c:v>2.2450000000000001</c:v>
                </c:pt>
                <c:pt idx="102">
                  <c:v>2.2749999999999999</c:v>
                </c:pt>
                <c:pt idx="103">
                  <c:v>2.2949999999999999</c:v>
                </c:pt>
                <c:pt idx="104">
                  <c:v>2.3149999999999999</c:v>
                </c:pt>
                <c:pt idx="105">
                  <c:v>2.335</c:v>
                </c:pt>
                <c:pt idx="106">
                  <c:v>2.3450000000000002</c:v>
                </c:pt>
                <c:pt idx="107">
                  <c:v>2.355</c:v>
                </c:pt>
                <c:pt idx="108">
                  <c:v>2.3650000000000002</c:v>
                </c:pt>
                <c:pt idx="109">
                  <c:v>2.375</c:v>
                </c:pt>
                <c:pt idx="110">
                  <c:v>2.3849999999999998</c:v>
                </c:pt>
                <c:pt idx="111">
                  <c:v>2.395</c:v>
                </c:pt>
                <c:pt idx="112">
                  <c:v>2.4049999999999998</c:v>
                </c:pt>
                <c:pt idx="113">
                  <c:v>2.4150000000000098</c:v>
                </c:pt>
                <c:pt idx="114">
                  <c:v>2.42500000000001</c:v>
                </c:pt>
                <c:pt idx="115">
                  <c:v>2.4350000000000098</c:v>
                </c:pt>
                <c:pt idx="116">
                  <c:v>2.4450000000000101</c:v>
                </c:pt>
                <c:pt idx="117">
                  <c:v>2.4550000000000098</c:v>
                </c:pt>
                <c:pt idx="118">
                  <c:v>2.4650000000000101</c:v>
                </c:pt>
                <c:pt idx="119">
                  <c:v>2.4750000000000103</c:v>
                </c:pt>
                <c:pt idx="120">
                  <c:v>2.4850000000000101</c:v>
                </c:pt>
                <c:pt idx="121">
                  <c:v>2.4950000000000103</c:v>
                </c:pt>
                <c:pt idx="122">
                  <c:v>2.5150000000000099</c:v>
                </c:pt>
                <c:pt idx="123">
                  <c:v>2.5350000000000099</c:v>
                </c:pt>
                <c:pt idx="124">
                  <c:v>2.5550000000000099</c:v>
                </c:pt>
                <c:pt idx="125">
                  <c:v>2.5750000000000099</c:v>
                </c:pt>
                <c:pt idx="126">
                  <c:v>2.59500000000001</c:v>
                </c:pt>
                <c:pt idx="127">
                  <c:v>2.61500000000001</c:v>
                </c:pt>
                <c:pt idx="128">
                  <c:v>2.63500000000001</c:v>
                </c:pt>
                <c:pt idx="129">
                  <c:v>2.65500000000001</c:v>
                </c:pt>
                <c:pt idx="130">
                  <c:v>2.67500000000001</c:v>
                </c:pt>
                <c:pt idx="131">
                  <c:v>2.6850000000000103</c:v>
                </c:pt>
                <c:pt idx="132">
                  <c:v>2.6950000000000096</c:v>
                </c:pt>
                <c:pt idx="133">
                  <c:v>2.7050000000000098</c:v>
                </c:pt>
                <c:pt idx="134">
                  <c:v>2.7150000000000101</c:v>
                </c:pt>
                <c:pt idx="135">
                  <c:v>2.7250000000000099</c:v>
                </c:pt>
                <c:pt idx="136">
                  <c:v>2.7350000000000101</c:v>
                </c:pt>
                <c:pt idx="137">
                  <c:v>2.7450000000000099</c:v>
                </c:pt>
                <c:pt idx="138">
                  <c:v>2.7550000000000101</c:v>
                </c:pt>
                <c:pt idx="139">
                  <c:v>2.7650000000000103</c:v>
                </c:pt>
                <c:pt idx="140">
                  <c:v>2.7750000000000101</c:v>
                </c:pt>
                <c:pt idx="141">
                  <c:v>2.7850000000000099</c:v>
                </c:pt>
                <c:pt idx="142">
                  <c:v>2.7950000000000097</c:v>
                </c:pt>
                <c:pt idx="143">
                  <c:v>2.8050000000000099</c:v>
                </c:pt>
                <c:pt idx="144">
                  <c:v>2.8150000000000097</c:v>
                </c:pt>
                <c:pt idx="145">
                  <c:v>2.8250000000000099</c:v>
                </c:pt>
                <c:pt idx="146">
                  <c:v>2.8350000000000102</c:v>
                </c:pt>
                <c:pt idx="147">
                  <c:v>2.84500000000001</c:v>
                </c:pt>
                <c:pt idx="148">
                  <c:v>2.8550000000000102</c:v>
                </c:pt>
                <c:pt idx="149">
                  <c:v>2.86500000000001</c:v>
                </c:pt>
                <c:pt idx="150">
                  <c:v>2.8750000000000102</c:v>
                </c:pt>
                <c:pt idx="151">
                  <c:v>2.88500000000001</c:v>
                </c:pt>
                <c:pt idx="152">
                  <c:v>2.8950000000000098</c:v>
                </c:pt>
                <c:pt idx="153">
                  <c:v>2.90500000000001</c:v>
                </c:pt>
                <c:pt idx="154">
                  <c:v>2.9150000000000098</c:v>
                </c:pt>
                <c:pt idx="155">
                  <c:v>2.92500000000001</c:v>
                </c:pt>
                <c:pt idx="156">
                  <c:v>2.9350000000000098</c:v>
                </c:pt>
                <c:pt idx="157">
                  <c:v>2.9450000000000101</c:v>
                </c:pt>
                <c:pt idx="158">
                  <c:v>2.9550000000000103</c:v>
                </c:pt>
                <c:pt idx="159">
                  <c:v>2.9650000000000101</c:v>
                </c:pt>
                <c:pt idx="160">
                  <c:v>2.9750000000000103</c:v>
                </c:pt>
                <c:pt idx="161">
                  <c:v>2.9850000000000096</c:v>
                </c:pt>
                <c:pt idx="162">
                  <c:v>3</c:v>
                </c:pt>
                <c:pt idx="163">
                  <c:v>3.0009999999999999</c:v>
                </c:pt>
                <c:pt idx="164">
                  <c:v>3.0038799999999899</c:v>
                </c:pt>
                <c:pt idx="165">
                  <c:v>3.0067599999999901</c:v>
                </c:pt>
                <c:pt idx="166">
                  <c:v>3.0096399999999899</c:v>
                </c:pt>
                <c:pt idx="167">
                  <c:v>3.0125199999999901</c:v>
                </c:pt>
                <c:pt idx="168">
                  <c:v>3.0153999999999899</c:v>
                </c:pt>
                <c:pt idx="169">
                  <c:v>3.0182799999999901</c:v>
                </c:pt>
                <c:pt idx="170">
                  <c:v>3.0211599999999899</c:v>
                </c:pt>
                <c:pt idx="171">
                  <c:v>3.0311599999999901</c:v>
                </c:pt>
                <c:pt idx="172">
                  <c:v>3.0411599999999899</c:v>
                </c:pt>
                <c:pt idx="173">
                  <c:v>3.0511599999999901</c:v>
                </c:pt>
                <c:pt idx="174">
                  <c:v>3.0611599999999899</c:v>
                </c:pt>
                <c:pt idx="175">
                  <c:v>3.0711599999999901</c:v>
                </c:pt>
                <c:pt idx="176">
                  <c:v>3.0811599999999899</c:v>
                </c:pt>
                <c:pt idx="177">
                  <c:v>3.0911599999999901</c:v>
                </c:pt>
                <c:pt idx="178">
                  <c:v>3.1011599999999904</c:v>
                </c:pt>
                <c:pt idx="179">
                  <c:v>3.1111599999999897</c:v>
                </c:pt>
                <c:pt idx="180">
                  <c:v>3.1211599999999899</c:v>
                </c:pt>
                <c:pt idx="181">
                  <c:v>3.1311599999999897</c:v>
                </c:pt>
                <c:pt idx="182">
                  <c:v>3.14115999999999</c:v>
                </c:pt>
                <c:pt idx="183">
                  <c:v>3.1511599999999902</c:v>
                </c:pt>
                <c:pt idx="184">
                  <c:v>3.16115999999999</c:v>
                </c:pt>
                <c:pt idx="185">
                  <c:v>3.1711599999999902</c:v>
                </c:pt>
                <c:pt idx="186">
                  <c:v>3.18115999999999</c:v>
                </c:pt>
                <c:pt idx="187">
                  <c:v>3.1911599999999902</c:v>
                </c:pt>
                <c:pt idx="188">
                  <c:v>3.20115999999999</c:v>
                </c:pt>
                <c:pt idx="189">
                  <c:v>3.2111599999999898</c:v>
                </c:pt>
                <c:pt idx="190">
                  <c:v>3.22115999999999</c:v>
                </c:pt>
                <c:pt idx="191">
                  <c:v>3.2311599999999898</c:v>
                </c:pt>
                <c:pt idx="192">
                  <c:v>3.24115999999999</c:v>
                </c:pt>
                <c:pt idx="193">
                  <c:v>3.2511599999999898</c:v>
                </c:pt>
                <c:pt idx="194">
                  <c:v>3.2611599999999901</c:v>
                </c:pt>
                <c:pt idx="195">
                  <c:v>3.2711599999999903</c:v>
                </c:pt>
                <c:pt idx="196">
                  <c:v>3.2911599999999903</c:v>
                </c:pt>
                <c:pt idx="197">
                  <c:v>3.3011599999999897</c:v>
                </c:pt>
                <c:pt idx="198">
                  <c:v>3.3111600000000001</c:v>
                </c:pt>
                <c:pt idx="199">
                  <c:v>3.3311600000000001</c:v>
                </c:pt>
                <c:pt idx="200">
                  <c:v>3.3411599999999999</c:v>
                </c:pt>
                <c:pt idx="201">
                  <c:v>3.3511599999999997</c:v>
                </c:pt>
                <c:pt idx="202">
                  <c:v>3.3611599999999999</c:v>
                </c:pt>
                <c:pt idx="203">
                  <c:v>3.3811599999999999</c:v>
                </c:pt>
                <c:pt idx="204">
                  <c:v>3.3911600000000002</c:v>
                </c:pt>
                <c:pt idx="205">
                  <c:v>3.40116</c:v>
                </c:pt>
                <c:pt idx="206">
                  <c:v>3.4111600000000002</c:v>
                </c:pt>
                <c:pt idx="207">
                  <c:v>3.4311599999999998</c:v>
                </c:pt>
                <c:pt idx="208">
                  <c:v>3.44116</c:v>
                </c:pt>
                <c:pt idx="209">
                  <c:v>3.4511599999999998</c:v>
                </c:pt>
                <c:pt idx="210">
                  <c:v>3.46116</c:v>
                </c:pt>
                <c:pt idx="211">
                  <c:v>3.48116</c:v>
                </c:pt>
                <c:pt idx="212">
                  <c:v>3.4911600000000003</c:v>
                </c:pt>
                <c:pt idx="213">
                  <c:v>3.50116</c:v>
                </c:pt>
                <c:pt idx="214">
                  <c:v>3.5211600000000001</c:v>
                </c:pt>
                <c:pt idx="215">
                  <c:v>3.5411599999999996</c:v>
                </c:pt>
                <c:pt idx="216">
                  <c:v>3.5511599999999999</c:v>
                </c:pt>
                <c:pt idx="217">
                  <c:v>3.5811600000000001</c:v>
                </c:pt>
                <c:pt idx="218">
                  <c:v>3.5911599999999999</c:v>
                </c:pt>
                <c:pt idx="219">
                  <c:v>3.6111600000000004</c:v>
                </c:pt>
                <c:pt idx="220">
                  <c:v>3.6411599999999997</c:v>
                </c:pt>
                <c:pt idx="221">
                  <c:v>3.6611599999999997</c:v>
                </c:pt>
                <c:pt idx="222">
                  <c:v>3.6811600000000002</c:v>
                </c:pt>
                <c:pt idx="223">
                  <c:v>3.7011600000000002</c:v>
                </c:pt>
                <c:pt idx="224">
                  <c:v>3.7211599999999998</c:v>
                </c:pt>
                <c:pt idx="225">
                  <c:v>3.7411599999999998</c:v>
                </c:pt>
                <c:pt idx="226">
                  <c:v>3.7711600000000001</c:v>
                </c:pt>
                <c:pt idx="227">
                  <c:v>3.7911600000000005</c:v>
                </c:pt>
                <c:pt idx="228">
                  <c:v>3.8000000000000003</c:v>
                </c:pt>
                <c:pt idx="229">
                  <c:v>3.8069999999999999</c:v>
                </c:pt>
                <c:pt idx="230">
                  <c:v>3.8250000000000002</c:v>
                </c:pt>
                <c:pt idx="231">
                  <c:v>3.8449999999999998</c:v>
                </c:pt>
                <c:pt idx="232">
                  <c:v>3.8649999999999904</c:v>
                </c:pt>
                <c:pt idx="233">
                  <c:v>3.8849999999999896</c:v>
                </c:pt>
                <c:pt idx="234">
                  <c:v>3.8949999999999902</c:v>
                </c:pt>
                <c:pt idx="235">
                  <c:v>3.90499999999999</c:v>
                </c:pt>
                <c:pt idx="236">
                  <c:v>3.9149999999999898</c:v>
                </c:pt>
                <c:pt idx="237">
                  <c:v>3.9349999999999903</c:v>
                </c:pt>
                <c:pt idx="238">
                  <c:v>3.9549999999999899</c:v>
                </c:pt>
                <c:pt idx="239">
                  <c:v>3.9749999999999903</c:v>
                </c:pt>
                <c:pt idx="240">
                  <c:v>3.9849999999999897</c:v>
                </c:pt>
                <c:pt idx="241">
                  <c:v>3.9949999999999894</c:v>
                </c:pt>
                <c:pt idx="242">
                  <c:v>4.0049999999999901</c:v>
                </c:pt>
                <c:pt idx="243">
                  <c:v>4.0149999999999899</c:v>
                </c:pt>
                <c:pt idx="244">
                  <c:v>4.0249999999999897</c:v>
                </c:pt>
                <c:pt idx="245">
                  <c:v>4.0349999999999904</c:v>
                </c:pt>
                <c:pt idx="246">
                  <c:v>4.0449999999999902</c:v>
                </c:pt>
                <c:pt idx="247">
                  <c:v>4.0649999999999906</c:v>
                </c:pt>
                <c:pt idx="248">
                  <c:v>4.0849999999999902</c:v>
                </c:pt>
                <c:pt idx="249">
                  <c:v>4.1049999999999907</c:v>
                </c:pt>
                <c:pt idx="250">
                  <c:v>4.1249999999999902</c:v>
                </c:pt>
                <c:pt idx="251">
                  <c:v>4.1549999999999896</c:v>
                </c:pt>
                <c:pt idx="252">
                  <c:v>4.1849999999999898</c:v>
                </c:pt>
                <c:pt idx="253">
                  <c:v>4.2149999999999901</c:v>
                </c:pt>
                <c:pt idx="254">
                  <c:v>4.2349999999999897</c:v>
                </c:pt>
                <c:pt idx="255">
                  <c:v>4.2549999999999901</c:v>
                </c:pt>
                <c:pt idx="256">
                  <c:v>4.2649999999999899</c:v>
                </c:pt>
                <c:pt idx="257">
                  <c:v>4.2749999999999906</c:v>
                </c:pt>
                <c:pt idx="258">
                  <c:v>4.2849999999999797</c:v>
                </c:pt>
                <c:pt idx="259">
                  <c:v>4.2949999999999795</c:v>
                </c:pt>
                <c:pt idx="260">
                  <c:v>4.3049999999999793</c:v>
                </c:pt>
                <c:pt idx="261">
                  <c:v>4.31499999999998</c:v>
                </c:pt>
                <c:pt idx="262">
                  <c:v>4.3249999999999797</c:v>
                </c:pt>
                <c:pt idx="263">
                  <c:v>4.3349999999999795</c:v>
                </c:pt>
                <c:pt idx="264">
                  <c:v>4.3449999999999802</c:v>
                </c:pt>
                <c:pt idx="265">
                  <c:v>4.35499999999998</c:v>
                </c:pt>
                <c:pt idx="266">
                  <c:v>4.3649999999999798</c:v>
                </c:pt>
                <c:pt idx="267">
                  <c:v>4.3749999999999796</c:v>
                </c:pt>
                <c:pt idx="268">
                  <c:v>4.3849999999999802</c:v>
                </c:pt>
                <c:pt idx="269">
                  <c:v>4.4049999999999798</c:v>
                </c:pt>
                <c:pt idx="270">
                  <c:v>4.4249999999999803</c:v>
                </c:pt>
                <c:pt idx="271">
                  <c:v>4.4449999999999807</c:v>
                </c:pt>
                <c:pt idx="272">
                  <c:v>4.4749999999999801</c:v>
                </c:pt>
                <c:pt idx="273">
                  <c:v>4.4949999999999797</c:v>
                </c:pt>
                <c:pt idx="274">
                  <c:v>4.5149999999999801</c:v>
                </c:pt>
                <c:pt idx="275">
                  <c:v>4.5349999999999797</c:v>
                </c:pt>
                <c:pt idx="276">
                  <c:v>4.5549999999999802</c:v>
                </c:pt>
                <c:pt idx="277">
                  <c:v>4.5749999999999797</c:v>
                </c:pt>
                <c:pt idx="278">
                  <c:v>4.5949999999999802</c:v>
                </c:pt>
                <c:pt idx="279">
                  <c:v>4.6149999999999798</c:v>
                </c:pt>
                <c:pt idx="280">
                  <c:v>4.6349999999999802</c:v>
                </c:pt>
                <c:pt idx="281">
                  <c:v>4.6549999999999807</c:v>
                </c:pt>
                <c:pt idx="282">
                  <c:v>4.6749999999999794</c:v>
                </c:pt>
                <c:pt idx="283">
                  <c:v>4.6949999999999701</c:v>
                </c:pt>
                <c:pt idx="284">
                  <c:v>4.7149999999999697</c:v>
                </c:pt>
                <c:pt idx="285">
                  <c:v>4.7249999999999703</c:v>
                </c:pt>
                <c:pt idx="286">
                  <c:v>4.7349999999999701</c:v>
                </c:pt>
                <c:pt idx="287">
                  <c:v>4.7449999999999699</c:v>
                </c:pt>
                <c:pt idx="288">
                  <c:v>4.7549999999999697</c:v>
                </c:pt>
                <c:pt idx="289">
                  <c:v>4.7649999999999704</c:v>
                </c:pt>
                <c:pt idx="290">
                  <c:v>4.7749999999999702</c:v>
                </c:pt>
                <c:pt idx="291">
                  <c:v>4.7849999999999699</c:v>
                </c:pt>
                <c:pt idx="292">
                  <c:v>4.7949999999999706</c:v>
                </c:pt>
                <c:pt idx="293">
                  <c:v>4.8049999999999704</c:v>
                </c:pt>
                <c:pt idx="294">
                  <c:v>4.8149999999999702</c:v>
                </c:pt>
                <c:pt idx="295">
                  <c:v>4.82499999999997</c:v>
                </c:pt>
                <c:pt idx="296">
                  <c:v>4.8349999999999698</c:v>
                </c:pt>
                <c:pt idx="297">
                  <c:v>4.8449999999999696</c:v>
                </c:pt>
                <c:pt idx="298">
                  <c:v>4.8549999999999693</c:v>
                </c:pt>
                <c:pt idx="299">
                  <c:v>4.86499999999997</c:v>
                </c:pt>
                <c:pt idx="300">
                  <c:v>4.8749999999999698</c:v>
                </c:pt>
                <c:pt idx="301">
                  <c:v>4.8849999999999696</c:v>
                </c:pt>
                <c:pt idx="302">
                  <c:v>4.8949999999999703</c:v>
                </c:pt>
                <c:pt idx="303">
                  <c:v>4.9049999999999701</c:v>
                </c:pt>
                <c:pt idx="304">
                  <c:v>4.9149999999999698</c:v>
                </c:pt>
                <c:pt idx="305">
                  <c:v>4.9249999999999696</c:v>
                </c:pt>
                <c:pt idx="306">
                  <c:v>4.9349999999999703</c:v>
                </c:pt>
                <c:pt idx="307">
                  <c:v>4.9449999999999701</c:v>
                </c:pt>
                <c:pt idx="308">
                  <c:v>4.9549999999999699</c:v>
                </c:pt>
                <c:pt idx="309">
                  <c:v>4.9649999999999705</c:v>
                </c:pt>
                <c:pt idx="310">
                  <c:v>4.9749999999999703</c:v>
                </c:pt>
                <c:pt idx="311">
                  <c:v>4.9849999999999701</c:v>
                </c:pt>
                <c:pt idx="312">
                  <c:v>4.9949999999999699</c:v>
                </c:pt>
                <c:pt idx="313">
                  <c:v>5.0049999999999706</c:v>
                </c:pt>
                <c:pt idx="314">
                  <c:v>5.0149999999999704</c:v>
                </c:pt>
                <c:pt idx="315">
                  <c:v>5.0249999999999702</c:v>
                </c:pt>
                <c:pt idx="316">
                  <c:v>5.0349999999999699</c:v>
                </c:pt>
                <c:pt idx="317">
                  <c:v>5.0449999999999697</c:v>
                </c:pt>
                <c:pt idx="318">
                  <c:v>5.0649999999999702</c:v>
                </c:pt>
                <c:pt idx="319">
                  <c:v>5.0849999999999698</c:v>
                </c:pt>
                <c:pt idx="320">
                  <c:v>5.1049999999999605</c:v>
                </c:pt>
                <c:pt idx="321">
                  <c:v>5.1349999999999598</c:v>
                </c:pt>
                <c:pt idx="322">
                  <c:v>5.1649999999999601</c:v>
                </c:pt>
                <c:pt idx="323">
                  <c:v>5.1849999999999596</c:v>
                </c:pt>
                <c:pt idx="324">
                  <c:v>5.2049999999999592</c:v>
                </c:pt>
                <c:pt idx="325">
                  <c:v>5.2249999999999597</c:v>
                </c:pt>
                <c:pt idx="326">
                  <c:v>5.2449999999999601</c:v>
                </c:pt>
                <c:pt idx="327">
                  <c:v>5.2649999999999597</c:v>
                </c:pt>
                <c:pt idx="328">
                  <c:v>5.2849999999999602</c:v>
                </c:pt>
                <c:pt idx="329">
                  <c:v>5.3049999999999597</c:v>
                </c:pt>
                <c:pt idx="330">
                  <c:v>5.3664285714285302</c:v>
                </c:pt>
                <c:pt idx="331">
                  <c:v>5.4278571428570999</c:v>
                </c:pt>
                <c:pt idx="332">
                  <c:v>5.4892857142856704</c:v>
                </c:pt>
                <c:pt idx="333">
                  <c:v>5.55071428571424</c:v>
                </c:pt>
                <c:pt idx="334">
                  <c:v>5.6121428571428096</c:v>
                </c:pt>
                <c:pt idx="335">
                  <c:v>5.6735714285713801</c:v>
                </c:pt>
                <c:pt idx="336">
                  <c:v>5.7349999999999497</c:v>
                </c:pt>
                <c:pt idx="337">
                  <c:v>5.7935714285713802</c:v>
                </c:pt>
                <c:pt idx="338">
                  <c:v>5.8521428571428</c:v>
                </c:pt>
                <c:pt idx="339">
                  <c:v>5.9107142857142296</c:v>
                </c:pt>
                <c:pt idx="340">
                  <c:v>5.9692857142856601</c:v>
                </c:pt>
                <c:pt idx="341">
                  <c:v>6.0278571428570897</c:v>
                </c:pt>
                <c:pt idx="342">
                  <c:v>6.0864285714285096</c:v>
                </c:pt>
                <c:pt idx="343">
                  <c:v>6.1449999999999401</c:v>
                </c:pt>
                <c:pt idx="344">
                  <c:v>6.4792857142856493</c:v>
                </c:pt>
                <c:pt idx="345">
                  <c:v>6.8135714285713496</c:v>
                </c:pt>
                <c:pt idx="346">
                  <c:v>7.1478571428570605</c:v>
                </c:pt>
                <c:pt idx="347">
                  <c:v>7.4821428571427697</c:v>
                </c:pt>
                <c:pt idx="348">
                  <c:v>7.81642857142847</c:v>
                </c:pt>
                <c:pt idx="349">
                  <c:v>8.1507142857141801</c:v>
                </c:pt>
                <c:pt idx="350">
                  <c:v>8.4849999999998804</c:v>
                </c:pt>
                <c:pt idx="351">
                  <c:v>8.6721428571427399</c:v>
                </c:pt>
                <c:pt idx="352">
                  <c:v>8.8592857142855905</c:v>
                </c:pt>
                <c:pt idx="353">
                  <c:v>9.0464285714284394</c:v>
                </c:pt>
                <c:pt idx="354">
                  <c:v>9.23357142857129</c:v>
                </c:pt>
                <c:pt idx="355">
                  <c:v>9.4207142857141495</c:v>
                </c:pt>
                <c:pt idx="356">
                  <c:v>9.6078571428570001</c:v>
                </c:pt>
                <c:pt idx="357">
                  <c:v>9.7949999999998507</c:v>
                </c:pt>
                <c:pt idx="358">
                  <c:v>9.8049999999998505</c:v>
                </c:pt>
                <c:pt idx="359">
                  <c:v>9.99499999999985</c:v>
                </c:pt>
                <c:pt idx="360">
                  <c:v>10</c:v>
                </c:pt>
              </c:numCache>
            </c:numRef>
          </c:xVal>
          <c:yVal>
            <c:numRef>
              <c:f>Sheet2!$O$3:$O$419</c:f>
              <c:numCache>
                <c:formatCode>0.00E+00</c:formatCode>
                <c:ptCount val="4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-2</c:v>
                </c:pt>
                <c:pt idx="11">
                  <c:v>-1.9927910000000002</c:v>
                </c:pt>
                <c:pt idx="12">
                  <c:v>-1.985582</c:v>
                </c:pt>
                <c:pt idx="13">
                  <c:v>-1.9783729999999999</c:v>
                </c:pt>
                <c:pt idx="14">
                  <c:v>-1.9711640000000001</c:v>
                </c:pt>
                <c:pt idx="15">
                  <c:v>-1.9639549999999999</c:v>
                </c:pt>
                <c:pt idx="16">
                  <c:v>-1.9567459999999999</c:v>
                </c:pt>
                <c:pt idx="17">
                  <c:v>-1.9495370000000001</c:v>
                </c:pt>
                <c:pt idx="18">
                  <c:v>-1.924506</c:v>
                </c:pt>
                <c:pt idx="19">
                  <c:v>-1.8994739999999999</c:v>
                </c:pt>
                <c:pt idx="20">
                  <c:v>-1.8744429999999999</c:v>
                </c:pt>
                <c:pt idx="21">
                  <c:v>-1.8494119999999998</c:v>
                </c:pt>
                <c:pt idx="22">
                  <c:v>-1.8243799999999999</c:v>
                </c:pt>
                <c:pt idx="23">
                  <c:v>-1.7993489999999999</c:v>
                </c:pt>
                <c:pt idx="24">
                  <c:v>-1.7743180000000001</c:v>
                </c:pt>
                <c:pt idx="25">
                  <c:v>-1.749287</c:v>
                </c:pt>
                <c:pt idx="26">
                  <c:v>-1.7242549999999999</c:v>
                </c:pt>
                <c:pt idx="27">
                  <c:v>-1.6992240000000001</c:v>
                </c:pt>
                <c:pt idx="28">
                  <c:v>-1.674193</c:v>
                </c:pt>
                <c:pt idx="29">
                  <c:v>-1.649162</c:v>
                </c:pt>
                <c:pt idx="30">
                  <c:v>-1.6241300000000001</c:v>
                </c:pt>
                <c:pt idx="31">
                  <c:v>-1.599099</c:v>
                </c:pt>
                <c:pt idx="32">
                  <c:v>-1.574068</c:v>
                </c:pt>
                <c:pt idx="33">
                  <c:v>-1.5490360000000001</c:v>
                </c:pt>
                <c:pt idx="34">
                  <c:v>-1.5240050000000001</c:v>
                </c:pt>
                <c:pt idx="35">
                  <c:v>-1.498974</c:v>
                </c:pt>
                <c:pt idx="36">
                  <c:v>-1.4739420000000001</c:v>
                </c:pt>
                <c:pt idx="37">
                  <c:v>-1.4489110000000001</c:v>
                </c:pt>
                <c:pt idx="38">
                  <c:v>-1.4238799999999998</c:v>
                </c:pt>
                <c:pt idx="39">
                  <c:v>-1.398849</c:v>
                </c:pt>
                <c:pt idx="40">
                  <c:v>-1.3738169999999998</c:v>
                </c:pt>
                <c:pt idx="41">
                  <c:v>-1.348786</c:v>
                </c:pt>
                <c:pt idx="42">
                  <c:v>-1.323755</c:v>
                </c:pt>
                <c:pt idx="43">
                  <c:v>-1.273692</c:v>
                </c:pt>
                <c:pt idx="44">
                  <c:v>-1.248661</c:v>
                </c:pt>
                <c:pt idx="45">
                  <c:v>-1.22363</c:v>
                </c:pt>
                <c:pt idx="46">
                  <c:v>-1.173567</c:v>
                </c:pt>
                <c:pt idx="47">
                  <c:v>-1.148536</c:v>
                </c:pt>
                <c:pt idx="48">
                  <c:v>-1.1235040000000001</c:v>
                </c:pt>
                <c:pt idx="49">
                  <c:v>-1.098473</c:v>
                </c:pt>
                <c:pt idx="50">
                  <c:v>-1.0484100000000001</c:v>
                </c:pt>
                <c:pt idx="51">
                  <c:v>-1.023379</c:v>
                </c:pt>
                <c:pt idx="52">
                  <c:v>-0.99834789999999995</c:v>
                </c:pt>
                <c:pt idx="53">
                  <c:v>-0.97331670000000003</c:v>
                </c:pt>
                <c:pt idx="54">
                  <c:v>-0.92325400000000002</c:v>
                </c:pt>
                <c:pt idx="55">
                  <c:v>-0.8982228000000001</c:v>
                </c:pt>
                <c:pt idx="56">
                  <c:v>-0.87319150000000001</c:v>
                </c:pt>
                <c:pt idx="57">
                  <c:v>-0.84816020000000003</c:v>
                </c:pt>
                <c:pt idx="58">
                  <c:v>-0.79809759999999996</c:v>
                </c:pt>
                <c:pt idx="59">
                  <c:v>-0.77306629999999998</c:v>
                </c:pt>
                <c:pt idx="60">
                  <c:v>-0.74803510000000006</c:v>
                </c:pt>
                <c:pt idx="61">
                  <c:v>-0.69797239999999994</c:v>
                </c:pt>
                <c:pt idx="62">
                  <c:v>-0.64790990000000004</c:v>
                </c:pt>
                <c:pt idx="63">
                  <c:v>-0.62287859999999995</c:v>
                </c:pt>
                <c:pt idx="64">
                  <c:v>-0.52275349999999998</c:v>
                </c:pt>
                <c:pt idx="65">
                  <c:v>-0.47269090000000002</c:v>
                </c:pt>
                <c:pt idx="66">
                  <c:v>-0.39759699999999998</c:v>
                </c:pt>
                <c:pt idx="67">
                  <c:v>-0.34753440000000002</c:v>
                </c:pt>
                <c:pt idx="68">
                  <c:v>-0.29747180000000001</c:v>
                </c:pt>
                <c:pt idx="69">
                  <c:v>-0.24740930000000003</c:v>
                </c:pt>
                <c:pt idx="70">
                  <c:v>-0.19734669999999999</c:v>
                </c:pt>
                <c:pt idx="71">
                  <c:v>-0.1472841</c:v>
                </c:pt>
                <c:pt idx="72">
                  <c:v>-7.2190240000000003E-2</c:v>
                </c:pt>
                <c:pt idx="73">
                  <c:v>-2.212766E-2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-2</c:v>
                </c:pt>
                <c:pt idx="164">
                  <c:v>-1.9927910000000002</c:v>
                </c:pt>
                <c:pt idx="165">
                  <c:v>-1.985582</c:v>
                </c:pt>
                <c:pt idx="166">
                  <c:v>-1.9783729999999999</c:v>
                </c:pt>
                <c:pt idx="167">
                  <c:v>-1.9711640000000001</c:v>
                </c:pt>
                <c:pt idx="168">
                  <c:v>-1.9639549999999999</c:v>
                </c:pt>
                <c:pt idx="169">
                  <c:v>-1.9567459999999999</c:v>
                </c:pt>
                <c:pt idx="170">
                  <c:v>-1.9495370000000001</c:v>
                </c:pt>
                <c:pt idx="171">
                  <c:v>-1.924506</c:v>
                </c:pt>
                <c:pt idx="172">
                  <c:v>-1.8994739999999999</c:v>
                </c:pt>
                <c:pt idx="173">
                  <c:v>-1.8744429999999999</c:v>
                </c:pt>
                <c:pt idx="174">
                  <c:v>-1.8494119999999998</c:v>
                </c:pt>
                <c:pt idx="175">
                  <c:v>-1.8243799999999999</c:v>
                </c:pt>
                <c:pt idx="176">
                  <c:v>-1.7993489999999999</c:v>
                </c:pt>
                <c:pt idx="177">
                  <c:v>-1.7743180000000001</c:v>
                </c:pt>
                <c:pt idx="178">
                  <c:v>-1.749287</c:v>
                </c:pt>
                <c:pt idx="179">
                  <c:v>-1.7242549999999999</c:v>
                </c:pt>
                <c:pt idx="180">
                  <c:v>-1.6992240000000001</c:v>
                </c:pt>
                <c:pt idx="181">
                  <c:v>-1.674193</c:v>
                </c:pt>
                <c:pt idx="182">
                  <c:v>-1.649162</c:v>
                </c:pt>
                <c:pt idx="183">
                  <c:v>-1.6241300000000001</c:v>
                </c:pt>
                <c:pt idx="184">
                  <c:v>-1.599099</c:v>
                </c:pt>
                <c:pt idx="185">
                  <c:v>-1.574068</c:v>
                </c:pt>
                <c:pt idx="186">
                  <c:v>-1.5490360000000001</c:v>
                </c:pt>
                <c:pt idx="187">
                  <c:v>-1.5240050000000001</c:v>
                </c:pt>
                <c:pt idx="188">
                  <c:v>-1.498974</c:v>
                </c:pt>
                <c:pt idx="189">
                  <c:v>-1.4739420000000001</c:v>
                </c:pt>
                <c:pt idx="190">
                  <c:v>-1.4489110000000001</c:v>
                </c:pt>
                <c:pt idx="191">
                  <c:v>-1.4238799999999998</c:v>
                </c:pt>
                <c:pt idx="192">
                  <c:v>-1.398849</c:v>
                </c:pt>
                <c:pt idx="193">
                  <c:v>-1.3738169999999998</c:v>
                </c:pt>
                <c:pt idx="194">
                  <c:v>-1.348786</c:v>
                </c:pt>
                <c:pt idx="195">
                  <c:v>-1.323755</c:v>
                </c:pt>
                <c:pt idx="196">
                  <c:v>-1.273692</c:v>
                </c:pt>
                <c:pt idx="197">
                  <c:v>-1.248661</c:v>
                </c:pt>
                <c:pt idx="198">
                  <c:v>-1.22363</c:v>
                </c:pt>
                <c:pt idx="199">
                  <c:v>-1.173567</c:v>
                </c:pt>
                <c:pt idx="200">
                  <c:v>-1.148536</c:v>
                </c:pt>
                <c:pt idx="201">
                  <c:v>-1.1235040000000001</c:v>
                </c:pt>
                <c:pt idx="202">
                  <c:v>-1.098473</c:v>
                </c:pt>
                <c:pt idx="203">
                  <c:v>-1.0484100000000001</c:v>
                </c:pt>
                <c:pt idx="204">
                  <c:v>-1.023379</c:v>
                </c:pt>
                <c:pt idx="205">
                  <c:v>-0.99834789999999995</c:v>
                </c:pt>
                <c:pt idx="206">
                  <c:v>-0.97331670000000003</c:v>
                </c:pt>
                <c:pt idx="207">
                  <c:v>-0.92325400000000002</c:v>
                </c:pt>
                <c:pt idx="208">
                  <c:v>-0.8982228000000001</c:v>
                </c:pt>
                <c:pt idx="209">
                  <c:v>-0.87319150000000001</c:v>
                </c:pt>
                <c:pt idx="210">
                  <c:v>-0.84816020000000003</c:v>
                </c:pt>
                <c:pt idx="211">
                  <c:v>-0.79809759999999996</c:v>
                </c:pt>
                <c:pt idx="212">
                  <c:v>-0.77306629999999998</c:v>
                </c:pt>
                <c:pt idx="213">
                  <c:v>-0.74803510000000006</c:v>
                </c:pt>
                <c:pt idx="214">
                  <c:v>-0.69797239999999994</c:v>
                </c:pt>
                <c:pt idx="215">
                  <c:v>-0.64790990000000004</c:v>
                </c:pt>
                <c:pt idx="216">
                  <c:v>-0.62287859999999995</c:v>
                </c:pt>
                <c:pt idx="217">
                  <c:v>-0.5477846999999999</c:v>
                </c:pt>
                <c:pt idx="218">
                  <c:v>-0.52275349999999998</c:v>
                </c:pt>
                <c:pt idx="219">
                  <c:v>-0.47269090000000002</c:v>
                </c:pt>
                <c:pt idx="220">
                  <c:v>-0.39759699999999998</c:v>
                </c:pt>
                <c:pt idx="221">
                  <c:v>-0.34753440000000002</c:v>
                </c:pt>
                <c:pt idx="222">
                  <c:v>-0.29747180000000001</c:v>
                </c:pt>
                <c:pt idx="223">
                  <c:v>-0.24740930000000003</c:v>
                </c:pt>
                <c:pt idx="224">
                  <c:v>-0.19734669999999999</c:v>
                </c:pt>
                <c:pt idx="225">
                  <c:v>-0.1472841</c:v>
                </c:pt>
                <c:pt idx="226">
                  <c:v>-7.2190240000000003E-2</c:v>
                </c:pt>
                <c:pt idx="227">
                  <c:v>-2.212766E-2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F87-41BA-AD0A-4798379DD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835232"/>
        <c:axId val="507099392"/>
      </c:scatterChart>
      <c:valAx>
        <c:axId val="506835232"/>
        <c:scaling>
          <c:orientation val="minMax"/>
          <c:max val="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 (ns)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07099392"/>
        <c:crosses val="autoZero"/>
        <c:crossBetween val="midCat"/>
      </c:valAx>
      <c:valAx>
        <c:axId val="50709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sensor signal (uA)</a:t>
                </a:r>
              </a:p>
            </c:rich>
          </c:tx>
          <c:overlay val="0"/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068352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0361" cy="346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0430" y="0"/>
            <a:ext cx="4000361" cy="346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F4A41-6AAD-4E05-BD56-388310816083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86775"/>
            <a:ext cx="4000361" cy="34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0430" y="6586775"/>
            <a:ext cx="4000361" cy="34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AFA-9540-4D60-919F-318B8DE97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0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0923" cy="3467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9841" y="0"/>
            <a:ext cx="4000923" cy="3467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2900" y="520700"/>
            <a:ext cx="3467100" cy="2600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290" y="3293745"/>
            <a:ext cx="7386320" cy="31203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86287"/>
            <a:ext cx="4000923" cy="3467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9841" y="6586287"/>
            <a:ext cx="4000923" cy="3467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7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4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46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F3BCBB-5C80-4665-98A5-ABB2EF710288}" type="datetime3">
              <a:rPr lang="en-US" smtClean="0"/>
              <a:t>4 February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author(s)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7900" y="6089651"/>
            <a:ext cx="2133600" cy="365125"/>
          </a:xfrm>
          <a:prstGeom prst="rect">
            <a:avLst/>
          </a:prstGeom>
        </p:spPr>
        <p:txBody>
          <a:bodyPr/>
          <a:lstStyle/>
          <a:p>
            <a:fld id="{649DB348-04FB-4554-AC30-06D226E06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3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962A4A12-77E4-4519-AD6B-7CC7BE5A6F82}" type="datetime3">
              <a:rPr lang="en-US" smtClean="0"/>
              <a:t>4 February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author(s)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8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390168"/>
            <a:ext cx="7792500" cy="831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1" y="1130235"/>
            <a:ext cx="8520599" cy="539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9" name="Picture 2" descr="http://www.scoutforceathlete.com/media/college/university-of-kansas-a55d6ff5a9b2f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14" y="459984"/>
            <a:ext cx="677834" cy="60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59"/>
          <p:cNvSpPr txBox="1">
            <a:spLocks noGrp="1"/>
          </p:cNvSpPr>
          <p:nvPr>
            <p:ph type="sldNum" idx="12"/>
          </p:nvPr>
        </p:nvSpPr>
        <p:spPr>
          <a:xfrm>
            <a:off x="8297833" y="627708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it" sz="563" smtClean="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pPr algn="r"/>
              <a:t>‹#›</a:t>
            </a:fld>
            <a:endParaRPr lang="it" sz="563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9576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85000"/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ciencedirect.com/science/article/pii/S0168900217304825" TargetMode="Externa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serweb.jlab.org/~ddutta/HallC_Compton_PRX.pdf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Backgrounds and detectors for Compton polarimetry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February 4</a:t>
            </a:r>
            <a:r>
              <a:rPr lang="en-US" baseline="30000" dirty="0"/>
              <a:t>th</a:t>
            </a:r>
            <a:r>
              <a:rPr lang="en-US" dirty="0"/>
              <a:t> 2020</a:t>
            </a:r>
          </a:p>
          <a:p>
            <a:r>
              <a:rPr lang="en-US" dirty="0"/>
              <a:t>Alexandre Camsonne</a:t>
            </a:r>
          </a:p>
          <a:p>
            <a:r>
              <a:rPr lang="en-US" dirty="0"/>
              <a:t>Hall A Jefferson Laboratory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9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8AF2-D2F6-42D1-9268-1A8AB36C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at EIC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0B508-AEEA-4A16-9A90-D47AF7465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beam current ( 2.4 A vs 200 </a:t>
            </a:r>
            <a:r>
              <a:rPr lang="en-US" dirty="0" err="1"/>
              <a:t>uA</a:t>
            </a:r>
            <a:r>
              <a:rPr lang="en-US" dirty="0"/>
              <a:t> at JLab )</a:t>
            </a:r>
          </a:p>
          <a:p>
            <a:pPr lvl="1"/>
            <a:r>
              <a:rPr lang="en-US" dirty="0"/>
              <a:t>Wakefield power deposit by beam can be significant</a:t>
            </a:r>
          </a:p>
          <a:p>
            <a:pPr lvl="1"/>
            <a:r>
              <a:rPr lang="en-US" dirty="0"/>
              <a:t>Synchrotron radiation ( more severe than JLab )</a:t>
            </a:r>
          </a:p>
          <a:p>
            <a:pPr lvl="1"/>
            <a:r>
              <a:rPr lang="en-US" dirty="0"/>
              <a:t>Background</a:t>
            </a:r>
          </a:p>
          <a:p>
            <a:pPr lvl="2"/>
            <a:r>
              <a:rPr lang="en-US" dirty="0" err="1"/>
              <a:t>Bremstrahlung</a:t>
            </a:r>
            <a:endParaRPr lang="en-US" dirty="0"/>
          </a:p>
          <a:p>
            <a:pPr lvl="2"/>
            <a:r>
              <a:rPr lang="en-US" dirty="0"/>
              <a:t>Halo</a:t>
            </a:r>
          </a:p>
          <a:p>
            <a:pPr lvl="1"/>
            <a:r>
              <a:rPr lang="en-US" dirty="0"/>
              <a:t>Detector radiation hardness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B2F1E-9F0B-4C24-9D08-54FCFB7A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B348-04FB-4554-AC30-06D226E06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3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803994-DE5D-4F1C-9FA0-436A78AD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127" y="194726"/>
            <a:ext cx="9175667" cy="397933"/>
          </a:xfrm>
        </p:spPr>
        <p:txBody>
          <a:bodyPr/>
          <a:lstStyle/>
          <a:p>
            <a:r>
              <a:rPr lang="en-US" dirty="0"/>
              <a:t>Proposed EIC Compton electron detector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1E5D8-9865-4CBE-A564-125F8C29A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9982"/>
            <a:ext cx="498060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 Roman Pot for electron side too</a:t>
            </a:r>
          </a:p>
          <a:p>
            <a:r>
              <a:rPr lang="en-US" dirty="0"/>
              <a:t>Pros :</a:t>
            </a:r>
          </a:p>
          <a:p>
            <a:pPr lvl="1"/>
            <a:r>
              <a:rPr lang="en-US" dirty="0"/>
              <a:t>Access to detector without breaking main vacuum</a:t>
            </a:r>
          </a:p>
          <a:p>
            <a:pPr lvl="1"/>
            <a:r>
              <a:rPr lang="en-US" dirty="0"/>
              <a:t>Electronics can be closer to electronics ( no flex cables )</a:t>
            </a:r>
          </a:p>
          <a:p>
            <a:pPr lvl="1"/>
            <a:r>
              <a:rPr lang="en-US" dirty="0"/>
              <a:t>Cooling of detector easier</a:t>
            </a:r>
          </a:p>
          <a:p>
            <a:r>
              <a:rPr lang="en-US" dirty="0"/>
              <a:t>Con :</a:t>
            </a:r>
          </a:p>
          <a:p>
            <a:pPr lvl="1"/>
            <a:r>
              <a:rPr lang="en-US" dirty="0"/>
              <a:t>Additional material in front of detector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6E6EDF-BBB0-4336-A71F-745B0A97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070572-E8CF-42EF-BB39-9F5A231065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38" y="807627"/>
            <a:ext cx="2022245" cy="32950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A69A6B-507D-48CB-80D7-4DF5E1AE87AE}"/>
              </a:ext>
            </a:extLst>
          </p:cNvPr>
          <p:cNvSpPr txBox="1"/>
          <p:nvPr/>
        </p:nvSpPr>
        <p:spPr>
          <a:xfrm>
            <a:off x="6573079" y="4078022"/>
            <a:ext cx="215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TOTEM Roman Pot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8A05FD-1696-4F10-9DC2-F2E43469A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750" y="4516137"/>
            <a:ext cx="4373563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76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152400" y="-104173"/>
            <a:ext cx="8839200" cy="914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Synchrotron radiation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454980" y="607939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12</a:t>
            </a:fld>
            <a:endParaRPr lang="en-US" dirty="0">
              <a:solidFill>
                <a:srgbClr val="898989"/>
              </a:solidFill>
            </a:endParaRPr>
          </a:p>
        </p:txBody>
      </p: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1586821" y="1362619"/>
            <a:ext cx="6019800" cy="1801813"/>
            <a:chOff x="930" y="2321"/>
            <a:chExt cx="3792" cy="1135"/>
          </a:xfrm>
        </p:grpSpPr>
        <p:sp>
          <p:nvSpPr>
            <p:cNvPr id="57" name="Rectangle 14"/>
            <p:cNvSpPr>
              <a:spLocks noChangeArrowheads="1"/>
            </p:cNvSpPr>
            <p:nvPr/>
          </p:nvSpPr>
          <p:spPr bwMode="auto">
            <a:xfrm rot="1320000">
              <a:off x="3342" y="2323"/>
              <a:ext cx="480" cy="334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 rot="1320000">
              <a:off x="4242" y="3108"/>
              <a:ext cx="480" cy="33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59" name="Rectangle 17"/>
            <p:cNvSpPr>
              <a:spLocks noChangeArrowheads="1"/>
            </p:cNvSpPr>
            <p:nvPr/>
          </p:nvSpPr>
          <p:spPr bwMode="auto">
            <a:xfrm rot="20280000">
              <a:off x="930" y="3120"/>
              <a:ext cx="480" cy="336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 rot="20280000">
              <a:off x="1818" y="2321"/>
              <a:ext cx="480" cy="336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10" name="Arc 25"/>
          <p:cNvSpPr>
            <a:spLocks/>
          </p:cNvSpPr>
          <p:nvPr/>
        </p:nvSpPr>
        <p:spPr bwMode="auto">
          <a:xfrm flipH="1" flipV="1">
            <a:off x="6901771" y="1689587"/>
            <a:ext cx="681038" cy="1320800"/>
          </a:xfrm>
          <a:custGeom>
            <a:avLst/>
            <a:gdLst>
              <a:gd name="G0" fmla="+- 1208 0 0"/>
              <a:gd name="G1" fmla="+- 21600 0 0"/>
              <a:gd name="G2" fmla="+- 21600 0 0"/>
              <a:gd name="T0" fmla="*/ 0 w 16709"/>
              <a:gd name="T1" fmla="*/ 34 h 21600"/>
              <a:gd name="T2" fmla="*/ 16709 w 16709"/>
              <a:gd name="T3" fmla="*/ 6557 h 21600"/>
              <a:gd name="T4" fmla="*/ 1208 w 16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09" h="21600" fill="none" extrusionOk="0">
                <a:moveTo>
                  <a:pt x="-1" y="33"/>
                </a:moveTo>
                <a:cubicBezTo>
                  <a:pt x="402" y="11"/>
                  <a:pt x="805" y="-1"/>
                  <a:pt x="1208" y="0"/>
                </a:cubicBezTo>
                <a:cubicBezTo>
                  <a:pt x="7048" y="0"/>
                  <a:pt x="12640" y="2365"/>
                  <a:pt x="16708" y="6557"/>
                </a:cubicBezTo>
              </a:path>
              <a:path w="16709" h="21600" stroke="0" extrusionOk="0">
                <a:moveTo>
                  <a:pt x="-1" y="33"/>
                </a:moveTo>
                <a:cubicBezTo>
                  <a:pt x="402" y="11"/>
                  <a:pt x="805" y="-1"/>
                  <a:pt x="1208" y="0"/>
                </a:cubicBezTo>
                <a:cubicBezTo>
                  <a:pt x="7048" y="0"/>
                  <a:pt x="12640" y="2365"/>
                  <a:pt x="16708" y="6557"/>
                </a:cubicBezTo>
                <a:lnTo>
                  <a:pt x="1208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852" tIns="45428" rIns="90852" bIns="45428" anchor="ctr"/>
          <a:lstStyle/>
          <a:p>
            <a:endParaRPr lang="en-US"/>
          </a:p>
        </p:txBody>
      </p:sp>
      <p:sp>
        <p:nvSpPr>
          <p:cNvPr id="11" name="Freeform 42"/>
          <p:cNvSpPr>
            <a:spLocks/>
          </p:cNvSpPr>
          <p:nvPr/>
        </p:nvSpPr>
        <p:spPr bwMode="auto">
          <a:xfrm>
            <a:off x="2159913" y="1591159"/>
            <a:ext cx="2616200" cy="96838"/>
          </a:xfrm>
          <a:custGeom>
            <a:avLst/>
            <a:gdLst>
              <a:gd name="T0" fmla="*/ 0 w 2844"/>
              <a:gd name="T1" fmla="*/ 143 h 279"/>
              <a:gd name="T2" fmla="*/ 123 w 2844"/>
              <a:gd name="T3" fmla="*/ 137 h 279"/>
              <a:gd name="T4" fmla="*/ 227 w 2844"/>
              <a:gd name="T5" fmla="*/ 21 h 279"/>
              <a:gd name="T6" fmla="*/ 344 w 2844"/>
              <a:gd name="T7" fmla="*/ 260 h 279"/>
              <a:gd name="T8" fmla="*/ 454 w 2844"/>
              <a:gd name="T9" fmla="*/ 27 h 279"/>
              <a:gd name="T10" fmla="*/ 564 w 2844"/>
              <a:gd name="T11" fmla="*/ 254 h 279"/>
              <a:gd name="T12" fmla="*/ 674 w 2844"/>
              <a:gd name="T13" fmla="*/ 27 h 279"/>
              <a:gd name="T14" fmla="*/ 797 w 2844"/>
              <a:gd name="T15" fmla="*/ 260 h 279"/>
              <a:gd name="T16" fmla="*/ 901 w 2844"/>
              <a:gd name="T17" fmla="*/ 27 h 279"/>
              <a:gd name="T18" fmla="*/ 1024 w 2844"/>
              <a:gd name="T19" fmla="*/ 260 h 279"/>
              <a:gd name="T20" fmla="*/ 1134 w 2844"/>
              <a:gd name="T21" fmla="*/ 27 h 279"/>
              <a:gd name="T22" fmla="*/ 1250 w 2844"/>
              <a:gd name="T23" fmla="*/ 254 h 279"/>
              <a:gd name="T24" fmla="*/ 1355 w 2844"/>
              <a:gd name="T25" fmla="*/ 21 h 279"/>
              <a:gd name="T26" fmla="*/ 1477 w 2844"/>
              <a:gd name="T27" fmla="*/ 260 h 279"/>
              <a:gd name="T28" fmla="*/ 1581 w 2844"/>
              <a:gd name="T29" fmla="*/ 27 h 279"/>
              <a:gd name="T30" fmla="*/ 1698 w 2844"/>
              <a:gd name="T31" fmla="*/ 254 h 279"/>
              <a:gd name="T32" fmla="*/ 1814 w 2844"/>
              <a:gd name="T33" fmla="*/ 27 h 279"/>
              <a:gd name="T34" fmla="*/ 1931 w 2844"/>
              <a:gd name="T35" fmla="*/ 260 h 279"/>
              <a:gd name="T36" fmla="*/ 2041 w 2844"/>
              <a:gd name="T37" fmla="*/ 27 h 279"/>
              <a:gd name="T38" fmla="*/ 2157 w 2844"/>
              <a:gd name="T39" fmla="*/ 266 h 279"/>
              <a:gd name="T40" fmla="*/ 2268 w 2844"/>
              <a:gd name="T41" fmla="*/ 27 h 279"/>
              <a:gd name="T42" fmla="*/ 2384 w 2844"/>
              <a:gd name="T43" fmla="*/ 254 h 279"/>
              <a:gd name="T44" fmla="*/ 2494 w 2844"/>
              <a:gd name="T45" fmla="*/ 27 h 279"/>
              <a:gd name="T46" fmla="*/ 2611 w 2844"/>
              <a:gd name="T47" fmla="*/ 260 h 279"/>
              <a:gd name="T48" fmla="*/ 2715 w 2844"/>
              <a:gd name="T49" fmla="*/ 143 h 279"/>
              <a:gd name="T50" fmla="*/ 2844 w 2844"/>
              <a:gd name="T51" fmla="*/ 144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44" h="279">
                <a:moveTo>
                  <a:pt x="0" y="143"/>
                </a:moveTo>
                <a:lnTo>
                  <a:pt x="123" y="137"/>
                </a:lnTo>
                <a:cubicBezTo>
                  <a:pt x="161" y="117"/>
                  <a:pt x="190" y="0"/>
                  <a:pt x="227" y="21"/>
                </a:cubicBezTo>
                <a:cubicBezTo>
                  <a:pt x="264" y="42"/>
                  <a:pt x="306" y="259"/>
                  <a:pt x="344" y="260"/>
                </a:cubicBezTo>
                <a:cubicBezTo>
                  <a:pt x="382" y="261"/>
                  <a:pt x="417" y="28"/>
                  <a:pt x="454" y="27"/>
                </a:cubicBezTo>
                <a:cubicBezTo>
                  <a:pt x="491" y="26"/>
                  <a:pt x="527" y="254"/>
                  <a:pt x="564" y="254"/>
                </a:cubicBezTo>
                <a:cubicBezTo>
                  <a:pt x="601" y="254"/>
                  <a:pt x="635" y="26"/>
                  <a:pt x="674" y="27"/>
                </a:cubicBezTo>
                <a:cubicBezTo>
                  <a:pt x="713" y="28"/>
                  <a:pt x="759" y="260"/>
                  <a:pt x="797" y="260"/>
                </a:cubicBezTo>
                <a:cubicBezTo>
                  <a:pt x="835" y="260"/>
                  <a:pt x="863" y="27"/>
                  <a:pt x="901" y="27"/>
                </a:cubicBezTo>
                <a:cubicBezTo>
                  <a:pt x="939" y="27"/>
                  <a:pt x="985" y="260"/>
                  <a:pt x="1024" y="260"/>
                </a:cubicBezTo>
                <a:cubicBezTo>
                  <a:pt x="1063" y="260"/>
                  <a:pt x="1096" y="28"/>
                  <a:pt x="1134" y="27"/>
                </a:cubicBezTo>
                <a:cubicBezTo>
                  <a:pt x="1172" y="26"/>
                  <a:pt x="1213" y="255"/>
                  <a:pt x="1250" y="254"/>
                </a:cubicBezTo>
                <a:cubicBezTo>
                  <a:pt x="1287" y="253"/>
                  <a:pt x="1317" y="20"/>
                  <a:pt x="1355" y="21"/>
                </a:cubicBezTo>
                <a:cubicBezTo>
                  <a:pt x="1393" y="22"/>
                  <a:pt x="1439" y="259"/>
                  <a:pt x="1477" y="260"/>
                </a:cubicBezTo>
                <a:cubicBezTo>
                  <a:pt x="1515" y="261"/>
                  <a:pt x="1544" y="28"/>
                  <a:pt x="1581" y="27"/>
                </a:cubicBezTo>
                <a:cubicBezTo>
                  <a:pt x="1618" y="26"/>
                  <a:pt x="1659" y="254"/>
                  <a:pt x="1698" y="254"/>
                </a:cubicBezTo>
                <a:cubicBezTo>
                  <a:pt x="1737" y="254"/>
                  <a:pt x="1775" y="26"/>
                  <a:pt x="1814" y="27"/>
                </a:cubicBezTo>
                <a:cubicBezTo>
                  <a:pt x="1853" y="28"/>
                  <a:pt x="1893" y="260"/>
                  <a:pt x="1931" y="260"/>
                </a:cubicBezTo>
                <a:cubicBezTo>
                  <a:pt x="1969" y="260"/>
                  <a:pt x="2003" y="26"/>
                  <a:pt x="2041" y="27"/>
                </a:cubicBezTo>
                <a:cubicBezTo>
                  <a:pt x="2079" y="28"/>
                  <a:pt x="2119" y="266"/>
                  <a:pt x="2157" y="266"/>
                </a:cubicBezTo>
                <a:cubicBezTo>
                  <a:pt x="2195" y="266"/>
                  <a:pt x="2230" y="29"/>
                  <a:pt x="2268" y="27"/>
                </a:cubicBezTo>
                <a:cubicBezTo>
                  <a:pt x="2306" y="25"/>
                  <a:pt x="2346" y="254"/>
                  <a:pt x="2384" y="254"/>
                </a:cubicBezTo>
                <a:cubicBezTo>
                  <a:pt x="2422" y="254"/>
                  <a:pt x="2456" y="26"/>
                  <a:pt x="2494" y="27"/>
                </a:cubicBezTo>
                <a:cubicBezTo>
                  <a:pt x="2532" y="28"/>
                  <a:pt x="2574" y="241"/>
                  <a:pt x="2611" y="260"/>
                </a:cubicBezTo>
                <a:cubicBezTo>
                  <a:pt x="2648" y="279"/>
                  <a:pt x="2676" y="162"/>
                  <a:pt x="2715" y="143"/>
                </a:cubicBezTo>
                <a:lnTo>
                  <a:pt x="2844" y="144"/>
                </a:lnTo>
              </a:path>
            </a:pathLst>
          </a:custGeom>
          <a:noFill/>
          <a:ln w="12700" cap="flat">
            <a:solidFill>
              <a:srgbClr val="FF00FF"/>
            </a:solidFill>
            <a:prstDash val="solid"/>
            <a:round/>
            <a:headEnd type="stealth" w="med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852" tIns="45428" rIns="90852" bIns="45428"/>
          <a:lstStyle/>
          <a:p>
            <a:endParaRPr lang="en-US"/>
          </a:p>
        </p:txBody>
      </p:sp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2596476" y="1643546"/>
            <a:ext cx="1192213" cy="1320800"/>
            <a:chOff x="1566" y="2498"/>
            <a:chExt cx="751" cy="832"/>
          </a:xfrm>
        </p:grpSpPr>
        <p:sp>
          <p:nvSpPr>
            <p:cNvPr id="55" name="Arc 50"/>
            <p:cNvSpPr>
              <a:spLocks/>
            </p:cNvSpPr>
            <p:nvPr/>
          </p:nvSpPr>
          <p:spPr bwMode="auto">
            <a:xfrm rot="10800000" flipV="1">
              <a:off x="1885" y="2498"/>
              <a:ext cx="432" cy="832"/>
            </a:xfrm>
            <a:custGeom>
              <a:avLst/>
              <a:gdLst>
                <a:gd name="G0" fmla="+- 1208 0 0"/>
                <a:gd name="G1" fmla="+- 21600 0 0"/>
                <a:gd name="G2" fmla="+- 21600 0 0"/>
                <a:gd name="T0" fmla="*/ 0 w 16709"/>
                <a:gd name="T1" fmla="*/ 34 h 21600"/>
                <a:gd name="T2" fmla="*/ 16709 w 16709"/>
                <a:gd name="T3" fmla="*/ 6557 h 21600"/>
                <a:gd name="T4" fmla="*/ 1208 w 1670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09" h="21600" fill="none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7048" y="0"/>
                    <a:pt x="12640" y="2365"/>
                    <a:pt x="16708" y="6557"/>
                  </a:cubicBezTo>
                </a:path>
                <a:path w="16709" h="21600" stroke="0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7048" y="0"/>
                    <a:pt x="12640" y="2365"/>
                    <a:pt x="16708" y="6557"/>
                  </a:cubicBezTo>
                  <a:lnTo>
                    <a:pt x="1208" y="2160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 flipV="1">
              <a:off x="1566" y="2727"/>
              <a:ext cx="335" cy="51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dash"/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Line 46"/>
          <p:cNvSpPr>
            <a:spLocks noChangeShapeType="1"/>
          </p:cNvSpPr>
          <p:nvPr/>
        </p:nvSpPr>
        <p:spPr bwMode="auto">
          <a:xfrm>
            <a:off x="4156984" y="1224506"/>
            <a:ext cx="1009650" cy="828675"/>
          </a:xfrm>
          <a:prstGeom prst="line">
            <a:avLst/>
          </a:prstGeom>
          <a:noFill/>
          <a:ln w="19050">
            <a:solidFill>
              <a:srgbClr val="00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852" tIns="45428" rIns="90852" bIns="45428"/>
          <a:lstStyle/>
          <a:p>
            <a:endParaRPr lang="en-US"/>
          </a:p>
        </p:txBody>
      </p:sp>
      <p:sp>
        <p:nvSpPr>
          <p:cNvPr id="15" name="Arc 61"/>
          <p:cNvSpPr>
            <a:spLocks/>
          </p:cNvSpPr>
          <p:nvPr/>
        </p:nvSpPr>
        <p:spPr bwMode="auto">
          <a:xfrm rot="7800000" flipH="1" flipV="1">
            <a:off x="4044271" y="1127612"/>
            <a:ext cx="257175" cy="217488"/>
          </a:xfrm>
          <a:custGeom>
            <a:avLst/>
            <a:gdLst>
              <a:gd name="G0" fmla="+- 17378 0 0"/>
              <a:gd name="G1" fmla="+- 21600 0 0"/>
              <a:gd name="G2" fmla="+- 21600 0 0"/>
              <a:gd name="T0" fmla="*/ 0 w 34698"/>
              <a:gd name="T1" fmla="*/ 8772 h 21600"/>
              <a:gd name="T2" fmla="*/ 34698 w 34698"/>
              <a:gd name="T3" fmla="*/ 8694 h 21600"/>
              <a:gd name="T4" fmla="*/ 17378 w 346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698" h="21600" fill="none" extrusionOk="0">
                <a:moveTo>
                  <a:pt x="-1" y="8771"/>
                </a:moveTo>
                <a:cubicBezTo>
                  <a:pt x="4071" y="3255"/>
                  <a:pt x="10521" y="-1"/>
                  <a:pt x="17378" y="0"/>
                </a:cubicBezTo>
                <a:cubicBezTo>
                  <a:pt x="24200" y="0"/>
                  <a:pt x="30621" y="3223"/>
                  <a:pt x="34698" y="8693"/>
                </a:cubicBezTo>
              </a:path>
              <a:path w="34698" h="21600" stroke="0" extrusionOk="0">
                <a:moveTo>
                  <a:pt x="-1" y="8771"/>
                </a:moveTo>
                <a:cubicBezTo>
                  <a:pt x="4071" y="3255"/>
                  <a:pt x="10521" y="-1"/>
                  <a:pt x="17378" y="0"/>
                </a:cubicBezTo>
                <a:cubicBezTo>
                  <a:pt x="24200" y="0"/>
                  <a:pt x="30621" y="3223"/>
                  <a:pt x="34698" y="8693"/>
                </a:cubicBezTo>
                <a:lnTo>
                  <a:pt x="17378" y="21600"/>
                </a:lnTo>
                <a:close/>
              </a:path>
            </a:pathLst>
          </a:custGeom>
          <a:noFill/>
          <a:ln w="190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852" tIns="45428" rIns="90852" bIns="45428" anchor="ctr"/>
          <a:lstStyle/>
          <a:p>
            <a:endParaRPr lang="en-US"/>
          </a:p>
        </p:txBody>
      </p:sp>
      <p:sp>
        <p:nvSpPr>
          <p:cNvPr id="16" name="Arc 62"/>
          <p:cNvSpPr>
            <a:spLocks/>
          </p:cNvSpPr>
          <p:nvPr/>
        </p:nvSpPr>
        <p:spPr bwMode="auto">
          <a:xfrm rot="18600000" flipH="1" flipV="1">
            <a:off x="5012646" y="1930887"/>
            <a:ext cx="260350" cy="217488"/>
          </a:xfrm>
          <a:custGeom>
            <a:avLst/>
            <a:gdLst>
              <a:gd name="G0" fmla="+- 17378 0 0"/>
              <a:gd name="G1" fmla="+- 21600 0 0"/>
              <a:gd name="G2" fmla="+- 21600 0 0"/>
              <a:gd name="T0" fmla="*/ 0 w 34698"/>
              <a:gd name="T1" fmla="*/ 8772 h 21600"/>
              <a:gd name="T2" fmla="*/ 34698 w 34698"/>
              <a:gd name="T3" fmla="*/ 8694 h 21600"/>
              <a:gd name="T4" fmla="*/ 17378 w 346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698" h="21600" fill="none" extrusionOk="0">
                <a:moveTo>
                  <a:pt x="-1" y="8771"/>
                </a:moveTo>
                <a:cubicBezTo>
                  <a:pt x="4071" y="3255"/>
                  <a:pt x="10521" y="-1"/>
                  <a:pt x="17378" y="0"/>
                </a:cubicBezTo>
                <a:cubicBezTo>
                  <a:pt x="24200" y="0"/>
                  <a:pt x="30621" y="3223"/>
                  <a:pt x="34698" y="8693"/>
                </a:cubicBezTo>
              </a:path>
              <a:path w="34698" h="21600" stroke="0" extrusionOk="0">
                <a:moveTo>
                  <a:pt x="-1" y="8771"/>
                </a:moveTo>
                <a:cubicBezTo>
                  <a:pt x="4071" y="3255"/>
                  <a:pt x="10521" y="-1"/>
                  <a:pt x="17378" y="0"/>
                </a:cubicBezTo>
                <a:cubicBezTo>
                  <a:pt x="24200" y="0"/>
                  <a:pt x="30621" y="3223"/>
                  <a:pt x="34698" y="8693"/>
                </a:cubicBezTo>
                <a:lnTo>
                  <a:pt x="17378" y="21600"/>
                </a:lnTo>
                <a:close/>
              </a:path>
            </a:pathLst>
          </a:custGeom>
          <a:noFill/>
          <a:ln w="190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852" tIns="45428" rIns="90852" bIns="45428" anchor="ctr"/>
          <a:lstStyle/>
          <a:p>
            <a:endParaRPr lang="en-US"/>
          </a:p>
        </p:txBody>
      </p:sp>
      <p:grpSp>
        <p:nvGrpSpPr>
          <p:cNvPr id="17" name="Group 66"/>
          <p:cNvGrpSpPr>
            <a:grpSpLocks/>
          </p:cNvGrpSpPr>
          <p:nvPr/>
        </p:nvGrpSpPr>
        <p:grpSpPr bwMode="auto">
          <a:xfrm>
            <a:off x="567646" y="1640371"/>
            <a:ext cx="8077200" cy="1371600"/>
            <a:chOff x="288" y="2496"/>
            <a:chExt cx="5088" cy="864"/>
          </a:xfrm>
        </p:grpSpPr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288" y="3360"/>
              <a:ext cx="64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V="1">
              <a:off x="1379" y="2680"/>
              <a:ext cx="501" cy="50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2315" y="2496"/>
              <a:ext cx="101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 flipH="1" flipV="1">
              <a:off x="3778" y="2674"/>
              <a:ext cx="502" cy="5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4721" y="3360"/>
              <a:ext cx="65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rc 18"/>
            <p:cNvSpPr>
              <a:spLocks/>
            </p:cNvSpPr>
            <p:nvPr/>
          </p:nvSpPr>
          <p:spPr bwMode="auto">
            <a:xfrm flipV="1">
              <a:off x="930" y="2904"/>
              <a:ext cx="455" cy="455"/>
            </a:xfrm>
            <a:custGeom>
              <a:avLst/>
              <a:gdLst>
                <a:gd name="G0" fmla="+- 1208 0 0"/>
                <a:gd name="G1" fmla="+- 21600 0 0"/>
                <a:gd name="G2" fmla="+- 21600 0 0"/>
                <a:gd name="T0" fmla="*/ 0 w 18528"/>
                <a:gd name="T1" fmla="*/ 34 h 21600"/>
                <a:gd name="T2" fmla="*/ 18528 w 18528"/>
                <a:gd name="T3" fmla="*/ 8694 h 21600"/>
                <a:gd name="T4" fmla="*/ 1208 w 1852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28" h="21600" fill="none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</a:path>
                <a:path w="18528" h="21600" stroke="0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  <a:lnTo>
                    <a:pt x="1208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rc 19"/>
            <p:cNvSpPr>
              <a:spLocks/>
            </p:cNvSpPr>
            <p:nvPr/>
          </p:nvSpPr>
          <p:spPr bwMode="auto">
            <a:xfrm rot="10800000" flipV="1">
              <a:off x="1879" y="2496"/>
              <a:ext cx="455" cy="455"/>
            </a:xfrm>
            <a:custGeom>
              <a:avLst/>
              <a:gdLst>
                <a:gd name="G0" fmla="+- 1208 0 0"/>
                <a:gd name="G1" fmla="+- 21600 0 0"/>
                <a:gd name="G2" fmla="+- 21600 0 0"/>
                <a:gd name="T0" fmla="*/ 0 w 18528"/>
                <a:gd name="T1" fmla="*/ 34 h 21600"/>
                <a:gd name="T2" fmla="*/ 18528 w 18528"/>
                <a:gd name="T3" fmla="*/ 8694 h 21600"/>
                <a:gd name="T4" fmla="*/ 1208 w 1852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28" h="21600" fill="none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</a:path>
                <a:path w="18528" h="21600" stroke="0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  <a:lnTo>
                    <a:pt x="1208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rc 20"/>
            <p:cNvSpPr>
              <a:spLocks/>
            </p:cNvSpPr>
            <p:nvPr/>
          </p:nvSpPr>
          <p:spPr bwMode="auto">
            <a:xfrm rot="-10800000" flipH="1" flipV="1">
              <a:off x="3325" y="2496"/>
              <a:ext cx="455" cy="455"/>
            </a:xfrm>
            <a:custGeom>
              <a:avLst/>
              <a:gdLst>
                <a:gd name="G0" fmla="+- 1208 0 0"/>
                <a:gd name="G1" fmla="+- 21600 0 0"/>
                <a:gd name="G2" fmla="+- 21600 0 0"/>
                <a:gd name="T0" fmla="*/ 0 w 18528"/>
                <a:gd name="T1" fmla="*/ 34 h 21600"/>
                <a:gd name="T2" fmla="*/ 18528 w 18528"/>
                <a:gd name="T3" fmla="*/ 8694 h 21600"/>
                <a:gd name="T4" fmla="*/ 1208 w 1852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28" h="21600" fill="none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</a:path>
                <a:path w="18528" h="21600" stroke="0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  <a:lnTo>
                    <a:pt x="1208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rc 21"/>
            <p:cNvSpPr>
              <a:spLocks/>
            </p:cNvSpPr>
            <p:nvPr/>
          </p:nvSpPr>
          <p:spPr bwMode="auto">
            <a:xfrm flipH="1" flipV="1">
              <a:off x="4279" y="2904"/>
              <a:ext cx="455" cy="455"/>
            </a:xfrm>
            <a:custGeom>
              <a:avLst/>
              <a:gdLst>
                <a:gd name="G0" fmla="+- 1208 0 0"/>
                <a:gd name="G1" fmla="+- 21600 0 0"/>
                <a:gd name="G2" fmla="+- 21600 0 0"/>
                <a:gd name="T0" fmla="*/ 0 w 18528"/>
                <a:gd name="T1" fmla="*/ 34 h 21600"/>
                <a:gd name="T2" fmla="*/ 18528 w 18528"/>
                <a:gd name="T3" fmla="*/ 8694 h 21600"/>
                <a:gd name="T4" fmla="*/ 1208 w 1852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28" h="21600" fill="none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</a:path>
                <a:path w="18528" h="21600" stroke="0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8030" y="0"/>
                    <a:pt x="14451" y="3223"/>
                    <a:pt x="18528" y="8693"/>
                  </a:cubicBezTo>
                  <a:lnTo>
                    <a:pt x="1208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64"/>
            <p:cNvSpPr>
              <a:spLocks noChangeShapeType="1"/>
            </p:cNvSpPr>
            <p:nvPr/>
          </p:nvSpPr>
          <p:spPr bwMode="auto">
            <a:xfrm>
              <a:off x="5059" y="3359"/>
              <a:ext cx="31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68"/>
          <p:cNvGrpSpPr>
            <a:grpSpLocks/>
          </p:cNvGrpSpPr>
          <p:nvPr/>
        </p:nvGrpSpPr>
        <p:grpSpPr bwMode="auto">
          <a:xfrm>
            <a:off x="1386856" y="1502319"/>
            <a:ext cx="5980113" cy="1209675"/>
            <a:chOff x="804" y="2409"/>
            <a:chExt cx="3767" cy="762"/>
          </a:xfrm>
        </p:grpSpPr>
        <p:grpSp>
          <p:nvGrpSpPr>
            <p:cNvPr id="27" name="Group 54"/>
            <p:cNvGrpSpPr>
              <a:grpSpLocks/>
            </p:cNvGrpSpPr>
            <p:nvPr/>
          </p:nvGrpSpPr>
          <p:grpSpPr bwMode="auto">
            <a:xfrm rot="-241508">
              <a:off x="1573" y="3001"/>
              <a:ext cx="182" cy="170"/>
              <a:chOff x="1624" y="2591"/>
              <a:chExt cx="182" cy="170"/>
            </a:xfrm>
          </p:grpSpPr>
          <p:sp>
            <p:nvSpPr>
              <p:cNvPr id="30" name="Line 55"/>
              <p:cNvSpPr>
                <a:spLocks noChangeShapeType="1"/>
              </p:cNvSpPr>
              <p:nvPr/>
            </p:nvSpPr>
            <p:spPr bwMode="auto">
              <a:xfrm rot="5400000" flipV="1">
                <a:off x="1696" y="2581"/>
                <a:ext cx="100" cy="12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 type="non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56"/>
              <p:cNvSpPr>
                <a:spLocks noChangeShapeType="1"/>
              </p:cNvSpPr>
              <p:nvPr/>
            </p:nvSpPr>
            <p:spPr bwMode="auto">
              <a:xfrm rot="5400000" flipV="1">
                <a:off x="1677" y="2604"/>
                <a:ext cx="100" cy="12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 type="non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57"/>
              <p:cNvSpPr>
                <a:spLocks noChangeShapeType="1"/>
              </p:cNvSpPr>
              <p:nvPr/>
            </p:nvSpPr>
            <p:spPr bwMode="auto">
              <a:xfrm rot="5400000" flipV="1">
                <a:off x="1658" y="2627"/>
                <a:ext cx="100" cy="12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 type="non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58"/>
              <p:cNvSpPr>
                <a:spLocks noChangeShapeType="1"/>
              </p:cNvSpPr>
              <p:nvPr/>
            </p:nvSpPr>
            <p:spPr bwMode="auto">
              <a:xfrm rot="5400000" flipV="1">
                <a:off x="1634" y="2651"/>
                <a:ext cx="100" cy="12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 type="non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Rectangle 63"/>
            <p:cNvSpPr>
              <a:spLocks noChangeArrowheads="1"/>
            </p:cNvSpPr>
            <p:nvPr/>
          </p:nvSpPr>
          <p:spPr bwMode="auto">
            <a:xfrm>
              <a:off x="4091" y="2597"/>
              <a:ext cx="480" cy="164"/>
            </a:xfrm>
            <a:prstGeom prst="rect">
              <a:avLst/>
            </a:prstGeom>
            <a:noFill/>
            <a:ln w="1905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9" name="Rectangle 65"/>
            <p:cNvSpPr>
              <a:spLocks noChangeArrowheads="1"/>
            </p:cNvSpPr>
            <p:nvPr/>
          </p:nvSpPr>
          <p:spPr bwMode="auto">
            <a:xfrm>
              <a:off x="804" y="2409"/>
              <a:ext cx="480" cy="164"/>
            </a:xfrm>
            <a:prstGeom prst="rect">
              <a:avLst/>
            </a:prstGeom>
            <a:noFill/>
            <a:ln w="1905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383748" y="1203815"/>
            <a:ext cx="374365" cy="39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852" tIns="45428" rIns="90852" bIns="45428">
            <a:spAutoFit/>
          </a:bodyPr>
          <a:lstStyle/>
          <a:p>
            <a:r>
              <a:rPr lang="en-US" altLang="en-US" sz="2000" dirty="0" err="1">
                <a:latin typeface="Symbol" panose="05050102010706020507" pitchFamily="18" charset="2"/>
                <a:sym typeface="Symbol" pitchFamily="18" charset="2"/>
              </a:rPr>
              <a:t>g</a:t>
            </a:r>
            <a:r>
              <a:rPr lang="en-US" altLang="en-US" sz="2000" baseline="-25000" dirty="0" err="1">
                <a:sym typeface="Symbol" pitchFamily="18" charset="2"/>
              </a:rPr>
              <a:t>c</a:t>
            </a:r>
            <a:endParaRPr lang="en-US" altLang="en-US" sz="2000" dirty="0">
              <a:sym typeface="Symbol" pitchFamily="18" charset="2"/>
            </a:endParaRPr>
          </a:p>
        </p:txBody>
      </p:sp>
      <p:sp>
        <p:nvSpPr>
          <p:cNvPr id="21" name="Text Box 74"/>
          <p:cNvSpPr txBox="1">
            <a:spLocks noChangeArrowheads="1"/>
          </p:cNvSpPr>
          <p:nvPr/>
        </p:nvSpPr>
        <p:spPr bwMode="auto">
          <a:xfrm>
            <a:off x="7967662" y="2408721"/>
            <a:ext cx="719138" cy="52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852" tIns="45428" rIns="90852" bIns="45428">
            <a:spAutoFit/>
          </a:bodyPr>
          <a:lstStyle/>
          <a:p>
            <a:pPr algn="ctr"/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e</a:t>
            </a:r>
            <a:r>
              <a:rPr lang="en-US" altLang="en-US" sz="1400" b="1" baseline="30000" dirty="0">
                <a:latin typeface="Arial Narrow" pitchFamily="34" charset="0"/>
                <a:sym typeface="Symbol" pitchFamily="18" charset="2"/>
              </a:rPr>
              <a:t>-</a:t>
            </a:r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 beam from IP</a:t>
            </a:r>
          </a:p>
        </p:txBody>
      </p:sp>
      <p:sp>
        <p:nvSpPr>
          <p:cNvPr id="22" name="Text Box 75"/>
          <p:cNvSpPr txBox="1">
            <a:spLocks noChangeArrowheads="1"/>
          </p:cNvSpPr>
          <p:nvPr/>
        </p:nvSpPr>
        <p:spPr bwMode="auto">
          <a:xfrm>
            <a:off x="6500134" y="1199701"/>
            <a:ext cx="1729466" cy="52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852" tIns="45428" rIns="90852" bIns="45428">
            <a:spAutoFit/>
          </a:bodyPr>
          <a:lstStyle/>
          <a:p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Low-Q</a:t>
            </a:r>
            <a:r>
              <a:rPr lang="en-US" altLang="en-US" sz="1400" b="1" baseline="30000" dirty="0">
                <a:latin typeface="Arial Narrow" pitchFamily="34" charset="0"/>
                <a:sym typeface="Symbol" pitchFamily="18" charset="2"/>
              </a:rPr>
              <a:t>2</a:t>
            </a:r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 tagger for low-energy electrons</a:t>
            </a:r>
          </a:p>
        </p:txBody>
      </p:sp>
      <p:sp>
        <p:nvSpPr>
          <p:cNvPr id="24" name="Text Box 77"/>
          <p:cNvSpPr txBox="1">
            <a:spLocks noChangeArrowheads="1"/>
          </p:cNvSpPr>
          <p:nvPr/>
        </p:nvSpPr>
        <p:spPr bwMode="auto">
          <a:xfrm>
            <a:off x="3048000" y="2256321"/>
            <a:ext cx="1457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852" tIns="45428" rIns="90852" bIns="45428">
            <a:spAutoFit/>
          </a:bodyPr>
          <a:lstStyle/>
          <a:p>
            <a:r>
              <a:rPr lang="en-US" altLang="en-US" sz="1400" b="1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Compton electron</a:t>
            </a:r>
          </a:p>
          <a:p>
            <a:r>
              <a:rPr lang="en-US" altLang="en-US" sz="1400" b="1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tracking detector</a:t>
            </a:r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304800" y="1265721"/>
            <a:ext cx="1370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852" tIns="45428" rIns="90852" bIns="45428">
            <a:spAutoFit/>
          </a:bodyPr>
          <a:lstStyle/>
          <a:p>
            <a:r>
              <a:rPr lang="en-US" altLang="en-US" sz="1400" b="1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Compton photon </a:t>
            </a:r>
          </a:p>
          <a:p>
            <a:r>
              <a:rPr lang="en-US" altLang="en-US" sz="1400" b="1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calorimeter</a:t>
            </a:r>
          </a:p>
        </p:txBody>
      </p:sp>
      <p:sp>
        <p:nvSpPr>
          <p:cNvPr id="65" name="Text Box 75"/>
          <p:cNvSpPr txBox="1">
            <a:spLocks noChangeArrowheads="1"/>
          </p:cNvSpPr>
          <p:nvPr/>
        </p:nvSpPr>
        <p:spPr bwMode="auto">
          <a:xfrm>
            <a:off x="2819400" y="2789721"/>
            <a:ext cx="2438400" cy="52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852" tIns="45428" rIns="90852" bIns="45428">
            <a:spAutoFit/>
          </a:bodyPr>
          <a:lstStyle/>
          <a:p>
            <a:r>
              <a:rPr lang="en-US" altLang="en-US" sz="1400" b="1" dirty="0">
                <a:solidFill>
                  <a:srgbClr val="008000"/>
                </a:solidFill>
                <a:latin typeface="Arial Narrow" pitchFamily="34" charset="0"/>
                <a:sym typeface="Symbol" pitchFamily="18" charset="2"/>
              </a:rPr>
              <a:t>Compton- and low-Q</a:t>
            </a:r>
            <a:r>
              <a:rPr lang="en-US" altLang="en-US" sz="1400" b="1" baseline="30000" dirty="0">
                <a:solidFill>
                  <a:srgbClr val="008000"/>
                </a:solidFill>
                <a:latin typeface="Arial Narrow" pitchFamily="34" charset="0"/>
                <a:sym typeface="Symbol" pitchFamily="18" charset="2"/>
              </a:rPr>
              <a:t>2</a:t>
            </a:r>
            <a:r>
              <a:rPr lang="en-US" altLang="en-US" sz="1400" b="1" dirty="0">
                <a:solidFill>
                  <a:srgbClr val="008000"/>
                </a:solidFill>
                <a:latin typeface="Arial Narrow" pitchFamily="34" charset="0"/>
                <a:sym typeface="Symbol" pitchFamily="18" charset="2"/>
              </a:rPr>
              <a:t> electrons are </a:t>
            </a:r>
            <a:r>
              <a:rPr lang="en-US" altLang="en-US" sz="1400" b="1" dirty="0" err="1">
                <a:solidFill>
                  <a:srgbClr val="008000"/>
                </a:solidFill>
                <a:latin typeface="Arial Narrow" pitchFamily="34" charset="0"/>
                <a:sym typeface="Symbol" pitchFamily="18" charset="2"/>
              </a:rPr>
              <a:t>kinematically</a:t>
            </a:r>
            <a:r>
              <a:rPr lang="en-US" altLang="en-US" sz="1400" b="1" dirty="0">
                <a:solidFill>
                  <a:srgbClr val="008000"/>
                </a:solidFill>
                <a:latin typeface="Arial Narrow" pitchFamily="34" charset="0"/>
                <a:sym typeface="Symbol" pitchFamily="18" charset="2"/>
              </a:rPr>
              <a:t> separated!</a:t>
            </a:r>
          </a:p>
        </p:txBody>
      </p:sp>
      <p:sp>
        <p:nvSpPr>
          <p:cNvPr id="77" name="Freeform 42"/>
          <p:cNvSpPr>
            <a:spLocks/>
          </p:cNvSpPr>
          <p:nvPr/>
        </p:nvSpPr>
        <p:spPr bwMode="auto">
          <a:xfrm>
            <a:off x="6527800" y="2942121"/>
            <a:ext cx="2159000" cy="152400"/>
          </a:xfrm>
          <a:custGeom>
            <a:avLst/>
            <a:gdLst>
              <a:gd name="T0" fmla="*/ 0 w 2844"/>
              <a:gd name="T1" fmla="*/ 143 h 279"/>
              <a:gd name="T2" fmla="*/ 123 w 2844"/>
              <a:gd name="T3" fmla="*/ 137 h 279"/>
              <a:gd name="T4" fmla="*/ 227 w 2844"/>
              <a:gd name="T5" fmla="*/ 21 h 279"/>
              <a:gd name="T6" fmla="*/ 344 w 2844"/>
              <a:gd name="T7" fmla="*/ 260 h 279"/>
              <a:gd name="T8" fmla="*/ 454 w 2844"/>
              <a:gd name="T9" fmla="*/ 27 h 279"/>
              <a:gd name="T10" fmla="*/ 564 w 2844"/>
              <a:gd name="T11" fmla="*/ 254 h 279"/>
              <a:gd name="T12" fmla="*/ 674 w 2844"/>
              <a:gd name="T13" fmla="*/ 27 h 279"/>
              <a:gd name="T14" fmla="*/ 797 w 2844"/>
              <a:gd name="T15" fmla="*/ 260 h 279"/>
              <a:gd name="T16" fmla="*/ 901 w 2844"/>
              <a:gd name="T17" fmla="*/ 27 h 279"/>
              <a:gd name="T18" fmla="*/ 1024 w 2844"/>
              <a:gd name="T19" fmla="*/ 260 h 279"/>
              <a:gd name="T20" fmla="*/ 1134 w 2844"/>
              <a:gd name="T21" fmla="*/ 27 h 279"/>
              <a:gd name="T22" fmla="*/ 1250 w 2844"/>
              <a:gd name="T23" fmla="*/ 254 h 279"/>
              <a:gd name="T24" fmla="*/ 1355 w 2844"/>
              <a:gd name="T25" fmla="*/ 21 h 279"/>
              <a:gd name="T26" fmla="*/ 1477 w 2844"/>
              <a:gd name="T27" fmla="*/ 260 h 279"/>
              <a:gd name="T28" fmla="*/ 1581 w 2844"/>
              <a:gd name="T29" fmla="*/ 27 h 279"/>
              <a:gd name="T30" fmla="*/ 1698 w 2844"/>
              <a:gd name="T31" fmla="*/ 254 h 279"/>
              <a:gd name="T32" fmla="*/ 1814 w 2844"/>
              <a:gd name="T33" fmla="*/ 27 h 279"/>
              <a:gd name="T34" fmla="*/ 1931 w 2844"/>
              <a:gd name="T35" fmla="*/ 260 h 279"/>
              <a:gd name="T36" fmla="*/ 2041 w 2844"/>
              <a:gd name="T37" fmla="*/ 27 h 279"/>
              <a:gd name="T38" fmla="*/ 2157 w 2844"/>
              <a:gd name="T39" fmla="*/ 266 h 279"/>
              <a:gd name="T40" fmla="*/ 2268 w 2844"/>
              <a:gd name="T41" fmla="*/ 27 h 279"/>
              <a:gd name="T42" fmla="*/ 2384 w 2844"/>
              <a:gd name="T43" fmla="*/ 254 h 279"/>
              <a:gd name="T44" fmla="*/ 2494 w 2844"/>
              <a:gd name="T45" fmla="*/ 27 h 279"/>
              <a:gd name="T46" fmla="*/ 2611 w 2844"/>
              <a:gd name="T47" fmla="*/ 260 h 279"/>
              <a:gd name="T48" fmla="*/ 2715 w 2844"/>
              <a:gd name="T49" fmla="*/ 143 h 279"/>
              <a:gd name="T50" fmla="*/ 2844 w 2844"/>
              <a:gd name="T51" fmla="*/ 144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44" h="279">
                <a:moveTo>
                  <a:pt x="0" y="143"/>
                </a:moveTo>
                <a:lnTo>
                  <a:pt x="123" y="137"/>
                </a:lnTo>
                <a:cubicBezTo>
                  <a:pt x="161" y="117"/>
                  <a:pt x="190" y="0"/>
                  <a:pt x="227" y="21"/>
                </a:cubicBezTo>
                <a:cubicBezTo>
                  <a:pt x="264" y="42"/>
                  <a:pt x="306" y="259"/>
                  <a:pt x="344" y="260"/>
                </a:cubicBezTo>
                <a:cubicBezTo>
                  <a:pt x="382" y="261"/>
                  <a:pt x="417" y="28"/>
                  <a:pt x="454" y="27"/>
                </a:cubicBezTo>
                <a:cubicBezTo>
                  <a:pt x="491" y="26"/>
                  <a:pt x="527" y="254"/>
                  <a:pt x="564" y="254"/>
                </a:cubicBezTo>
                <a:cubicBezTo>
                  <a:pt x="601" y="254"/>
                  <a:pt x="635" y="26"/>
                  <a:pt x="674" y="27"/>
                </a:cubicBezTo>
                <a:cubicBezTo>
                  <a:pt x="713" y="28"/>
                  <a:pt x="759" y="260"/>
                  <a:pt x="797" y="260"/>
                </a:cubicBezTo>
                <a:cubicBezTo>
                  <a:pt x="835" y="260"/>
                  <a:pt x="863" y="27"/>
                  <a:pt x="901" y="27"/>
                </a:cubicBezTo>
                <a:cubicBezTo>
                  <a:pt x="939" y="27"/>
                  <a:pt x="985" y="260"/>
                  <a:pt x="1024" y="260"/>
                </a:cubicBezTo>
                <a:cubicBezTo>
                  <a:pt x="1063" y="260"/>
                  <a:pt x="1096" y="28"/>
                  <a:pt x="1134" y="27"/>
                </a:cubicBezTo>
                <a:cubicBezTo>
                  <a:pt x="1172" y="26"/>
                  <a:pt x="1213" y="255"/>
                  <a:pt x="1250" y="254"/>
                </a:cubicBezTo>
                <a:cubicBezTo>
                  <a:pt x="1287" y="253"/>
                  <a:pt x="1317" y="20"/>
                  <a:pt x="1355" y="21"/>
                </a:cubicBezTo>
                <a:cubicBezTo>
                  <a:pt x="1393" y="22"/>
                  <a:pt x="1439" y="259"/>
                  <a:pt x="1477" y="260"/>
                </a:cubicBezTo>
                <a:cubicBezTo>
                  <a:pt x="1515" y="261"/>
                  <a:pt x="1544" y="28"/>
                  <a:pt x="1581" y="27"/>
                </a:cubicBezTo>
                <a:cubicBezTo>
                  <a:pt x="1618" y="26"/>
                  <a:pt x="1659" y="254"/>
                  <a:pt x="1698" y="254"/>
                </a:cubicBezTo>
                <a:cubicBezTo>
                  <a:pt x="1737" y="254"/>
                  <a:pt x="1775" y="26"/>
                  <a:pt x="1814" y="27"/>
                </a:cubicBezTo>
                <a:cubicBezTo>
                  <a:pt x="1853" y="28"/>
                  <a:pt x="1893" y="260"/>
                  <a:pt x="1931" y="260"/>
                </a:cubicBezTo>
                <a:cubicBezTo>
                  <a:pt x="1969" y="260"/>
                  <a:pt x="2003" y="26"/>
                  <a:pt x="2041" y="27"/>
                </a:cubicBezTo>
                <a:cubicBezTo>
                  <a:pt x="2079" y="28"/>
                  <a:pt x="2119" y="266"/>
                  <a:pt x="2157" y="266"/>
                </a:cubicBezTo>
                <a:cubicBezTo>
                  <a:pt x="2195" y="266"/>
                  <a:pt x="2230" y="29"/>
                  <a:pt x="2268" y="27"/>
                </a:cubicBezTo>
                <a:cubicBezTo>
                  <a:pt x="2306" y="25"/>
                  <a:pt x="2346" y="254"/>
                  <a:pt x="2384" y="254"/>
                </a:cubicBezTo>
                <a:cubicBezTo>
                  <a:pt x="2422" y="254"/>
                  <a:pt x="2456" y="26"/>
                  <a:pt x="2494" y="27"/>
                </a:cubicBezTo>
                <a:cubicBezTo>
                  <a:pt x="2532" y="28"/>
                  <a:pt x="2574" y="241"/>
                  <a:pt x="2611" y="260"/>
                </a:cubicBezTo>
                <a:cubicBezTo>
                  <a:pt x="2648" y="279"/>
                  <a:pt x="2676" y="162"/>
                  <a:pt x="2715" y="143"/>
                </a:cubicBezTo>
                <a:lnTo>
                  <a:pt x="2844" y="144"/>
                </a:lnTo>
              </a:path>
            </a:pathLst>
          </a:custGeom>
          <a:noFill/>
          <a:ln w="12700" cap="flat">
            <a:solidFill>
              <a:srgbClr val="FF00FF"/>
            </a:solidFill>
            <a:prstDash val="solid"/>
            <a:round/>
            <a:headEnd type="stealth" w="med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852" tIns="45428" rIns="90852" bIns="45428"/>
          <a:lstStyle/>
          <a:p>
            <a:endParaRPr lang="en-US"/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7546038" y="3094521"/>
            <a:ext cx="1369362" cy="30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852" tIns="45428" rIns="90852" bIns="45428">
            <a:spAutoFit/>
          </a:bodyPr>
          <a:lstStyle/>
          <a:p>
            <a:pPr algn="ctr"/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Photons from IP</a:t>
            </a:r>
          </a:p>
        </p:txBody>
      </p:sp>
      <p:sp>
        <p:nvSpPr>
          <p:cNvPr id="79" name="Text Box 74"/>
          <p:cNvSpPr txBox="1">
            <a:spLocks noChangeArrowheads="1"/>
          </p:cNvSpPr>
          <p:nvPr/>
        </p:nvSpPr>
        <p:spPr bwMode="auto">
          <a:xfrm>
            <a:off x="164230" y="2408721"/>
            <a:ext cx="113117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852" tIns="45428" rIns="90852" bIns="45428">
            <a:noAutofit/>
          </a:bodyPr>
          <a:lstStyle/>
          <a:p>
            <a:pPr algn="ctr"/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e</a:t>
            </a:r>
            <a:r>
              <a:rPr lang="en-US" altLang="en-US" sz="1400" b="1" baseline="30000" dirty="0">
                <a:latin typeface="Arial Narrow" pitchFamily="34" charset="0"/>
                <a:sym typeface="Symbol" pitchFamily="18" charset="2"/>
              </a:rPr>
              <a:t>-</a:t>
            </a:r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 beam to spin rotator</a:t>
            </a:r>
          </a:p>
        </p:txBody>
      </p:sp>
      <p:sp>
        <p:nvSpPr>
          <p:cNvPr id="80" name="Rectangle 65"/>
          <p:cNvSpPr>
            <a:spLocks noChangeArrowheads="1"/>
          </p:cNvSpPr>
          <p:nvPr/>
        </p:nvSpPr>
        <p:spPr bwMode="auto">
          <a:xfrm>
            <a:off x="5715000" y="2910371"/>
            <a:ext cx="762000" cy="26035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1" name="Text Box 74"/>
          <p:cNvSpPr txBox="1">
            <a:spLocks noChangeArrowheads="1"/>
          </p:cNvSpPr>
          <p:nvPr/>
        </p:nvSpPr>
        <p:spPr bwMode="auto">
          <a:xfrm>
            <a:off x="5486400" y="2332521"/>
            <a:ext cx="1143000" cy="52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852" tIns="45428" rIns="90852" bIns="45428">
            <a:spAutoFit/>
          </a:bodyPr>
          <a:lstStyle/>
          <a:p>
            <a:pPr algn="ctr"/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Luminosity monitor</a:t>
            </a:r>
          </a:p>
        </p:txBody>
      </p:sp>
      <p:sp>
        <p:nvSpPr>
          <p:cNvPr id="68" name="Freeform 42"/>
          <p:cNvSpPr>
            <a:spLocks/>
          </p:cNvSpPr>
          <p:nvPr/>
        </p:nvSpPr>
        <p:spPr bwMode="auto">
          <a:xfrm>
            <a:off x="3835190" y="3989835"/>
            <a:ext cx="3186093" cy="117932"/>
          </a:xfrm>
          <a:custGeom>
            <a:avLst/>
            <a:gdLst>
              <a:gd name="T0" fmla="*/ 0 w 2844"/>
              <a:gd name="T1" fmla="*/ 143 h 279"/>
              <a:gd name="T2" fmla="*/ 123 w 2844"/>
              <a:gd name="T3" fmla="*/ 137 h 279"/>
              <a:gd name="T4" fmla="*/ 227 w 2844"/>
              <a:gd name="T5" fmla="*/ 21 h 279"/>
              <a:gd name="T6" fmla="*/ 344 w 2844"/>
              <a:gd name="T7" fmla="*/ 260 h 279"/>
              <a:gd name="T8" fmla="*/ 454 w 2844"/>
              <a:gd name="T9" fmla="*/ 27 h 279"/>
              <a:gd name="T10" fmla="*/ 564 w 2844"/>
              <a:gd name="T11" fmla="*/ 254 h 279"/>
              <a:gd name="T12" fmla="*/ 674 w 2844"/>
              <a:gd name="T13" fmla="*/ 27 h 279"/>
              <a:gd name="T14" fmla="*/ 797 w 2844"/>
              <a:gd name="T15" fmla="*/ 260 h 279"/>
              <a:gd name="T16" fmla="*/ 901 w 2844"/>
              <a:gd name="T17" fmla="*/ 27 h 279"/>
              <a:gd name="T18" fmla="*/ 1024 w 2844"/>
              <a:gd name="T19" fmla="*/ 260 h 279"/>
              <a:gd name="T20" fmla="*/ 1134 w 2844"/>
              <a:gd name="T21" fmla="*/ 27 h 279"/>
              <a:gd name="T22" fmla="*/ 1250 w 2844"/>
              <a:gd name="T23" fmla="*/ 254 h 279"/>
              <a:gd name="T24" fmla="*/ 1355 w 2844"/>
              <a:gd name="T25" fmla="*/ 21 h 279"/>
              <a:gd name="T26" fmla="*/ 1477 w 2844"/>
              <a:gd name="T27" fmla="*/ 260 h 279"/>
              <a:gd name="T28" fmla="*/ 1581 w 2844"/>
              <a:gd name="T29" fmla="*/ 27 h 279"/>
              <a:gd name="T30" fmla="*/ 1698 w 2844"/>
              <a:gd name="T31" fmla="*/ 254 h 279"/>
              <a:gd name="T32" fmla="*/ 1814 w 2844"/>
              <a:gd name="T33" fmla="*/ 27 h 279"/>
              <a:gd name="T34" fmla="*/ 1931 w 2844"/>
              <a:gd name="T35" fmla="*/ 260 h 279"/>
              <a:gd name="T36" fmla="*/ 2041 w 2844"/>
              <a:gd name="T37" fmla="*/ 27 h 279"/>
              <a:gd name="T38" fmla="*/ 2157 w 2844"/>
              <a:gd name="T39" fmla="*/ 266 h 279"/>
              <a:gd name="T40" fmla="*/ 2268 w 2844"/>
              <a:gd name="T41" fmla="*/ 27 h 279"/>
              <a:gd name="T42" fmla="*/ 2384 w 2844"/>
              <a:gd name="T43" fmla="*/ 254 h 279"/>
              <a:gd name="T44" fmla="*/ 2494 w 2844"/>
              <a:gd name="T45" fmla="*/ 27 h 279"/>
              <a:gd name="T46" fmla="*/ 2611 w 2844"/>
              <a:gd name="T47" fmla="*/ 260 h 279"/>
              <a:gd name="T48" fmla="*/ 2715 w 2844"/>
              <a:gd name="T49" fmla="*/ 143 h 279"/>
              <a:gd name="T50" fmla="*/ 2844 w 2844"/>
              <a:gd name="T51" fmla="*/ 144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44" h="279">
                <a:moveTo>
                  <a:pt x="0" y="143"/>
                </a:moveTo>
                <a:lnTo>
                  <a:pt x="123" y="137"/>
                </a:lnTo>
                <a:cubicBezTo>
                  <a:pt x="161" y="117"/>
                  <a:pt x="190" y="0"/>
                  <a:pt x="227" y="21"/>
                </a:cubicBezTo>
                <a:cubicBezTo>
                  <a:pt x="264" y="42"/>
                  <a:pt x="306" y="259"/>
                  <a:pt x="344" y="260"/>
                </a:cubicBezTo>
                <a:cubicBezTo>
                  <a:pt x="382" y="261"/>
                  <a:pt x="417" y="28"/>
                  <a:pt x="454" y="27"/>
                </a:cubicBezTo>
                <a:cubicBezTo>
                  <a:pt x="491" y="26"/>
                  <a:pt x="527" y="254"/>
                  <a:pt x="564" y="254"/>
                </a:cubicBezTo>
                <a:cubicBezTo>
                  <a:pt x="601" y="254"/>
                  <a:pt x="635" y="26"/>
                  <a:pt x="674" y="27"/>
                </a:cubicBezTo>
                <a:cubicBezTo>
                  <a:pt x="713" y="28"/>
                  <a:pt x="759" y="260"/>
                  <a:pt x="797" y="260"/>
                </a:cubicBezTo>
                <a:cubicBezTo>
                  <a:pt x="835" y="260"/>
                  <a:pt x="863" y="27"/>
                  <a:pt x="901" y="27"/>
                </a:cubicBezTo>
                <a:cubicBezTo>
                  <a:pt x="939" y="27"/>
                  <a:pt x="985" y="260"/>
                  <a:pt x="1024" y="260"/>
                </a:cubicBezTo>
                <a:cubicBezTo>
                  <a:pt x="1063" y="260"/>
                  <a:pt x="1096" y="28"/>
                  <a:pt x="1134" y="27"/>
                </a:cubicBezTo>
                <a:cubicBezTo>
                  <a:pt x="1172" y="26"/>
                  <a:pt x="1213" y="255"/>
                  <a:pt x="1250" y="254"/>
                </a:cubicBezTo>
                <a:cubicBezTo>
                  <a:pt x="1287" y="253"/>
                  <a:pt x="1317" y="20"/>
                  <a:pt x="1355" y="21"/>
                </a:cubicBezTo>
                <a:cubicBezTo>
                  <a:pt x="1393" y="22"/>
                  <a:pt x="1439" y="259"/>
                  <a:pt x="1477" y="260"/>
                </a:cubicBezTo>
                <a:cubicBezTo>
                  <a:pt x="1515" y="261"/>
                  <a:pt x="1544" y="28"/>
                  <a:pt x="1581" y="27"/>
                </a:cubicBezTo>
                <a:cubicBezTo>
                  <a:pt x="1618" y="26"/>
                  <a:pt x="1659" y="254"/>
                  <a:pt x="1698" y="254"/>
                </a:cubicBezTo>
                <a:cubicBezTo>
                  <a:pt x="1737" y="254"/>
                  <a:pt x="1775" y="26"/>
                  <a:pt x="1814" y="27"/>
                </a:cubicBezTo>
                <a:cubicBezTo>
                  <a:pt x="1853" y="28"/>
                  <a:pt x="1893" y="260"/>
                  <a:pt x="1931" y="260"/>
                </a:cubicBezTo>
                <a:cubicBezTo>
                  <a:pt x="1969" y="260"/>
                  <a:pt x="2003" y="26"/>
                  <a:pt x="2041" y="27"/>
                </a:cubicBezTo>
                <a:cubicBezTo>
                  <a:pt x="2079" y="28"/>
                  <a:pt x="2119" y="266"/>
                  <a:pt x="2157" y="266"/>
                </a:cubicBezTo>
                <a:cubicBezTo>
                  <a:pt x="2195" y="266"/>
                  <a:pt x="2230" y="29"/>
                  <a:pt x="2268" y="27"/>
                </a:cubicBezTo>
                <a:cubicBezTo>
                  <a:pt x="2306" y="25"/>
                  <a:pt x="2346" y="254"/>
                  <a:pt x="2384" y="254"/>
                </a:cubicBezTo>
                <a:cubicBezTo>
                  <a:pt x="2422" y="254"/>
                  <a:pt x="2456" y="26"/>
                  <a:pt x="2494" y="27"/>
                </a:cubicBezTo>
                <a:cubicBezTo>
                  <a:pt x="2532" y="28"/>
                  <a:pt x="2574" y="241"/>
                  <a:pt x="2611" y="260"/>
                </a:cubicBezTo>
                <a:cubicBezTo>
                  <a:pt x="2648" y="279"/>
                  <a:pt x="2676" y="162"/>
                  <a:pt x="2715" y="143"/>
                </a:cubicBezTo>
                <a:lnTo>
                  <a:pt x="2844" y="144"/>
                </a:lnTo>
              </a:path>
            </a:pathLst>
          </a:custGeom>
          <a:noFill/>
          <a:ln w="12700" cap="flat">
            <a:solidFill>
              <a:srgbClr val="FF00FF"/>
            </a:solidFill>
            <a:prstDash val="solid"/>
            <a:round/>
            <a:headEnd type="stealth" w="med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852" tIns="45428" rIns="90852" bIns="45428"/>
          <a:lstStyle/>
          <a:p>
            <a:endParaRPr lang="en-US"/>
          </a:p>
        </p:txBody>
      </p:sp>
      <p:grpSp>
        <p:nvGrpSpPr>
          <p:cNvPr id="69" name="Group 69"/>
          <p:cNvGrpSpPr>
            <a:grpSpLocks/>
          </p:cNvGrpSpPr>
          <p:nvPr/>
        </p:nvGrpSpPr>
        <p:grpSpPr bwMode="auto">
          <a:xfrm>
            <a:off x="4366850" y="4053634"/>
            <a:ext cx="1451916" cy="1608513"/>
            <a:chOff x="1566" y="2498"/>
            <a:chExt cx="751" cy="832"/>
          </a:xfrm>
        </p:grpSpPr>
        <p:sp>
          <p:nvSpPr>
            <p:cNvPr id="70" name="Arc 50"/>
            <p:cNvSpPr>
              <a:spLocks/>
            </p:cNvSpPr>
            <p:nvPr/>
          </p:nvSpPr>
          <p:spPr bwMode="auto">
            <a:xfrm rot="10800000" flipV="1">
              <a:off x="1885" y="2498"/>
              <a:ext cx="432" cy="832"/>
            </a:xfrm>
            <a:custGeom>
              <a:avLst/>
              <a:gdLst>
                <a:gd name="G0" fmla="+- 1208 0 0"/>
                <a:gd name="G1" fmla="+- 21600 0 0"/>
                <a:gd name="G2" fmla="+- 21600 0 0"/>
                <a:gd name="T0" fmla="*/ 0 w 16709"/>
                <a:gd name="T1" fmla="*/ 34 h 21600"/>
                <a:gd name="T2" fmla="*/ 16709 w 16709"/>
                <a:gd name="T3" fmla="*/ 6557 h 21600"/>
                <a:gd name="T4" fmla="*/ 1208 w 1670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09" h="21600" fill="none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7048" y="0"/>
                    <a:pt x="12640" y="2365"/>
                    <a:pt x="16708" y="6557"/>
                  </a:cubicBezTo>
                </a:path>
                <a:path w="16709" h="21600" stroke="0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7048" y="0"/>
                    <a:pt x="12640" y="2365"/>
                    <a:pt x="16708" y="6557"/>
                  </a:cubicBezTo>
                  <a:lnTo>
                    <a:pt x="1208" y="21600"/>
                  </a:lnTo>
                  <a:close/>
                </a:path>
              </a:pathLst>
            </a:custGeom>
            <a:noFill/>
            <a:ln w="19050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52"/>
            <p:cNvSpPr>
              <a:spLocks noChangeShapeType="1"/>
            </p:cNvSpPr>
            <p:nvPr/>
          </p:nvSpPr>
          <p:spPr bwMode="auto">
            <a:xfrm flipV="1">
              <a:off x="1566" y="2727"/>
              <a:ext cx="335" cy="51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dash"/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Line 8"/>
          <p:cNvSpPr>
            <a:spLocks noChangeShapeType="1"/>
          </p:cNvSpPr>
          <p:nvPr/>
        </p:nvSpPr>
        <p:spPr bwMode="auto">
          <a:xfrm>
            <a:off x="1896075" y="5720146"/>
            <a:ext cx="124311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 flipV="1">
            <a:off x="4005316" y="4405496"/>
            <a:ext cx="968588" cy="968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10"/>
          <p:cNvSpPr>
            <a:spLocks noChangeShapeType="1"/>
          </p:cNvSpPr>
          <p:nvPr/>
        </p:nvSpPr>
        <p:spPr bwMode="auto">
          <a:xfrm>
            <a:off x="5814893" y="4049767"/>
            <a:ext cx="196424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Arc 18"/>
          <p:cNvSpPr>
            <a:spLocks/>
          </p:cNvSpPr>
          <p:nvPr/>
        </p:nvSpPr>
        <p:spPr bwMode="auto">
          <a:xfrm flipV="1">
            <a:off x="3137259" y="4838557"/>
            <a:ext cx="879656" cy="879656"/>
          </a:xfrm>
          <a:custGeom>
            <a:avLst/>
            <a:gdLst>
              <a:gd name="G0" fmla="+- 1208 0 0"/>
              <a:gd name="G1" fmla="+- 21600 0 0"/>
              <a:gd name="G2" fmla="+- 21600 0 0"/>
              <a:gd name="T0" fmla="*/ 0 w 18528"/>
              <a:gd name="T1" fmla="*/ 34 h 21600"/>
              <a:gd name="T2" fmla="*/ 18528 w 18528"/>
              <a:gd name="T3" fmla="*/ 8694 h 21600"/>
              <a:gd name="T4" fmla="*/ 1208 w 1852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528" h="21600" fill="none" extrusionOk="0">
                <a:moveTo>
                  <a:pt x="-1" y="33"/>
                </a:moveTo>
                <a:cubicBezTo>
                  <a:pt x="402" y="11"/>
                  <a:pt x="805" y="-1"/>
                  <a:pt x="1208" y="0"/>
                </a:cubicBezTo>
                <a:cubicBezTo>
                  <a:pt x="8030" y="0"/>
                  <a:pt x="14451" y="3223"/>
                  <a:pt x="18528" y="8693"/>
                </a:cubicBezTo>
              </a:path>
              <a:path w="18528" h="21600" stroke="0" extrusionOk="0">
                <a:moveTo>
                  <a:pt x="-1" y="33"/>
                </a:moveTo>
                <a:cubicBezTo>
                  <a:pt x="402" y="11"/>
                  <a:pt x="805" y="-1"/>
                  <a:pt x="1208" y="0"/>
                </a:cubicBezTo>
                <a:cubicBezTo>
                  <a:pt x="8030" y="0"/>
                  <a:pt x="14451" y="3223"/>
                  <a:pt x="18528" y="8693"/>
                </a:cubicBezTo>
                <a:lnTo>
                  <a:pt x="1208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rc 19"/>
          <p:cNvSpPr>
            <a:spLocks/>
          </p:cNvSpPr>
          <p:nvPr/>
        </p:nvSpPr>
        <p:spPr bwMode="auto">
          <a:xfrm rot="10800000" flipV="1">
            <a:off x="4971970" y="4049767"/>
            <a:ext cx="879656" cy="879656"/>
          </a:xfrm>
          <a:custGeom>
            <a:avLst/>
            <a:gdLst>
              <a:gd name="G0" fmla="+- 1208 0 0"/>
              <a:gd name="G1" fmla="+- 21600 0 0"/>
              <a:gd name="G2" fmla="+- 21600 0 0"/>
              <a:gd name="T0" fmla="*/ 0 w 18528"/>
              <a:gd name="T1" fmla="*/ 34 h 21600"/>
              <a:gd name="T2" fmla="*/ 18528 w 18528"/>
              <a:gd name="T3" fmla="*/ 8694 h 21600"/>
              <a:gd name="T4" fmla="*/ 1208 w 1852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528" h="21600" fill="none" extrusionOk="0">
                <a:moveTo>
                  <a:pt x="-1" y="33"/>
                </a:moveTo>
                <a:cubicBezTo>
                  <a:pt x="402" y="11"/>
                  <a:pt x="805" y="-1"/>
                  <a:pt x="1208" y="0"/>
                </a:cubicBezTo>
                <a:cubicBezTo>
                  <a:pt x="8030" y="0"/>
                  <a:pt x="14451" y="3223"/>
                  <a:pt x="18528" y="8693"/>
                </a:cubicBezTo>
              </a:path>
              <a:path w="18528" h="21600" stroke="0" extrusionOk="0">
                <a:moveTo>
                  <a:pt x="-1" y="33"/>
                </a:moveTo>
                <a:cubicBezTo>
                  <a:pt x="402" y="11"/>
                  <a:pt x="805" y="-1"/>
                  <a:pt x="1208" y="0"/>
                </a:cubicBezTo>
                <a:cubicBezTo>
                  <a:pt x="8030" y="0"/>
                  <a:pt x="14451" y="3223"/>
                  <a:pt x="18528" y="8693"/>
                </a:cubicBezTo>
                <a:lnTo>
                  <a:pt x="1208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 Box 72"/>
          <p:cNvSpPr txBox="1">
            <a:spLocks noChangeArrowheads="1"/>
          </p:cNvSpPr>
          <p:nvPr/>
        </p:nvSpPr>
        <p:spPr bwMode="auto">
          <a:xfrm>
            <a:off x="4107783" y="3518115"/>
            <a:ext cx="455914" cy="48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852" tIns="45428" rIns="90852" bIns="45428">
            <a:spAutoFit/>
          </a:bodyPr>
          <a:lstStyle/>
          <a:p>
            <a:r>
              <a:rPr lang="en-US" altLang="en-US" sz="2000" dirty="0" err="1">
                <a:latin typeface="Symbol" panose="05050102010706020507" pitchFamily="18" charset="2"/>
                <a:sym typeface="Symbol" pitchFamily="18" charset="2"/>
              </a:rPr>
              <a:t>g</a:t>
            </a:r>
            <a:r>
              <a:rPr lang="en-US" altLang="en-US" sz="2000" baseline="-25000" dirty="0" err="1">
                <a:sym typeface="Symbol" pitchFamily="18" charset="2"/>
              </a:rPr>
              <a:t>c</a:t>
            </a:r>
            <a:endParaRPr lang="en-US" altLang="en-US" sz="2000" dirty="0">
              <a:sym typeface="Symbol" pitchFamily="18" charset="2"/>
            </a:endParaRPr>
          </a:p>
        </p:txBody>
      </p:sp>
      <p:sp>
        <p:nvSpPr>
          <p:cNvPr id="102" name="Text Box 77"/>
          <p:cNvSpPr txBox="1">
            <a:spLocks noChangeArrowheads="1"/>
          </p:cNvSpPr>
          <p:nvPr/>
        </p:nvSpPr>
        <p:spPr bwMode="auto">
          <a:xfrm>
            <a:off x="4916731" y="4799891"/>
            <a:ext cx="1774443" cy="63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852" tIns="45428" rIns="90852" bIns="45428">
            <a:spAutoFit/>
          </a:bodyPr>
          <a:lstStyle/>
          <a:p>
            <a:r>
              <a:rPr lang="en-US" altLang="en-US" sz="1400" b="1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Compton electron</a:t>
            </a:r>
          </a:p>
          <a:p>
            <a:r>
              <a:rPr lang="en-US" altLang="en-US" sz="1400" b="1" dirty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tracking detector</a:t>
            </a:r>
          </a:p>
        </p:txBody>
      </p:sp>
      <p:sp>
        <p:nvSpPr>
          <p:cNvPr id="107" name="Text Box 74"/>
          <p:cNvSpPr txBox="1">
            <a:spLocks noChangeArrowheads="1"/>
          </p:cNvSpPr>
          <p:nvPr/>
        </p:nvSpPr>
        <p:spPr bwMode="auto">
          <a:xfrm>
            <a:off x="1404782" y="4985489"/>
            <a:ext cx="1377576" cy="64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852" tIns="45428" rIns="90852" bIns="45428">
            <a:noAutofit/>
          </a:bodyPr>
          <a:lstStyle/>
          <a:p>
            <a:pPr algn="ctr"/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e</a:t>
            </a:r>
            <a:r>
              <a:rPr lang="en-US" altLang="en-US" sz="1400" b="1" baseline="30000" dirty="0">
                <a:latin typeface="Arial Narrow" pitchFamily="34" charset="0"/>
                <a:sym typeface="Symbol" pitchFamily="18" charset="2"/>
              </a:rPr>
              <a:t>-</a:t>
            </a:r>
            <a:r>
              <a:rPr lang="en-US" altLang="en-US" sz="1400" b="1" dirty="0">
                <a:latin typeface="Arial Narrow" pitchFamily="34" charset="0"/>
                <a:sym typeface="Symbol" pitchFamily="18" charset="2"/>
              </a:rPr>
              <a:t> beam to spin rotator</a:t>
            </a:r>
          </a:p>
        </p:txBody>
      </p:sp>
      <p:grpSp>
        <p:nvGrpSpPr>
          <p:cNvPr id="111" name="Group 54"/>
          <p:cNvGrpSpPr>
            <a:grpSpLocks/>
          </p:cNvGrpSpPr>
          <p:nvPr/>
        </p:nvGrpSpPr>
        <p:grpSpPr bwMode="auto">
          <a:xfrm rot="21358492">
            <a:off x="3825050" y="5638662"/>
            <a:ext cx="842510" cy="786960"/>
            <a:chOff x="1624" y="2591"/>
            <a:chExt cx="182" cy="170"/>
          </a:xfrm>
        </p:grpSpPr>
        <p:sp>
          <p:nvSpPr>
            <p:cNvPr id="114" name="Line 55"/>
            <p:cNvSpPr>
              <a:spLocks noChangeShapeType="1"/>
            </p:cNvSpPr>
            <p:nvPr/>
          </p:nvSpPr>
          <p:spPr bwMode="auto">
            <a:xfrm rot="5400000" flipV="1">
              <a:off x="1696" y="2581"/>
              <a:ext cx="100" cy="12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none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56"/>
            <p:cNvSpPr>
              <a:spLocks noChangeShapeType="1"/>
            </p:cNvSpPr>
            <p:nvPr/>
          </p:nvSpPr>
          <p:spPr bwMode="auto">
            <a:xfrm rot="5400000" flipV="1">
              <a:off x="1677" y="2604"/>
              <a:ext cx="100" cy="12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none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57"/>
            <p:cNvSpPr>
              <a:spLocks noChangeShapeType="1"/>
            </p:cNvSpPr>
            <p:nvPr/>
          </p:nvSpPr>
          <p:spPr bwMode="auto">
            <a:xfrm rot="5400000" flipV="1">
              <a:off x="1658" y="2627"/>
              <a:ext cx="100" cy="12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none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58"/>
            <p:cNvSpPr>
              <a:spLocks noChangeShapeType="1"/>
            </p:cNvSpPr>
            <p:nvPr/>
          </p:nvSpPr>
          <p:spPr bwMode="auto">
            <a:xfrm rot="5400000" flipV="1">
              <a:off x="1634" y="2651"/>
              <a:ext cx="100" cy="12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none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" name="Straight Connector 3"/>
          <p:cNvCxnSpPr/>
          <p:nvPr/>
        </p:nvCxnSpPr>
        <p:spPr>
          <a:xfrm flipV="1">
            <a:off x="3793543" y="4135415"/>
            <a:ext cx="1107256" cy="89594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ie 22"/>
          <p:cNvSpPr/>
          <p:nvPr/>
        </p:nvSpPr>
        <p:spPr>
          <a:xfrm rot="3753739">
            <a:off x="2519117" y="724602"/>
            <a:ext cx="1853340" cy="1853340"/>
          </a:xfrm>
          <a:prstGeom prst="pie">
            <a:avLst>
              <a:gd name="adj1" fmla="val 4557491"/>
              <a:gd name="adj2" fmla="val 7110564"/>
            </a:avLst>
          </a:prstGeom>
          <a:solidFill>
            <a:schemeClr val="tx2">
              <a:lumMod val="20000"/>
              <a:lumOff val="80000"/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Pie 119"/>
          <p:cNvSpPr/>
          <p:nvPr/>
        </p:nvSpPr>
        <p:spPr>
          <a:xfrm rot="3753739">
            <a:off x="4417631" y="3139465"/>
            <a:ext cx="1853340" cy="1853340"/>
          </a:xfrm>
          <a:prstGeom prst="pie">
            <a:avLst>
              <a:gd name="adj1" fmla="val 4437088"/>
              <a:gd name="adj2" fmla="val 7110564"/>
            </a:avLst>
          </a:prstGeom>
          <a:solidFill>
            <a:schemeClr val="tx2">
              <a:lumMod val="20000"/>
              <a:lumOff val="80000"/>
              <a:alpha val="3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4630848" y="4107767"/>
            <a:ext cx="678951" cy="2977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4366851" y="4405496"/>
            <a:ext cx="294958" cy="1316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386981" y="3438223"/>
            <a:ext cx="2254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 detector not  in direct view of synchrotron fan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456183" y="4256631"/>
            <a:ext cx="2598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see  still see synchrotron X-rays </a:t>
            </a:r>
            <a:br>
              <a:rPr lang="en-US" dirty="0"/>
            </a:br>
            <a:r>
              <a:rPr lang="en-US" dirty="0"/>
              <a:t>bouncing on the beam</a:t>
            </a:r>
            <a:br>
              <a:rPr lang="en-US" dirty="0"/>
            </a:br>
            <a:r>
              <a:rPr lang="en-US" dirty="0"/>
              <a:t>pipe</a:t>
            </a:r>
          </a:p>
          <a:p>
            <a:r>
              <a:rPr lang="en-US" dirty="0"/>
              <a:t>Can add structure and </a:t>
            </a:r>
          </a:p>
          <a:p>
            <a:r>
              <a:rPr lang="en-US" dirty="0"/>
              <a:t>coating to reduce rate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570930" y="4224807"/>
            <a:ext cx="16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 pipe wall</a:t>
            </a:r>
          </a:p>
        </p:txBody>
      </p:sp>
      <p:cxnSp>
        <p:nvCxnSpPr>
          <p:cNvPr id="138" name="Straight Connector 137"/>
          <p:cNvCxnSpPr/>
          <p:nvPr/>
        </p:nvCxnSpPr>
        <p:spPr>
          <a:xfrm flipV="1">
            <a:off x="4950644" y="5307896"/>
            <a:ext cx="1107256" cy="89594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 flipV="1">
            <a:off x="4407841" y="5860447"/>
            <a:ext cx="758793" cy="93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4695213" y="4409473"/>
            <a:ext cx="471421" cy="1543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015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3500"/>
            <a:ext cx="8229600" cy="997527"/>
          </a:xfrm>
        </p:spPr>
        <p:txBody>
          <a:bodyPr>
            <a:normAutofit/>
          </a:bodyPr>
          <a:lstStyle/>
          <a:p>
            <a:r>
              <a:rPr lang="en-US" dirty="0"/>
              <a:t>Ante-chamber method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35" y="786363"/>
            <a:ext cx="7529766" cy="5669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3998" y="3890989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151 cm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523999" y="2216727"/>
            <a:ext cx="941066" cy="20366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69528" y="3757464"/>
            <a:ext cx="2313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Study by Mike Sullivan (PEPII)</a:t>
            </a:r>
          </a:p>
          <a:p>
            <a:r>
              <a:rPr lang="en-US" b="1" dirty="0">
                <a:solidFill>
                  <a:srgbClr val="00B0F0"/>
                </a:solidFill>
              </a:rPr>
              <a:t>Surface power density on the photon stop is 62 W/cm</a:t>
            </a:r>
          </a:p>
          <a:p>
            <a:r>
              <a:rPr lang="en-US" b="1" dirty="0">
                <a:solidFill>
                  <a:srgbClr val="00B0F0"/>
                </a:solidFill>
              </a:rPr>
              <a:t>Eliminate single bounce photons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B4188-CDF8-4FA6-8A25-A6ECF0D6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B348-04FB-4554-AC30-06D226E06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1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87E9CC-2187-46B2-9BCF-5039D1ACC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DD930-8801-4F23-9E3B-184D4F370D07}"/>
              </a:ext>
            </a:extLst>
          </p:cNvPr>
          <p:cNvSpPr txBox="1"/>
          <p:nvPr/>
        </p:nvSpPr>
        <p:spPr>
          <a:xfrm>
            <a:off x="2916936" y="466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4F484C-6CFD-49A7-AAAC-848458162F08}"/>
              </a:ext>
            </a:extLst>
          </p:cNvPr>
          <p:cNvSpPr txBox="1">
            <a:spLocks/>
          </p:cNvSpPr>
          <p:nvPr/>
        </p:nvSpPr>
        <p:spPr>
          <a:xfrm>
            <a:off x="457200" y="-63500"/>
            <a:ext cx="8229600" cy="9975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dirty="0"/>
              <a:t>Software / simulation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AA253-B31F-4904-846E-5CCF34665E33}"/>
              </a:ext>
            </a:extLst>
          </p:cNvPr>
          <p:cNvSpPr txBox="1"/>
          <p:nvPr/>
        </p:nvSpPr>
        <p:spPr>
          <a:xfrm>
            <a:off x="365760" y="1517904"/>
            <a:ext cx="7955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 alone Compton event generator ( currently generates LUND files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GEMC geometry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Analysis script for polarization extraction</a:t>
            </a:r>
          </a:p>
        </p:txBody>
      </p:sp>
    </p:spTree>
    <p:extLst>
      <p:ext uri="{BB962C8B-B14F-4D97-AF65-F5344CB8AC3E}">
        <p14:creationId xmlns:p14="http://schemas.microsoft.com/office/powerpoint/2010/main" val="64747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9DB348-04FB-4554-AC30-06D226E06F2A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229600" cy="396875"/>
          </a:xfrm>
        </p:spPr>
        <p:txBody>
          <a:bodyPr/>
          <a:lstStyle/>
          <a:p>
            <a:r>
              <a:rPr lang="en-US" dirty="0"/>
              <a:t>Halo background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1" y="873537"/>
            <a:ext cx="8663041" cy="411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47635"/>
            <a:ext cx="5477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Halo modeled by a double Gaussian distribution using beam size from PEPII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Halo rates for 1 cm (blue) and </a:t>
            </a:r>
            <a:br>
              <a:rPr lang="en-US" dirty="0"/>
            </a:br>
            <a:r>
              <a:rPr lang="en-US" dirty="0"/>
              <a:t>2 cm aperture ( salmon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used to reevaluate when more realistic halo available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236" y="4889323"/>
            <a:ext cx="3878319" cy="73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658" y="5737727"/>
            <a:ext cx="1981034" cy="2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0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9DB348-04FB-4554-AC30-06D226E06F2A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229600" cy="396875"/>
          </a:xfrm>
        </p:spPr>
        <p:txBody>
          <a:bodyPr/>
          <a:lstStyle/>
          <a:p>
            <a:r>
              <a:rPr lang="en-US" dirty="0"/>
              <a:t>Compton Electron Rates from 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0063" y="5019675"/>
            <a:ext cx="8643937" cy="135731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616" y="4925316"/>
            <a:ext cx="729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Pythia event generator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Transport to Compton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Preliminary rate is negligible compared to other backgrounds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2" y="1178199"/>
            <a:ext cx="8002319" cy="36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07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9DB348-04FB-4554-AC30-06D226E06F2A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229600" cy="396875"/>
          </a:xfrm>
        </p:spPr>
        <p:txBody>
          <a:bodyPr/>
          <a:lstStyle/>
          <a:p>
            <a:r>
              <a:rPr lang="en-US" dirty="0"/>
              <a:t>Compton Electron Det.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0063" y="5019675"/>
            <a:ext cx="8643937" cy="135731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camsonne\Documents\Github\eicprop\Progress-Jan-2017\Simulation\figures\radiationdo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" y="3469761"/>
            <a:ext cx="6058745" cy="2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84332" y="1557867"/>
            <a:ext cx="27135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 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A of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Compton and </a:t>
            </a:r>
            <a:r>
              <a:rPr lang="en-US" dirty="0" err="1"/>
              <a:t>Bremstrahlung</a:t>
            </a:r>
            <a:endParaRPr lang="en-US" dirty="0"/>
          </a:p>
          <a:p>
            <a:r>
              <a:rPr lang="en-US" dirty="0"/>
              <a:t>      assuming 10</a:t>
            </a:r>
            <a:r>
              <a:rPr lang="en-US" sz="2000" baseline="30000" dirty="0"/>
              <a:t>-9</a:t>
            </a:r>
            <a:r>
              <a:rPr lang="en-US" dirty="0"/>
              <a:t> </a:t>
            </a:r>
            <a:r>
              <a:rPr lang="en-US" dirty="0" err="1"/>
              <a:t>Torr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Corresponding radiation dose</a:t>
            </a:r>
            <a:br>
              <a:rPr lang="en-US" dirty="0"/>
            </a:br>
            <a:r>
              <a:rPr lang="en-US" dirty="0"/>
              <a:t>for signal and background</a:t>
            </a:r>
          </a:p>
          <a:p>
            <a:r>
              <a:rPr lang="en-US" dirty="0"/>
              <a:t>( typical silicon SNR divided by 2 after 1 </a:t>
            </a:r>
            <a:r>
              <a:rPr lang="en-US" dirty="0" err="1"/>
              <a:t>Mrad</a:t>
            </a:r>
            <a:endParaRPr lang="en-US" dirty="0"/>
          </a:p>
          <a:p>
            <a:r>
              <a:rPr lang="en-US" dirty="0"/>
              <a:t>No change for diamond after 2 </a:t>
            </a:r>
            <a:r>
              <a:rPr lang="en-US" dirty="0" err="1"/>
              <a:t>Mrad</a:t>
            </a:r>
            <a:r>
              <a:rPr lang="en-US" dirty="0"/>
              <a:t> from </a:t>
            </a:r>
            <a:r>
              <a:rPr lang="en-US" dirty="0" err="1"/>
              <a:t>Qweak</a:t>
            </a:r>
            <a:r>
              <a:rPr lang="en-US" dirty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9" y="1148553"/>
            <a:ext cx="5604800" cy="2243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3916" y="1271751"/>
            <a:ext cx="229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Halo 1 cm aperture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3916" y="2343187"/>
            <a:ext cx="229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Halo 2 cm aperture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63916" y="1747930"/>
            <a:ext cx="229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Bremstrahlung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A836D-8643-426F-9357-FC8AD372237F}"/>
              </a:ext>
            </a:extLst>
          </p:cNvPr>
          <p:cNvSpPr txBox="1"/>
          <p:nvPr/>
        </p:nvSpPr>
        <p:spPr>
          <a:xfrm>
            <a:off x="6263860" y="1147546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Joshua Hoskins</a:t>
            </a:r>
          </a:p>
        </p:txBody>
      </p:sp>
    </p:spTree>
    <p:extLst>
      <p:ext uri="{BB962C8B-B14F-4D97-AF65-F5344CB8AC3E}">
        <p14:creationId xmlns:p14="http://schemas.microsoft.com/office/powerpoint/2010/main" val="1612780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9DB348-04FB-4554-AC30-06D226E06F2A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229600" cy="396875"/>
          </a:xfrm>
        </p:spPr>
        <p:txBody>
          <a:bodyPr/>
          <a:lstStyle/>
          <a:p>
            <a:r>
              <a:rPr lang="en-US" dirty="0"/>
              <a:t>Compton asymmetry with window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965200" y="5400675"/>
            <a:ext cx="8178800" cy="725488"/>
          </a:xfrm>
        </p:spPr>
        <p:txBody>
          <a:bodyPr/>
          <a:lstStyle/>
          <a:p>
            <a:r>
              <a:rPr lang="en-US" dirty="0"/>
              <a:t>Higher statistics MC comparison</a:t>
            </a:r>
          </a:p>
        </p:txBody>
      </p:sp>
      <p:pic>
        <p:nvPicPr>
          <p:cNvPr id="2050" name="Picture 2" descr="C:\Users\camsonne\Documents\Github\eicprop\Progress-Jan-2017\Simulation\figures\asymmetry_compar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047749"/>
            <a:ext cx="8743950" cy="4196511"/>
          </a:xfrm>
          <a:prstGeom prst="rect">
            <a:avLst/>
          </a:prstGeom>
          <a:noFill/>
          <a:ln>
            <a:solidFill>
              <a:srgbClr val="00CC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365250" y="1809750"/>
            <a:ext cx="730250" cy="0"/>
          </a:xfrm>
          <a:prstGeom prst="line">
            <a:avLst/>
          </a:prstGeom>
          <a:ln w="28575">
            <a:solidFill>
              <a:srgbClr val="00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65250" y="2122529"/>
            <a:ext cx="730250" cy="0"/>
          </a:xfrm>
          <a:prstGeom prst="line">
            <a:avLst/>
          </a:prstGeom>
          <a:ln>
            <a:solidFill>
              <a:srgbClr val="5723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2583" y="1874354"/>
            <a:ext cx="1256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window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2103" y="1522275"/>
            <a:ext cx="170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window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50976" y="3730752"/>
            <a:ext cx="7010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425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9DB348-04FB-4554-AC30-06D226E06F2A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229600" cy="396875"/>
          </a:xfrm>
        </p:spPr>
        <p:txBody>
          <a:bodyPr/>
          <a:lstStyle/>
          <a:p>
            <a:r>
              <a:rPr lang="en-US" dirty="0"/>
              <a:t>Compton asymmetry with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651125"/>
            <a:ext cx="8229600" cy="3475038"/>
          </a:xfrm>
        </p:spPr>
        <p:txBody>
          <a:bodyPr/>
          <a:lstStyle/>
          <a:p>
            <a:r>
              <a:rPr lang="en-US" dirty="0"/>
              <a:t>Extracted polarization with and without window</a:t>
            </a:r>
          </a:p>
          <a:p>
            <a:r>
              <a:rPr lang="en-US" dirty="0"/>
              <a:t>Number consistent at 1% level</a:t>
            </a:r>
          </a:p>
          <a:p>
            <a:r>
              <a:rPr lang="en-US" dirty="0"/>
              <a:t>Need to study systematics with </a:t>
            </a:r>
            <a:r>
              <a:rPr lang="en-US"/>
              <a:t>high statistics to </a:t>
            </a:r>
            <a:r>
              <a:rPr lang="en-US" dirty="0"/>
              <a:t>evaluate best accuracy possible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1587"/>
            <a:ext cx="8458582" cy="123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5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30A6C-1F18-47EF-9F7D-EAC31EB2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CDB2-A9A5-48C3-B6AC-A737B7CC9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eRHIC</a:t>
            </a:r>
            <a:endParaRPr lang="en-US" dirty="0"/>
          </a:p>
          <a:p>
            <a:r>
              <a:rPr lang="en-US" dirty="0"/>
              <a:t>Compton polarimetry</a:t>
            </a:r>
          </a:p>
          <a:p>
            <a:r>
              <a:rPr lang="en-US" dirty="0"/>
              <a:t>Compton electron detector JLEIC</a:t>
            </a:r>
          </a:p>
          <a:p>
            <a:r>
              <a:rPr lang="en-US" dirty="0"/>
              <a:t>Counting rates</a:t>
            </a:r>
          </a:p>
          <a:p>
            <a:r>
              <a:rPr lang="en-US" dirty="0"/>
              <a:t>Diamond and fast amplifier for electron detector </a:t>
            </a:r>
          </a:p>
          <a:p>
            <a:r>
              <a:rPr lang="en-US" dirty="0"/>
              <a:t>Photon detection</a:t>
            </a:r>
          </a:p>
          <a:p>
            <a:r>
              <a:rPr lang="en-US"/>
              <a:t>To do list</a:t>
            </a:r>
            <a:endParaRPr lang="en-US" dirty="0"/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3E89B-5976-4143-B70A-F7201F55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B348-04FB-4554-AC30-06D226E06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99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81" y="4254497"/>
            <a:ext cx="2834098" cy="20317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9DB348-04FB-4554-AC30-06D226E06F2A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229600" cy="396875"/>
          </a:xfrm>
        </p:spPr>
        <p:txBody>
          <a:bodyPr/>
          <a:lstStyle/>
          <a:p>
            <a:r>
              <a:rPr lang="en-US" dirty="0"/>
              <a:t>Wakefield study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350"/>
            <a:ext cx="4373563" cy="18573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13" y="801487"/>
            <a:ext cx="4338801" cy="1617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3" y="3344029"/>
            <a:ext cx="5506767" cy="2044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19" y="2239820"/>
            <a:ext cx="2813767" cy="20146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01504" y="3165999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119 MHz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4100" y="508569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476 MHz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5309" y="5506896"/>
            <a:ext cx="5383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Around 2160 W at 3A at low and medium energy</a:t>
            </a:r>
          </a:p>
          <a:p>
            <a:pPr algn="ctr"/>
            <a:r>
              <a:rPr lang="en-US" b="1" dirty="0"/>
              <a:t>And 540 W at 0.75 A for high energy</a:t>
            </a:r>
          </a:p>
          <a:p>
            <a:pPr algn="ctr"/>
            <a:r>
              <a:rPr lang="en-US" b="1" dirty="0"/>
              <a:t>Doable and will be reduced after optimization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1715" y="3056887"/>
            <a:ext cx="399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Impedance after 10 days of computation</a:t>
            </a:r>
          </a:p>
        </p:txBody>
      </p:sp>
    </p:spTree>
    <p:extLst>
      <p:ext uri="{BB962C8B-B14F-4D97-AF65-F5344CB8AC3E}">
        <p14:creationId xmlns:p14="http://schemas.microsoft.com/office/powerpoint/2010/main" val="807948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it" sz="563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pPr algn="r"/>
              <a:t>21</a:t>
            </a:fld>
            <a:endParaRPr lang="it" sz="563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0626" y="-60048"/>
            <a:ext cx="7793038" cy="830263"/>
          </a:xfrm>
        </p:spPr>
        <p:txBody>
          <a:bodyPr/>
          <a:lstStyle/>
          <a:p>
            <a:r>
              <a:rPr lang="en-US" dirty="0"/>
              <a:t>Compton counting rates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2469" y="1070277"/>
            <a:ext cx="74001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JLEIC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1" y="1466850"/>
            <a:ext cx="7858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52468" y="3719909"/>
            <a:ext cx="7400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considering Compton cross-section: no background 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average polarization in 27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1320 or 330 bunches both options ok unless high background</a:t>
            </a:r>
          </a:p>
        </p:txBody>
      </p:sp>
    </p:spTree>
    <p:extLst>
      <p:ext uri="{BB962C8B-B14F-4D97-AF65-F5344CB8AC3E}">
        <p14:creationId xmlns:p14="http://schemas.microsoft.com/office/powerpoint/2010/main" val="1014226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22" y="2056691"/>
            <a:ext cx="3484272" cy="23345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it" sz="563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pPr algn="r"/>
              <a:t>22</a:t>
            </a:fld>
            <a:endParaRPr lang="it" sz="563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5022" y="15047"/>
            <a:ext cx="7793038" cy="830263"/>
          </a:xfrm>
        </p:spPr>
        <p:txBody>
          <a:bodyPr/>
          <a:lstStyle/>
          <a:p>
            <a:r>
              <a:rPr lang="en-GB" dirty="0"/>
              <a:t>Electronics for very fast detectors</a:t>
            </a:r>
          </a:p>
        </p:txBody>
      </p:sp>
      <p:sp>
        <p:nvSpPr>
          <p:cNvPr id="5" name="Shape 95"/>
          <p:cNvSpPr txBox="1"/>
          <p:nvPr/>
        </p:nvSpPr>
        <p:spPr>
          <a:xfrm>
            <a:off x="311700" y="1561410"/>
            <a:ext cx="7159564" cy="495281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just"/>
            <a:r>
              <a:rPr lang="en-GB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 two channels board was designed and manufactured for the characterization of different solid state detectors.</a:t>
            </a:r>
            <a:endParaRPr lang="it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85697" y="1955100"/>
            <a:ext cx="5058303" cy="223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Sensors up to 16x13 mm</a:t>
            </a:r>
            <a:r>
              <a:rPr lang="en-US" sz="1350" baseline="300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2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can be glued and bonded.</a:t>
            </a:r>
          </a:p>
          <a:p>
            <a:pPr>
              <a:lnSpc>
                <a:spcPct val="150000"/>
              </a:lnSpc>
            </a:pPr>
            <a:r>
              <a:rPr lang="en-US" sz="135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The components can be easily adapted to accommodate: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Diamond sensors: ~1 </a:t>
            </a:r>
            <a:r>
              <a:rPr lang="en-US" sz="1350" dirty="0" err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nA</a:t>
            </a:r>
            <a:r>
              <a:rPr lang="en-US" sz="135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bias current, both polarities, small signal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Silicon sensors: ~100 </a:t>
            </a:r>
            <a:r>
              <a:rPr lang="en-US" sz="1350" dirty="0" err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nA</a:t>
            </a:r>
            <a:r>
              <a:rPr lang="en-US" sz="135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bias current, small signal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UFSD ~100 </a:t>
            </a:r>
            <a:r>
              <a:rPr lang="en-US" sz="1350" dirty="0" err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nA</a:t>
            </a:r>
            <a:r>
              <a:rPr lang="en-US" sz="135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bias current, ~ larger signal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SiPM</a:t>
            </a:r>
            <a:r>
              <a:rPr lang="en-US" sz="135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: ~ 5 </a:t>
            </a:r>
            <a:r>
              <a:rPr lang="en-US" sz="1350" dirty="0" err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uA</a:t>
            </a:r>
            <a:r>
              <a:rPr lang="en-US" sz="135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bias current, large signal</a:t>
            </a:r>
          </a:p>
        </p:txBody>
      </p:sp>
      <p:sp>
        <p:nvSpPr>
          <p:cNvPr id="9" name="Shape 95"/>
          <p:cNvSpPr txBox="1"/>
          <p:nvPr/>
        </p:nvSpPr>
        <p:spPr>
          <a:xfrm>
            <a:off x="355022" y="4676255"/>
            <a:ext cx="3484272" cy="888806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just"/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The board was optimized to achieve a good time precision with different sensors, however it can be modified to have an output signal shorter (but less precise)</a:t>
            </a:r>
            <a:endParaRPr lang="it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283" y="4190135"/>
            <a:ext cx="3690484" cy="2199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34968" y="3768252"/>
            <a:ext cx="124619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5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3x3 mm</a:t>
            </a:r>
            <a:r>
              <a:rPr lang="en-US" sz="1350" baseline="300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2</a:t>
            </a:r>
            <a:r>
              <a:rPr lang="en-US" sz="135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UFSD</a:t>
            </a:r>
          </a:p>
          <a:p>
            <a:pPr algn="r"/>
            <a:r>
              <a:rPr lang="en-US" sz="135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MIP beam test @ </a:t>
            </a:r>
            <a:r>
              <a:rPr lang="en-US" sz="1350" dirty="0" err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Fermilab</a:t>
            </a:r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129" y="4954415"/>
            <a:ext cx="1674421" cy="12558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26955" y="5120658"/>
            <a:ext cx="1246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5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~40 </a:t>
            </a:r>
            <a:r>
              <a:rPr lang="en-US" sz="1350" dirty="0" err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ps</a:t>
            </a:r>
            <a:r>
              <a:rPr lang="en-US" sz="135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measured time precision</a:t>
            </a: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81032" y="5609760"/>
            <a:ext cx="3632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Test of Ultra Fast Silicon Detectors for Picosecond Time Measurements with a New Multipurpose Read-Out Board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D8648-BC56-49D2-944E-9E4601B38934}"/>
              </a:ext>
            </a:extLst>
          </p:cNvPr>
          <p:cNvSpPr txBox="1"/>
          <p:nvPr/>
        </p:nvSpPr>
        <p:spPr>
          <a:xfrm>
            <a:off x="720615" y="1049586"/>
            <a:ext cx="623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TOTEM electronics designed by Kansas University</a:t>
            </a:r>
          </a:p>
        </p:txBody>
      </p:sp>
    </p:spTree>
    <p:extLst>
      <p:ext uri="{BB962C8B-B14F-4D97-AF65-F5344CB8AC3E}">
        <p14:creationId xmlns:p14="http://schemas.microsoft.com/office/powerpoint/2010/main" val="26471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9DB348-04FB-4554-AC30-06D226E06F2A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6263" y="195263"/>
            <a:ext cx="8567737" cy="396875"/>
          </a:xfrm>
        </p:spPr>
        <p:txBody>
          <a:bodyPr/>
          <a:lstStyle/>
          <a:p>
            <a:r>
              <a:rPr lang="en-US" dirty="0"/>
              <a:t>Silicon pulsed with laser at 10 MHz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563"/>
            <a:ext cx="7756525" cy="45259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2" y="4007593"/>
            <a:ext cx="3734848" cy="217963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459233" y="4505741"/>
            <a:ext cx="8348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5076" y="4136409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75652" y="3405809"/>
            <a:ext cx="1484244" cy="265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75817" y="306298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78344" y="3998902"/>
            <a:ext cx="454638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Amplifier with silicon detector fast enough to separate successive sources for </a:t>
            </a:r>
            <a:r>
              <a:rPr lang="en-US" sz="2400" b="1" dirty="0" err="1"/>
              <a:t>eRHIC</a:t>
            </a:r>
            <a:r>
              <a:rPr lang="en-US" sz="2400" b="1" dirty="0"/>
              <a:t> </a:t>
            </a:r>
            <a:r>
              <a:rPr lang="en-US" sz="2400" b="1" dirty="0" err="1"/>
              <a:t>Linac</a:t>
            </a:r>
            <a:r>
              <a:rPr lang="en-US" sz="2400" b="1" dirty="0"/>
              <a:t> Ring at 10 MHz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 (New proposal for up to 476 MHz )</a:t>
            </a:r>
          </a:p>
        </p:txBody>
      </p:sp>
    </p:spTree>
    <p:extLst>
      <p:ext uri="{BB962C8B-B14F-4D97-AF65-F5344CB8AC3E}">
        <p14:creationId xmlns:p14="http://schemas.microsoft.com/office/powerpoint/2010/main" val="1035884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822" y="2411624"/>
            <a:ext cx="3887690" cy="1754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47" y="2411624"/>
            <a:ext cx="4120541" cy="17755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it" sz="563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pPr algn="r"/>
              <a:t>24</a:t>
            </a:fld>
            <a:endParaRPr lang="it" sz="563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5863" y="1795"/>
            <a:ext cx="7793038" cy="830263"/>
          </a:xfrm>
        </p:spPr>
        <p:txBody>
          <a:bodyPr/>
          <a:lstStyle/>
          <a:p>
            <a:r>
              <a:rPr lang="en-GB" dirty="0"/>
              <a:t>Fast detector R&amp;D</a:t>
            </a:r>
          </a:p>
        </p:txBody>
      </p:sp>
      <p:sp>
        <p:nvSpPr>
          <p:cNvPr id="5" name="Shape 95"/>
          <p:cNvSpPr txBox="1"/>
          <p:nvPr/>
        </p:nvSpPr>
        <p:spPr>
          <a:xfrm>
            <a:off x="311700" y="1884946"/>
            <a:ext cx="7070002" cy="495281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just"/>
            <a:r>
              <a:rPr lang="en-GB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Diamond sensors are among the fastest available</a:t>
            </a:r>
            <a:endParaRPr lang="it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12" name="Shape 95"/>
          <p:cNvSpPr txBox="1"/>
          <p:nvPr/>
        </p:nvSpPr>
        <p:spPr>
          <a:xfrm>
            <a:off x="2798171" y="2643724"/>
            <a:ext cx="1525883" cy="536912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r"/>
            <a:r>
              <a:rPr lang="en-US" sz="1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Electrons</a:t>
            </a:r>
          </a:p>
          <a:p>
            <a:pPr lvl="0" algn="r"/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Holes</a:t>
            </a:r>
          </a:p>
          <a:p>
            <a:pPr lvl="0" algn="r"/>
            <a:r>
              <a:rPr lang="en-US" sz="1200" dirty="0">
                <a:solidFill>
                  <a:srgbClr val="00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Total</a:t>
            </a:r>
            <a:endParaRPr lang="it" sz="1200" dirty="0">
              <a:solidFill>
                <a:srgbClr val="00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10" name="Shape 95"/>
          <p:cNvSpPr txBox="1"/>
          <p:nvPr/>
        </p:nvSpPr>
        <p:spPr>
          <a:xfrm>
            <a:off x="1635103" y="4141634"/>
            <a:ext cx="2103338" cy="317281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ctr"/>
            <a:r>
              <a:rPr lang="en-GB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500 </a:t>
            </a:r>
            <a:r>
              <a:rPr lang="el-GR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μ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scCVD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diamond @ 800V</a:t>
            </a:r>
            <a:endParaRPr lang="it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17" name="Shape 95"/>
          <p:cNvSpPr txBox="1"/>
          <p:nvPr/>
        </p:nvSpPr>
        <p:spPr>
          <a:xfrm>
            <a:off x="6983651" y="2643724"/>
            <a:ext cx="1525883" cy="536912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r"/>
            <a:r>
              <a:rPr lang="en-US" sz="1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Electrons</a:t>
            </a:r>
          </a:p>
          <a:p>
            <a:pPr lvl="0" algn="r"/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Holes</a:t>
            </a:r>
          </a:p>
          <a:p>
            <a:pPr lvl="0" algn="r"/>
            <a:r>
              <a:rPr lang="en-US" sz="1200" dirty="0">
                <a:solidFill>
                  <a:srgbClr val="00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Total</a:t>
            </a:r>
            <a:endParaRPr lang="it" sz="1200" dirty="0">
              <a:solidFill>
                <a:srgbClr val="00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18" name="Shape 95"/>
          <p:cNvSpPr txBox="1"/>
          <p:nvPr/>
        </p:nvSpPr>
        <p:spPr>
          <a:xfrm>
            <a:off x="5953841" y="4141633"/>
            <a:ext cx="2059621" cy="317281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ctr"/>
            <a:r>
              <a:rPr lang="en-GB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80 </a:t>
            </a:r>
            <a:r>
              <a:rPr lang="el-GR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μ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 </a:t>
            </a:r>
            <a:r>
              <a:rPr lang="en-US" sz="13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scCVD</a:t>
            </a:r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diamond @ 500V</a:t>
            </a:r>
            <a:endParaRPr lang="it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hape 95"/>
              <p:cNvSpPr txBox="1"/>
              <p:nvPr/>
            </p:nvSpPr>
            <p:spPr>
              <a:xfrm>
                <a:off x="789052" y="4556578"/>
                <a:ext cx="7070002" cy="4952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7" tIns="51427" rIns="51427" bIns="51427" anchor="t" anchorCtr="0">
                <a:noAutofit/>
              </a:bodyPr>
              <a:lstStyle/>
              <a:p>
                <a:pPr lvl="0" algn="just"/>
                <a:r>
                  <a:rPr lang="en-GB" sz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Open Sans"/>
                  </a:rPr>
                  <a:t>The collection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Open Sans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Open Sans"/>
                          </a:rPr>
                          <m:t>𝑡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Open Sans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Open Sans"/>
                  </a:rPr>
                  <a:t> depends on the thickness </a:t>
                </a:r>
                <a:r>
                  <a:rPr lang="en-GB" sz="1200" i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Open Sans"/>
                  </a:rPr>
                  <a:t>d          </a:t>
                </a:r>
                <a:r>
                  <a:rPr lang="en-GB" sz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Open San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Open Sans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Open Sans"/>
                          </a:rPr>
                          <m:t>𝑡</m:t>
                        </m:r>
                      </m:e>
                      <m:sub>
                        <m:r>
                          <a:rPr lang="en-US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Open Sans"/>
                          </a:rPr>
                          <m:t>𝑐</m:t>
                        </m:r>
                      </m:sub>
                    </m:sSub>
                    <m:r>
                      <a:rPr lang="en-US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rPr>
                      <m:t>~ </m:t>
                    </m:r>
                    <m:f>
                      <m:fPr>
                        <m:type m:val="skw"/>
                        <m:ctrlPr>
                          <a:rPr lang="en-US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Open Sans"/>
                          </a:rPr>
                        </m:ctrlPr>
                      </m:fPr>
                      <m:num>
                        <m:r>
                          <a:rPr lang="en-US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Open Sans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  <a:sym typeface="Open Sans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  <a:sym typeface="Open Sans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  <a:sym typeface="Open Sans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it" sz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endParaRPr>
              </a:p>
            </p:txBody>
          </p:sp>
        </mc:Choice>
        <mc:Fallback xmlns="">
          <p:sp>
            <p:nvSpPr>
              <p:cNvPr id="19" name="Shape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52" y="4556578"/>
                <a:ext cx="7070002" cy="495281"/>
              </a:xfrm>
              <a:prstGeom prst="rect">
                <a:avLst/>
              </a:prstGeom>
              <a:blipFill>
                <a:blip r:embed="rId4"/>
                <a:stretch>
                  <a:fillRect l="-603" t="-65854" b="-74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hape 95"/>
              <p:cNvSpPr txBox="1"/>
              <p:nvPr/>
            </p:nvSpPr>
            <p:spPr>
              <a:xfrm>
                <a:off x="789052" y="4981960"/>
                <a:ext cx="7786460" cy="685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7" tIns="51427" rIns="51427" bIns="51427" anchor="t" anchorCtr="0">
                <a:noAutofit/>
              </a:bodyPr>
              <a:lstStyle/>
              <a:p>
                <a:pPr lvl="0" algn="just"/>
                <a:r>
                  <a:rPr lang="en-GB" sz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Open Sans"/>
                  </a:rPr>
                  <a:t>NOTE: the collected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Open Sans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Open Sans"/>
                          </a:rPr>
                          <m:t>𝑄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Open Sans"/>
                          </a:rPr>
                          <m:t>𝑐</m:t>
                        </m:r>
                      </m:sub>
                    </m:sSub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  <a:sym typeface="Open Sans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  <a:sym typeface="Open Sans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  <a:sym typeface="Open Sans"/>
                          </a:rPr>
                          <m:t>𝑖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  <a:sym typeface="Open Sans"/>
                          </a:rPr>
                          <m:t> </m:t>
                        </m:r>
                        <m:d>
                          <m:d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  <a:sym typeface="Open Sans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  <a:sym typeface="Open Sans"/>
                              </a:rPr>
                              <m:t>𝑡</m:t>
                            </m:r>
                          </m:e>
                        </m:d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  <a:sym typeface="Open Sans"/>
                          </a:rPr>
                          <m:t> 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  <a:sym typeface="Open Sans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Open Sans"/>
                  </a:rPr>
                  <a:t> also depends on the thickness </a:t>
                </a:r>
                <a:r>
                  <a:rPr lang="en-GB" sz="1200" i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Open Sans"/>
                  </a:rPr>
                  <a:t>d          </a:t>
                </a:r>
                <a:r>
                  <a:rPr lang="en-GB" sz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Open San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Open Sans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Open Sans"/>
                          </a:rPr>
                          <m:t>𝑄</m:t>
                        </m:r>
                      </m:e>
                      <m:sub>
                        <m:r>
                          <a:rPr lang="en-US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Open Sans"/>
                          </a:rPr>
                          <m:t>𝑐</m:t>
                        </m:r>
                      </m:sub>
                    </m:sSub>
                    <m:r>
                      <a:rPr lang="en-US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rPr>
                      <m:t>~ </m:t>
                    </m:r>
                    <m:r>
                      <a:rPr lang="en-US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rPr>
                      <m:t>𝑑</m:t>
                    </m:r>
                  </m:oMath>
                </a14:m>
                <a:endParaRPr lang="it" sz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endParaRPr>
              </a:p>
              <a:p>
                <a:pPr lvl="0" algn="just"/>
                <a:endParaRPr lang="it" sz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endParaRPr>
              </a:p>
              <a:p>
                <a:pPr lvl="0" algn="just"/>
                <a:r>
                  <a:rPr lang="en-US" sz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Open Sans"/>
                  </a:rPr>
                  <a:t>H</a:t>
                </a:r>
                <a:r>
                  <a:rPr lang="it" sz="12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Open Sans"/>
                  </a:rPr>
                  <a:t>owever, the deep current mainly depends on the carriers’ velocities, i.e. electric field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Open Sans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Open Sans"/>
                          </a:rPr>
                          <m:t>|</m:t>
                        </m:r>
                        <m:r>
                          <a:rPr lang="en-US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Open Sans"/>
                          </a:rPr>
                          <m:t>𝑖</m:t>
                        </m:r>
                      </m:e>
                      <m:sub>
                        <m:r>
                          <a:rPr lang="en-US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Open Sans"/>
                          </a:rPr>
                          <m:t>𝑀𝐴𝑋</m:t>
                        </m:r>
                      </m:sub>
                    </m:sSub>
                    <m:r>
                      <a:rPr lang="en-US" sz="1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"/>
                      </a:rPr>
                      <m:t>| ~</m:t>
                    </m:r>
                    <m:f>
                      <m:fPr>
                        <m:type m:val="skw"/>
                        <m:ctrlPr>
                          <a:rPr lang="en-US" sz="1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  <a:sym typeface="Open San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  <a:sym typeface="Open Sans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  <a:sym typeface="Open Sans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  <a:sym typeface="Open Sans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  <a:sym typeface="Open Sans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  <a:sym typeface="Open Sans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  <a:sym typeface="Open Sans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it" sz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endParaRPr>
              </a:p>
              <a:p>
                <a:pPr lvl="0" algn="just"/>
                <a:endParaRPr lang="it" sz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endParaRPr>
              </a:p>
            </p:txBody>
          </p:sp>
        </mc:Choice>
        <mc:Fallback xmlns="">
          <p:sp>
            <p:nvSpPr>
              <p:cNvPr id="20" name="Shape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52" y="4981960"/>
                <a:ext cx="7786460" cy="685907"/>
              </a:xfrm>
              <a:prstGeom prst="rect">
                <a:avLst/>
              </a:prstGeom>
              <a:blipFill>
                <a:blip r:embed="rId5"/>
                <a:stretch>
                  <a:fillRect l="-548" t="-45133" b="-1150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hape 95"/>
          <p:cNvSpPr txBox="1"/>
          <p:nvPr/>
        </p:nvSpPr>
        <p:spPr>
          <a:xfrm>
            <a:off x="2530951" y="3412735"/>
            <a:ext cx="1793103" cy="441650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ctr"/>
            <a:r>
              <a:rPr lang="en-US" sz="1200" b="1" dirty="0">
                <a:solidFill>
                  <a:srgbClr val="FF0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Charge collection time too long!</a:t>
            </a:r>
            <a:endParaRPr lang="it" sz="1200" b="1" dirty="0">
              <a:solidFill>
                <a:srgbClr val="FF03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cxnSp>
        <p:nvCxnSpPr>
          <p:cNvPr id="21" name="Straight Arrow Connector 20"/>
          <p:cNvCxnSpPr>
            <a:stCxn id="16" idx="1"/>
          </p:cNvCxnSpPr>
          <p:nvPr/>
        </p:nvCxnSpPr>
        <p:spPr>
          <a:xfrm flipH="1" flipV="1">
            <a:off x="2079172" y="3283025"/>
            <a:ext cx="451779" cy="350535"/>
          </a:xfrm>
          <a:prstGeom prst="straightConnector1">
            <a:avLst/>
          </a:prstGeom>
          <a:ln w="28575">
            <a:solidFill>
              <a:srgbClr val="FF0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034965" y="2427224"/>
            <a:ext cx="4403" cy="1538077"/>
          </a:xfrm>
          <a:prstGeom prst="line">
            <a:avLst/>
          </a:prstGeom>
          <a:ln>
            <a:solidFill>
              <a:srgbClr val="FF0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3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it" sz="563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pPr algn="r"/>
              <a:t>25</a:t>
            </a:fld>
            <a:endParaRPr lang="it" sz="563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Shape 95"/>
          <p:cNvSpPr txBox="1"/>
          <p:nvPr/>
        </p:nvSpPr>
        <p:spPr>
          <a:xfrm>
            <a:off x="311700" y="1884946"/>
            <a:ext cx="7070002" cy="495281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just"/>
            <a:r>
              <a:rPr lang="en-GB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Ultra Fast Silicon Detectors: as fast as diamond, but with a gain layer!</a:t>
            </a:r>
            <a:endParaRPr lang="it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10" name="Shape 95"/>
          <p:cNvSpPr txBox="1"/>
          <p:nvPr/>
        </p:nvSpPr>
        <p:spPr>
          <a:xfrm>
            <a:off x="5979936" y="4748481"/>
            <a:ext cx="1811462" cy="317281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ctr"/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UFSD: 50 </a:t>
            </a:r>
            <a:r>
              <a:rPr lang="el-G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μ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 LGAD</a:t>
            </a:r>
            <a:endParaRPr lang="it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19" name="Shape 95"/>
          <p:cNvSpPr txBox="1"/>
          <p:nvPr/>
        </p:nvSpPr>
        <p:spPr>
          <a:xfrm>
            <a:off x="635736" y="5372287"/>
            <a:ext cx="7070002" cy="495281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just"/>
            <a:r>
              <a:rPr lang="en-US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Fast collection time (</a:t>
            </a:r>
            <a:r>
              <a:rPr lang="el-GR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50 μ</a:t>
            </a:r>
            <a:r>
              <a:rPr lang="en-US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 thick) and larger signals, thanks to the gain layer </a:t>
            </a:r>
            <a:endParaRPr lang="it" sz="12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075" y="2665391"/>
            <a:ext cx="3838379" cy="2100378"/>
          </a:xfrm>
          <a:prstGeom prst="rect">
            <a:avLst/>
          </a:prstGeom>
        </p:spPr>
      </p:pic>
      <p:sp>
        <p:nvSpPr>
          <p:cNvPr id="17" name="Shape 95"/>
          <p:cNvSpPr txBox="1"/>
          <p:nvPr/>
        </p:nvSpPr>
        <p:spPr>
          <a:xfrm>
            <a:off x="6692078" y="3813462"/>
            <a:ext cx="1742301" cy="686767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r"/>
            <a:r>
              <a:rPr lang="en-US" sz="1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Electrons </a:t>
            </a:r>
            <a:r>
              <a:rPr lang="en-US" sz="1200" dirty="0">
                <a:solidFill>
                  <a:srgbClr val="FF66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(Multiplied)</a:t>
            </a:r>
          </a:p>
          <a:p>
            <a:pPr lvl="0" algn="r"/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Holes </a:t>
            </a:r>
            <a:r>
              <a:rPr lang="en-US" sz="1200" dirty="0">
                <a:solidFill>
                  <a:srgbClr val="04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(Multiplied)</a:t>
            </a:r>
          </a:p>
          <a:p>
            <a:pPr lvl="0" algn="r"/>
            <a:r>
              <a:rPr lang="en-US" sz="1200" dirty="0">
                <a:solidFill>
                  <a:srgbClr val="00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Total</a:t>
            </a:r>
            <a:endParaRPr lang="it" sz="1200" dirty="0">
              <a:solidFill>
                <a:srgbClr val="00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2844124"/>
            <a:ext cx="4289639" cy="1834562"/>
          </a:xfrm>
          <a:prstGeom prst="rect">
            <a:avLst/>
          </a:prstGeom>
        </p:spPr>
      </p:pic>
      <p:sp>
        <p:nvSpPr>
          <p:cNvPr id="11" name="Shape 95"/>
          <p:cNvSpPr txBox="1"/>
          <p:nvPr/>
        </p:nvSpPr>
        <p:spPr>
          <a:xfrm>
            <a:off x="3336494" y="2466711"/>
            <a:ext cx="952478" cy="317281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ctr"/>
            <a:r>
              <a:rPr lang="en-US" sz="1200" b="1" dirty="0">
                <a:solidFill>
                  <a:srgbClr val="FF0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Gain layer</a:t>
            </a:r>
            <a:endParaRPr lang="it" sz="1200" b="1" dirty="0">
              <a:solidFill>
                <a:srgbClr val="FF03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cxnSp>
        <p:nvCxnSpPr>
          <p:cNvPr id="7" name="Straight Arrow Connector 6"/>
          <p:cNvCxnSpPr>
            <a:stCxn id="11" idx="1"/>
          </p:cNvCxnSpPr>
          <p:nvPr/>
        </p:nvCxnSpPr>
        <p:spPr>
          <a:xfrm flipH="1">
            <a:off x="2852058" y="2625352"/>
            <a:ext cx="484436" cy="336304"/>
          </a:xfrm>
          <a:prstGeom prst="straightConnector1">
            <a:avLst/>
          </a:prstGeom>
          <a:ln w="28575">
            <a:solidFill>
              <a:srgbClr val="FF0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37A9E4E-7092-4532-B769-08AA0F1FC8B3}"/>
              </a:ext>
            </a:extLst>
          </p:cNvPr>
          <p:cNvSpPr txBox="1">
            <a:spLocks/>
          </p:cNvSpPr>
          <p:nvPr/>
        </p:nvSpPr>
        <p:spPr>
          <a:xfrm>
            <a:off x="305863" y="1795"/>
            <a:ext cx="7793038" cy="830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GB" dirty="0"/>
              <a:t>Fast detector R&amp;D</a:t>
            </a:r>
          </a:p>
        </p:txBody>
      </p:sp>
    </p:spTree>
    <p:extLst>
      <p:ext uri="{BB962C8B-B14F-4D97-AF65-F5344CB8AC3E}">
        <p14:creationId xmlns:p14="http://schemas.microsoft.com/office/powerpoint/2010/main" val="138461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mf8tR7bNlv1hqZAPJwJeMOG-d75-qMmUC1o7Nl-OVRNCWUehMU4TqdDjfR25mkGEqkHySnuBtu_fNjiNIBp7TNvrFQzA-CaawADSP4yoilwQrroX8TMI6ZHmVXK3rz_-9HomGafwk5PfFlT6ruwM0JT2dHkzKP-qi_PSG3IZ3m8cstnoQsdwjuisPCGXWWnPVFnuDqgamKbKA_3mbof8TVPH8A_E-NwKNkQGFPrOMdlZzOneLfqvERU-N1mJBBQA_6fZNjjjwzIIBPk65BO2CwdzEnAo93qGu3LH8JN_AP0lmWbLBxKy4qlhP3mf1oyAl8dKRR4q6EVHCSDhejqWxPPwZvAKtOet6dI5rJzV53QO_619UgPTqczAfE2fnYSJmBrzpY0P5HLnxyRvQr-7FrKPzuqdNZbMzqiQ79QSY4dQVBRQXZ2nvT34ZWWipkZf0s91CWCWtAMLG7CvGnX9WwrgW5ttO_1Njs5pGnUdkhUftGUVefr2X0ZHmrW9rq9WfndOSjS0JfEDMfBCA56fp7Uuaqv0HMsj_947S81V9Qq54POQm3b5uId9M_wYyPaF9iNeDdunKXJmN6fBtnVOPlSdhV2eLwi6xG13CjLJ-CB15r7LCA=w570-h1012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7" b="2087"/>
          <a:stretch/>
        </p:blipFill>
        <p:spPr bwMode="auto">
          <a:xfrm>
            <a:off x="5447613" y="1941700"/>
            <a:ext cx="2295897" cy="370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it" sz="563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pPr algn="r"/>
              <a:t>26</a:t>
            </a:fld>
            <a:endParaRPr lang="it" sz="563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0574" y="-11690"/>
            <a:ext cx="7793038" cy="830263"/>
          </a:xfrm>
        </p:spPr>
        <p:txBody>
          <a:bodyPr/>
          <a:lstStyle/>
          <a:p>
            <a:r>
              <a:rPr lang="en-GB" dirty="0"/>
              <a:t>Electronics for very fast detectors</a:t>
            </a:r>
          </a:p>
        </p:txBody>
      </p:sp>
      <p:sp>
        <p:nvSpPr>
          <p:cNvPr id="5" name="Shape 95"/>
          <p:cNvSpPr txBox="1"/>
          <p:nvPr/>
        </p:nvSpPr>
        <p:spPr>
          <a:xfrm>
            <a:off x="311700" y="1561410"/>
            <a:ext cx="7159564" cy="495281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just"/>
            <a:r>
              <a:rPr lang="en-GB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This board was also used to test the performance of a diamond sensor using a Sr</a:t>
            </a:r>
            <a:r>
              <a:rPr lang="en-GB" sz="13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90</a:t>
            </a:r>
            <a:r>
              <a:rPr lang="en-GB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el-GR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β</a:t>
            </a:r>
            <a:r>
              <a:rPr lang="en-GB" sz="135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-</a:t>
            </a:r>
            <a:r>
              <a:rPr lang="en-GB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source.</a:t>
            </a:r>
            <a:endParaRPr lang="it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24" y="1985989"/>
            <a:ext cx="4248473" cy="1796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23" y="3894733"/>
            <a:ext cx="4248473" cy="17963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89635" y="3247258"/>
            <a:ext cx="643380" cy="507831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135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8.55 ns</a:t>
            </a:r>
            <a:endParaRPr lang="en-US" sz="1350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>
            <a:stCxn id="12" idx="1"/>
          </p:cNvCxnSpPr>
          <p:nvPr/>
        </p:nvCxnSpPr>
        <p:spPr>
          <a:xfrm flipH="1" flipV="1">
            <a:off x="2912883" y="2942377"/>
            <a:ext cx="176752" cy="55879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59378" y="2886368"/>
            <a:ext cx="714080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1"/>
          </p:cNvCxnSpPr>
          <p:nvPr/>
        </p:nvCxnSpPr>
        <p:spPr>
          <a:xfrm flipH="1">
            <a:off x="2736131" y="3501174"/>
            <a:ext cx="353504" cy="22239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382625" y="3777576"/>
            <a:ext cx="714080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897305" y="4266231"/>
            <a:ext cx="106604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5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500 </a:t>
            </a:r>
            <a:r>
              <a:rPr lang="el-GR" sz="135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μ</a:t>
            </a:r>
            <a:r>
              <a:rPr lang="en-US" sz="135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 </a:t>
            </a:r>
            <a:r>
              <a:rPr lang="en-US" sz="1350" dirty="0" err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pcCVD</a:t>
            </a:r>
            <a:r>
              <a:rPr lang="en-US" sz="135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diamond</a:t>
            </a:r>
            <a:endParaRPr lang="en-US" sz="1350" dirty="0"/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7400563" y="4624022"/>
            <a:ext cx="496742" cy="404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8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891469"/>
              </p:ext>
            </p:extLst>
          </p:nvPr>
        </p:nvGraphicFramePr>
        <p:xfrm>
          <a:off x="219787" y="3916247"/>
          <a:ext cx="4217438" cy="164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602291"/>
              </p:ext>
            </p:extLst>
          </p:nvPr>
        </p:nvGraphicFramePr>
        <p:xfrm>
          <a:off x="4589859" y="3916247"/>
          <a:ext cx="4217438" cy="164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it" sz="563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pPr algn="r"/>
              <a:t>27</a:t>
            </a:fld>
            <a:endParaRPr lang="it" sz="563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Shape 95"/>
          <p:cNvSpPr txBox="1"/>
          <p:nvPr/>
        </p:nvSpPr>
        <p:spPr>
          <a:xfrm>
            <a:off x="311700" y="1884946"/>
            <a:ext cx="7070002" cy="495281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just"/>
            <a:r>
              <a:rPr lang="en-GB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Simulated results:</a:t>
            </a:r>
            <a:endParaRPr lang="it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23" name="Shape 95"/>
          <p:cNvSpPr txBox="1"/>
          <p:nvPr/>
        </p:nvSpPr>
        <p:spPr>
          <a:xfrm>
            <a:off x="4694896" y="2133190"/>
            <a:ext cx="2537820" cy="468059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/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80 </a:t>
            </a:r>
            <a:r>
              <a:rPr lang="el-G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μ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scCVD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diamond sensor</a:t>
            </a:r>
            <a:endParaRPr lang="it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24" name="Shape 95"/>
          <p:cNvSpPr txBox="1"/>
          <p:nvPr/>
        </p:nvSpPr>
        <p:spPr>
          <a:xfrm>
            <a:off x="308128" y="2133190"/>
            <a:ext cx="1991897" cy="468059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UFSD</a:t>
            </a:r>
            <a:endParaRPr lang="it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19" name="Shape 95"/>
          <p:cNvSpPr txBox="1"/>
          <p:nvPr/>
        </p:nvSpPr>
        <p:spPr>
          <a:xfrm>
            <a:off x="7456851" y="5071862"/>
            <a:ext cx="1681963" cy="543018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just"/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NOISE: ~2 mV RMS</a:t>
            </a:r>
            <a:endParaRPr lang="it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25" name="Shape 95"/>
          <p:cNvSpPr txBox="1"/>
          <p:nvPr/>
        </p:nvSpPr>
        <p:spPr>
          <a:xfrm>
            <a:off x="2991723" y="5050652"/>
            <a:ext cx="1681963" cy="543018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just"/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NOISE: ~1.5 mV RMS</a:t>
            </a:r>
            <a:endParaRPr lang="it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829619"/>
              </p:ext>
            </p:extLst>
          </p:nvPr>
        </p:nvGraphicFramePr>
        <p:xfrm>
          <a:off x="223358" y="2321126"/>
          <a:ext cx="4213866" cy="159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282590"/>
              </p:ext>
            </p:extLst>
          </p:nvPr>
        </p:nvGraphicFramePr>
        <p:xfrm>
          <a:off x="4589859" y="2367219"/>
          <a:ext cx="4213866" cy="159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Shape 95"/>
          <p:cNvSpPr txBox="1"/>
          <p:nvPr/>
        </p:nvSpPr>
        <p:spPr>
          <a:xfrm>
            <a:off x="6610077" y="5562755"/>
            <a:ext cx="682885" cy="240102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just"/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SNR ~ 5</a:t>
            </a:r>
            <a:endParaRPr lang="it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34" name="Shape 95"/>
          <p:cNvSpPr txBox="1"/>
          <p:nvPr/>
        </p:nvSpPr>
        <p:spPr>
          <a:xfrm>
            <a:off x="2171899" y="5521721"/>
            <a:ext cx="682885" cy="240102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just"/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SNR ~ 25</a:t>
            </a:r>
            <a:endParaRPr lang="it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A3C251F-D3AE-46DD-9FE2-2A7E2E68ABDD}"/>
              </a:ext>
            </a:extLst>
          </p:cNvPr>
          <p:cNvSpPr txBox="1">
            <a:spLocks/>
          </p:cNvSpPr>
          <p:nvPr/>
        </p:nvSpPr>
        <p:spPr>
          <a:xfrm>
            <a:off x="305863" y="1795"/>
            <a:ext cx="7793038" cy="830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GB" dirty="0"/>
              <a:t>Fast detector R&amp;D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3EDC81-FAB3-44F7-BDA5-85FA5049FB8D}"/>
              </a:ext>
            </a:extLst>
          </p:cNvPr>
          <p:cNvSpPr txBox="1"/>
          <p:nvPr/>
        </p:nvSpPr>
        <p:spPr>
          <a:xfrm>
            <a:off x="4437225" y="6082747"/>
            <a:ext cx="246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Study by Nicola </a:t>
            </a:r>
            <a:r>
              <a:rPr lang="en-US" dirty="0" err="1"/>
              <a:t>Minafra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0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  <p:bldGraphic spid="32" grpId="0">
        <p:bldAsOne/>
      </p:bldGraphic>
      <p:bldP spid="19" grpId="0"/>
      <p:bldP spid="25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8A362A-1E4B-41BC-863D-818EE107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detector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8D817-97AD-4BE7-8EFB-F76FB5FEA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5643"/>
            <a:ext cx="8229600" cy="4525963"/>
          </a:xfrm>
        </p:spPr>
        <p:txBody>
          <a:bodyPr/>
          <a:lstStyle/>
          <a:p>
            <a:r>
              <a:rPr lang="en-US" dirty="0"/>
              <a:t>Same can be done with photon detector</a:t>
            </a:r>
          </a:p>
          <a:p>
            <a:r>
              <a:rPr lang="en-US" dirty="0"/>
              <a:t>Pro:</a:t>
            </a:r>
          </a:p>
          <a:p>
            <a:pPr lvl="1"/>
            <a:r>
              <a:rPr lang="en-US" dirty="0"/>
              <a:t>Redundant measurement with electron detector</a:t>
            </a:r>
          </a:p>
          <a:p>
            <a:pPr lvl="1"/>
            <a:r>
              <a:rPr lang="en-US" dirty="0"/>
              <a:t>Can measure transverse polarization</a:t>
            </a:r>
          </a:p>
          <a:p>
            <a:r>
              <a:rPr lang="en-US" dirty="0"/>
              <a:t>Con:</a:t>
            </a:r>
          </a:p>
          <a:p>
            <a:pPr lvl="1"/>
            <a:r>
              <a:rPr lang="en-US" dirty="0"/>
              <a:t>More sensitive to synchrotron background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1B94CA-51BF-4D90-8F75-4FA9C08E4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36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FC53F-0EA4-41B1-BCA7-7C96EA46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0F448-73A5-42F4-B0AD-6A7085F47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006168"/>
            <a:ext cx="8229600" cy="4525963"/>
          </a:xfrm>
        </p:spPr>
        <p:txBody>
          <a:bodyPr/>
          <a:lstStyle/>
          <a:p>
            <a:r>
              <a:rPr lang="en-US" dirty="0"/>
              <a:t>Pair spectrometer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30F56-BDE2-47B4-9FCF-3BFB075D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B348-04FB-4554-AC30-06D226E06F2A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BB33B2-465C-4586-9C99-5AC126F89C5F}"/>
              </a:ext>
            </a:extLst>
          </p:cNvPr>
          <p:cNvSpPr/>
          <p:nvPr/>
        </p:nvSpPr>
        <p:spPr>
          <a:xfrm>
            <a:off x="1673352" y="2683927"/>
            <a:ext cx="283464" cy="20939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3A65D-4418-4852-B890-AF70C3F2C6F9}"/>
              </a:ext>
            </a:extLst>
          </p:cNvPr>
          <p:cNvSpPr txBox="1"/>
          <p:nvPr/>
        </p:nvSpPr>
        <p:spPr>
          <a:xfrm flipH="1">
            <a:off x="1271015" y="2173649"/>
            <a:ext cx="174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Converter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EEE61B-8AC8-4F52-BFFC-6AD1F498CEF5}"/>
              </a:ext>
            </a:extLst>
          </p:cNvPr>
          <p:cNvCxnSpPr/>
          <p:nvPr/>
        </p:nvCxnSpPr>
        <p:spPr>
          <a:xfrm>
            <a:off x="2034540" y="2173649"/>
            <a:ext cx="2606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F24F9B-BE3D-4862-A301-6F8C5092B9FA}"/>
              </a:ext>
            </a:extLst>
          </p:cNvPr>
          <p:cNvCxnSpPr/>
          <p:nvPr/>
        </p:nvCxnSpPr>
        <p:spPr>
          <a:xfrm>
            <a:off x="2034540" y="2358315"/>
            <a:ext cx="2606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DEC930-0588-4C91-88E3-9C712265C70A}"/>
              </a:ext>
            </a:extLst>
          </p:cNvPr>
          <p:cNvCxnSpPr/>
          <p:nvPr/>
        </p:nvCxnSpPr>
        <p:spPr>
          <a:xfrm>
            <a:off x="2144267" y="2683927"/>
            <a:ext cx="0" cy="20208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1DC1E4-1629-426B-A721-B304C81194B4}"/>
              </a:ext>
            </a:extLst>
          </p:cNvPr>
          <p:cNvSpPr/>
          <p:nvPr/>
        </p:nvSpPr>
        <p:spPr>
          <a:xfrm>
            <a:off x="4453128" y="2775367"/>
            <a:ext cx="2240280" cy="2377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60D3B8-2E68-4F37-A30F-CB38AA373ECD}"/>
              </a:ext>
            </a:extLst>
          </p:cNvPr>
          <p:cNvSpPr/>
          <p:nvPr/>
        </p:nvSpPr>
        <p:spPr>
          <a:xfrm>
            <a:off x="4453128" y="3013096"/>
            <a:ext cx="2240280" cy="2377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685976-9F6B-41C5-8D6E-715F8E3478E0}"/>
              </a:ext>
            </a:extLst>
          </p:cNvPr>
          <p:cNvSpPr/>
          <p:nvPr/>
        </p:nvSpPr>
        <p:spPr>
          <a:xfrm>
            <a:off x="4453128" y="3269150"/>
            <a:ext cx="2240280" cy="2377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2520249-23CD-435C-8209-3C5C710172BD}"/>
              </a:ext>
            </a:extLst>
          </p:cNvPr>
          <p:cNvSpPr/>
          <p:nvPr/>
        </p:nvSpPr>
        <p:spPr>
          <a:xfrm>
            <a:off x="4453128" y="3520558"/>
            <a:ext cx="2240280" cy="2377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3A8A58D-08A2-430F-94EB-2441816C30B6}"/>
              </a:ext>
            </a:extLst>
          </p:cNvPr>
          <p:cNvSpPr/>
          <p:nvPr/>
        </p:nvSpPr>
        <p:spPr>
          <a:xfrm>
            <a:off x="4453128" y="3764627"/>
            <a:ext cx="2240280" cy="2377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21F67D-F0BB-42F6-A776-7A08A5CD0511}"/>
              </a:ext>
            </a:extLst>
          </p:cNvPr>
          <p:cNvSpPr/>
          <p:nvPr/>
        </p:nvSpPr>
        <p:spPr>
          <a:xfrm>
            <a:off x="4453128" y="4002356"/>
            <a:ext cx="2240280" cy="2377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E57A748-D07C-4CAC-A321-01D1B7067E97}"/>
              </a:ext>
            </a:extLst>
          </p:cNvPr>
          <p:cNvSpPr/>
          <p:nvPr/>
        </p:nvSpPr>
        <p:spPr>
          <a:xfrm>
            <a:off x="4453128" y="4258410"/>
            <a:ext cx="2240280" cy="2377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3A38433-04A4-487E-AC54-FF8F75C39F20}"/>
              </a:ext>
            </a:extLst>
          </p:cNvPr>
          <p:cNvSpPr/>
          <p:nvPr/>
        </p:nvSpPr>
        <p:spPr>
          <a:xfrm>
            <a:off x="4453128" y="4509818"/>
            <a:ext cx="2240280" cy="2377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4402AB-7AA6-49D6-BCBD-4D24FA11B0C2}"/>
              </a:ext>
            </a:extLst>
          </p:cNvPr>
          <p:cNvCxnSpPr/>
          <p:nvPr/>
        </p:nvCxnSpPr>
        <p:spPr>
          <a:xfrm>
            <a:off x="2034540" y="2542981"/>
            <a:ext cx="2606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8790400-BF2A-408F-BEF9-65282F849719}"/>
              </a:ext>
            </a:extLst>
          </p:cNvPr>
          <p:cNvCxnSpPr/>
          <p:nvPr/>
        </p:nvCxnSpPr>
        <p:spPr>
          <a:xfrm>
            <a:off x="1956816" y="4932089"/>
            <a:ext cx="2606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3EF34A-6E8A-4CFE-979E-171FF4BE2E18}"/>
              </a:ext>
            </a:extLst>
          </p:cNvPr>
          <p:cNvCxnSpPr/>
          <p:nvPr/>
        </p:nvCxnSpPr>
        <p:spPr>
          <a:xfrm>
            <a:off x="1956816" y="5116755"/>
            <a:ext cx="2606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A1AFE3-775F-40DB-9726-37213717E56A}"/>
              </a:ext>
            </a:extLst>
          </p:cNvPr>
          <p:cNvCxnSpPr/>
          <p:nvPr/>
        </p:nvCxnSpPr>
        <p:spPr>
          <a:xfrm>
            <a:off x="1956816" y="5301421"/>
            <a:ext cx="2606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CD3767-2234-40A6-9D84-CF1B920C7C43}"/>
              </a:ext>
            </a:extLst>
          </p:cNvPr>
          <p:cNvCxnSpPr/>
          <p:nvPr/>
        </p:nvCxnSpPr>
        <p:spPr>
          <a:xfrm>
            <a:off x="283464" y="3426221"/>
            <a:ext cx="39867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8881007-2F19-4157-A101-0F463954637C}"/>
              </a:ext>
            </a:extLst>
          </p:cNvPr>
          <p:cNvCxnSpPr>
            <a:cxnSpLocks/>
          </p:cNvCxnSpPr>
          <p:nvPr/>
        </p:nvCxnSpPr>
        <p:spPr>
          <a:xfrm flipV="1">
            <a:off x="2034540" y="1496858"/>
            <a:ext cx="1860804" cy="19134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DC4A9D-F90F-4E00-AFB9-77F71CBE7B8F}"/>
              </a:ext>
            </a:extLst>
          </p:cNvPr>
          <p:cNvCxnSpPr>
            <a:cxnSpLocks/>
          </p:cNvCxnSpPr>
          <p:nvPr/>
        </p:nvCxnSpPr>
        <p:spPr>
          <a:xfrm>
            <a:off x="2034540" y="3426221"/>
            <a:ext cx="2007108" cy="20792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FAE6708-A7D9-499B-99C2-00F8BD2D30B6}"/>
              </a:ext>
            </a:extLst>
          </p:cNvPr>
          <p:cNvSpPr txBox="1"/>
          <p:nvPr/>
        </p:nvSpPr>
        <p:spPr>
          <a:xfrm>
            <a:off x="6308821" y="884822"/>
            <a:ext cx="27279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Segmented calorimeter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PbWO4, PbF2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Shashlyk</a:t>
            </a:r>
            <a:endParaRPr lang="en-US" sz="3200" dirty="0"/>
          </a:p>
          <a:p>
            <a:pPr lvl="1"/>
            <a:r>
              <a:rPr lang="en-US" sz="3200" dirty="0"/>
              <a:t>(</a:t>
            </a:r>
            <a:r>
              <a:rPr lang="en-US" sz="3200" dirty="0" err="1"/>
              <a:t>scinitillator</a:t>
            </a:r>
            <a:r>
              <a:rPr lang="en-US" sz="3200" dirty="0"/>
              <a:t> or quartz fibers 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Particle flow (?)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55FDDE-2616-424C-BBDA-5304BF4A6CFD}"/>
              </a:ext>
            </a:extLst>
          </p:cNvPr>
          <p:cNvSpPr txBox="1"/>
          <p:nvPr/>
        </p:nvSpPr>
        <p:spPr>
          <a:xfrm>
            <a:off x="675371" y="5805494"/>
            <a:ext cx="532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Trackers : GEM or MAPS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F655CFB-261E-4D3C-BC71-645EBCAD62EE}"/>
              </a:ext>
            </a:extLst>
          </p:cNvPr>
          <p:cNvCxnSpPr/>
          <p:nvPr/>
        </p:nvCxnSpPr>
        <p:spPr>
          <a:xfrm>
            <a:off x="1482851" y="2683927"/>
            <a:ext cx="0" cy="20208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63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18" y="820898"/>
            <a:ext cx="4166053" cy="2638555"/>
          </a:xfrm>
        </p:spPr>
      </p:pic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793038" cy="623888"/>
          </a:xfrm>
        </p:spPr>
        <p:txBody>
          <a:bodyPr/>
          <a:lstStyle/>
          <a:p>
            <a:r>
              <a:rPr lang="en-GB" dirty="0"/>
              <a:t>Electron Ion Collider designs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5003" y="3731980"/>
            <a:ext cx="3802565" cy="135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Lower luminosity</a:t>
            </a:r>
          </a:p>
          <a:p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560 MHz RF</a:t>
            </a:r>
          </a:p>
          <a:p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330 bunches</a:t>
            </a:r>
          </a:p>
          <a:p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 ns between bunches</a:t>
            </a:r>
          </a:p>
          <a:p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Electron current up to 1.2A</a:t>
            </a:r>
          </a:p>
          <a:p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Ion current up to 0.46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1970" y="3649688"/>
            <a:ext cx="2211068" cy="156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luminosity</a:t>
            </a:r>
          </a:p>
          <a:p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560 MHz RF</a:t>
            </a:r>
          </a:p>
          <a:p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1320 bunches</a:t>
            </a:r>
          </a:p>
          <a:p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ns between bunches</a:t>
            </a:r>
          </a:p>
          <a:p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Electron current up to 2.4 A</a:t>
            </a:r>
          </a:p>
          <a:p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Ion current up to 0.92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548" y="5502627"/>
            <a:ext cx="819771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luminosity polarized electrons on polarized and </a:t>
            </a:r>
            <a:r>
              <a:rPr lang="en-US" sz="135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unpolarized</a:t>
            </a:r>
            <a:r>
              <a:rPr lang="en-US" sz="13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ions</a:t>
            </a:r>
          </a:p>
          <a:p>
            <a:pPr algn="ctr"/>
            <a:r>
              <a:rPr lang="en-US" sz="13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electron beam asymmetry measurements polarization can be the dominating error.</a:t>
            </a:r>
          </a:p>
          <a:p>
            <a:pPr algn="ctr"/>
            <a:r>
              <a:rPr lang="en-US" sz="13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Aiming for 1% or better electron polarization accuracy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297833" y="5684802"/>
            <a:ext cx="548699" cy="3935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/>
            <a:fld id="{BF01CAB8-F2EB-4ECA-A7F8-50FB6B22EBA9}" type="slidenum">
              <a:rPr lang="it" sz="563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fld>
            <a:endParaRPr lang="it" sz="563" dirty="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66C66A-7C2F-4C95-A331-36B7E33C2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5BC6-A126-4C75-9238-C42B5F1E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4BAD9-8FAB-42CE-9D24-8C870D5CF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Radiation hard</a:t>
            </a:r>
          </a:p>
          <a:p>
            <a:r>
              <a:rPr lang="en-US" dirty="0"/>
              <a:t>Faster than 10 ns ( diamond / maps / Cerenkov + MCP PMT , thin gap GEMs )</a:t>
            </a:r>
          </a:p>
          <a:p>
            <a:r>
              <a:rPr lang="en-US" dirty="0"/>
              <a:t>Radiation hard where photon flux is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76333-C139-49A6-9640-731AD38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B348-04FB-4554-AC30-06D226E06F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16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5AFCA-78D2-46CF-9CE6-AD6A5CEE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HERA TPOL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44A5B-BAF4-43E6-9D1F-77D262CE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B348-04FB-4554-AC30-06D226E06F2A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447F4-8CAD-4EE8-B817-78E8A07C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62" y="1219199"/>
            <a:ext cx="7531876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1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27AAFE-83F0-4964-8AAF-8CA5D230D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19" y="937270"/>
            <a:ext cx="5918856" cy="4983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257F8A-0A36-4593-B3A5-EDD6A928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HERA transverse polarimeter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65B49-440C-43D2-A9F0-16509759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B348-04FB-4554-AC30-06D226E06F2A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2F5C9-B2F1-42FF-B32D-CD16FBAE6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34" y="2386953"/>
            <a:ext cx="3464663" cy="27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90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2A65-9322-4916-B2A2-E30A44D3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R&amp;D eRD12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C2594-25D1-4A56-805E-6C37B6966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43" y="3745948"/>
            <a:ext cx="8229600" cy="22432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Study for </a:t>
            </a:r>
            <a:r>
              <a:rPr lang="en-US" dirty="0" err="1"/>
              <a:t>eRHIC</a:t>
            </a:r>
            <a:endParaRPr lang="en-US" dirty="0"/>
          </a:p>
          <a:p>
            <a:r>
              <a:rPr lang="en-US" dirty="0"/>
              <a:t>Found adequate location</a:t>
            </a:r>
          </a:p>
          <a:p>
            <a:r>
              <a:rPr lang="en-US" dirty="0"/>
              <a:t>2 minutes measurement</a:t>
            </a:r>
          </a:p>
          <a:p>
            <a:r>
              <a:rPr lang="en-US" dirty="0"/>
              <a:t>More refined study to come ( background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5A83B-0A22-4640-B7D3-B959AC39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B348-04FB-4554-AC30-06D226E06F2A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FA2FB-D676-4A1B-8E77-44826F9B8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92" y="827851"/>
            <a:ext cx="6808955" cy="24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96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8AAF-5CC4-453C-9E5A-FB264DEC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2376E-08FA-4A0B-B38B-D67EA6C24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Location polarimeters</a:t>
            </a:r>
          </a:p>
          <a:p>
            <a:r>
              <a:rPr lang="en-US" dirty="0"/>
              <a:t>Include in </a:t>
            </a:r>
            <a:r>
              <a:rPr lang="en-US" dirty="0" err="1"/>
              <a:t>eRHIC</a:t>
            </a:r>
            <a:r>
              <a:rPr lang="en-US" dirty="0"/>
              <a:t> simulation</a:t>
            </a:r>
          </a:p>
          <a:p>
            <a:r>
              <a:rPr lang="en-US" dirty="0"/>
              <a:t>Look background : </a:t>
            </a:r>
            <a:r>
              <a:rPr lang="en-US" dirty="0" err="1"/>
              <a:t>Brehmstrahlung</a:t>
            </a:r>
            <a:endParaRPr lang="en-US" dirty="0"/>
          </a:p>
          <a:p>
            <a:r>
              <a:rPr lang="en-US" dirty="0"/>
              <a:t>Background from halo</a:t>
            </a:r>
          </a:p>
          <a:p>
            <a:r>
              <a:rPr lang="en-US" dirty="0"/>
              <a:t>Beam induced background</a:t>
            </a:r>
          </a:p>
          <a:p>
            <a:r>
              <a:rPr lang="en-US" dirty="0"/>
              <a:t>Synchrotron</a:t>
            </a:r>
          </a:p>
          <a:p>
            <a:r>
              <a:rPr lang="en-US" dirty="0"/>
              <a:t>Wakefield</a:t>
            </a:r>
          </a:p>
          <a:p>
            <a:r>
              <a:rPr lang="en-US" dirty="0"/>
              <a:t>Effect of bunch replacement on electron detector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D3495-5FD2-4CB0-88B2-CE19BCB3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B348-04FB-4554-AC30-06D226E06F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96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8B30A-6B4E-4C60-88D3-68CE7575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341B0-D6AD-41BA-9330-2FF1B17C0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88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Pretty extensive study for JLEIC, electron detector seemed feasible, should work for </a:t>
            </a:r>
            <a:r>
              <a:rPr lang="en-US" dirty="0" err="1"/>
              <a:t>eRHIC</a:t>
            </a:r>
            <a:r>
              <a:rPr lang="en-US" dirty="0"/>
              <a:t>, need location after a magnet</a:t>
            </a:r>
          </a:p>
          <a:p>
            <a:r>
              <a:rPr lang="en-US" dirty="0"/>
              <a:t>Event generator can be reused</a:t>
            </a:r>
          </a:p>
          <a:p>
            <a:r>
              <a:rPr lang="en-US" dirty="0"/>
              <a:t>Detector need to be implemented in </a:t>
            </a:r>
            <a:r>
              <a:rPr lang="en-US" dirty="0" err="1"/>
              <a:t>eRHIC</a:t>
            </a:r>
            <a:endParaRPr lang="en-US" dirty="0"/>
          </a:p>
          <a:p>
            <a:r>
              <a:rPr lang="en-US" dirty="0"/>
              <a:t>Redo background studies : bremsstrahlung, synchrotron, halo, beam induced</a:t>
            </a:r>
          </a:p>
          <a:p>
            <a:r>
              <a:rPr lang="en-US" dirty="0"/>
              <a:t>Wakefield</a:t>
            </a:r>
          </a:p>
          <a:p>
            <a:r>
              <a:rPr lang="en-US" dirty="0"/>
              <a:t>Need to look more at photon side</a:t>
            </a:r>
          </a:p>
          <a:p>
            <a:r>
              <a:rPr lang="en-US" dirty="0"/>
              <a:t>R&amp;D for fast detectors for photon 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D131A-EA6D-4A93-A2A6-B9D6100F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B348-04FB-4554-AC30-06D226E06F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0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4852" y="1021738"/>
            <a:ext cx="28141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</a:t>
            </a:r>
            <a:r>
              <a:rPr lang="en-US" sz="1350" b="1" baseline="-25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135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275 GeV, </a:t>
            </a:r>
            <a:r>
              <a:rPr lang="en-US" sz="135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sz="1350" b="1" baseline="-250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sz="135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10 GeV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43" y="1694302"/>
            <a:ext cx="5016515" cy="3794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468" y="5513739"/>
            <a:ext cx="756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eRHIC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ring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ring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design : beam interaction frequency going from initial RHIC 10 MHz to  30 MHz with 330 bunches  and 100 MHz with 1320 bunches in a 3.8 km ring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97833" y="5684802"/>
            <a:ext cx="548699" cy="3935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/>
            <a:fld id="{EB1D3660-D9FE-4B16-A3D8-DAE60CD707C8}" type="slidenum">
              <a:rPr lang="it" sz="563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fld>
            <a:endParaRPr lang="it" sz="563" dirty="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848850" cy="623888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Parameters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eRHIC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ring-ring for Maximum Luminosity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702304-D1ED-4650-B192-FFEEC2DC8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3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it" sz="563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pPr algn="r"/>
              <a:t>5</a:t>
            </a:fld>
            <a:endParaRPr lang="it" sz="563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1700" y="-84347"/>
            <a:ext cx="7793038" cy="830263"/>
          </a:xfrm>
        </p:spPr>
        <p:txBody>
          <a:bodyPr/>
          <a:lstStyle/>
          <a:p>
            <a:r>
              <a:rPr lang="en-US" dirty="0"/>
              <a:t>Polarized Compton effect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714" t="2450" r="5167" b="2780"/>
          <a:stretch/>
        </p:blipFill>
        <p:spPr bwMode="auto">
          <a:xfrm>
            <a:off x="3529164" y="3126715"/>
            <a:ext cx="4926680" cy="262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8036" y="2477851"/>
                <a:ext cx="5565138" cy="506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𝐸𝑋𝑃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135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135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  <m:r>
                        <a:rPr lang="en-US" sz="1350" i="1">
                          <a:latin typeface="Cambria Math" panose="02040503050406030204" pitchFamily="18" charset="0"/>
                          <a:ea typeface="Cambria Math"/>
                        </a:rPr>
                        <m:t>  </m:t>
                      </m:r>
                      <m:r>
                        <a:rPr lang="en-US" sz="135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35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1350" b="1" i="1">
                              <a:latin typeface="Cambria Math"/>
                            </a:rPr>
                            <m:t>𝒆</m:t>
                          </m:r>
                        </m:sub>
                      </m:sSub>
                      <m:r>
                        <a:rPr lang="en-US" sz="1350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𝑄𝐸𝐷</m:t>
                          </m:r>
                        </m:sub>
                      </m:sSub>
                      <m:r>
                        <a:rPr lang="en-US" sz="135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35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135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350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en-US" sz="135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6" y="2477851"/>
                <a:ext cx="5565138" cy="506036"/>
              </a:xfrm>
              <a:prstGeom prst="rect">
                <a:avLst/>
              </a:prstGeom>
              <a:blipFill>
                <a:blip r:embed="rId3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311701" y="1942578"/>
            <a:ext cx="5401408" cy="461665"/>
            <a:chOff x="1053031" y="1862316"/>
            <a:chExt cx="7201878" cy="615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053031" y="1954649"/>
                  <a:ext cx="3087256" cy="430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15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acc>
                              <m:accPr>
                                <m:chr m:val="⃗"/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15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15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→   </m:t>
                            </m:r>
                            <m:sSup>
                              <m:sSupPr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5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 </m:t>
                            </m:r>
                            <m:sSup>
                              <m:sSupPr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5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031" y="1954649"/>
                  <a:ext cx="3087256" cy="430886"/>
                </a:xfrm>
                <a:prstGeom prst="rect">
                  <a:avLst/>
                </a:prstGeom>
                <a:blipFill>
                  <a:blip r:embed="rId4"/>
                  <a:stretch>
                    <a:fillRect t="-9434" b="-18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167653" y="1969662"/>
                  <a:ext cx="3087256" cy="430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15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acc>
                              <m:accPr>
                                <m:chr m:val="⃖"/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15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15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→   </m:t>
                            </m:r>
                            <m:sSup>
                              <m:sSupPr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5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 </m:t>
                            </m:r>
                            <m:sSup>
                              <m:sSupPr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5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5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7653" y="1969662"/>
                  <a:ext cx="3087256" cy="430886"/>
                </a:xfrm>
                <a:prstGeom prst="rect">
                  <a:avLst/>
                </a:prstGeom>
                <a:blipFill>
                  <a:blip r:embed="rId5"/>
                  <a:stretch>
                    <a:fillRect t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4330130" y="1862316"/>
                  <a:ext cx="643765" cy="615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0130" y="1862316"/>
                  <a:ext cx="643765" cy="6155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Shape 95"/>
          <p:cNvSpPr txBox="1"/>
          <p:nvPr/>
        </p:nvSpPr>
        <p:spPr>
          <a:xfrm>
            <a:off x="311700" y="1561410"/>
            <a:ext cx="7159564" cy="495281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just"/>
            <a:r>
              <a:rPr lang="en-GB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The polarization of the beam can be measured using the Compton effect.</a:t>
            </a:r>
            <a:endParaRPr lang="it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11" name="CustomShape 9"/>
          <p:cNvSpPr/>
          <p:nvPr/>
        </p:nvSpPr>
        <p:spPr>
          <a:xfrm>
            <a:off x="311700" y="4353136"/>
            <a:ext cx="1908928" cy="342446"/>
          </a:xfrm>
          <a:prstGeom prst="rect">
            <a:avLst/>
          </a:prstGeom>
          <a:noFill/>
          <a:ln w="1836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358" tIns="36741" rIns="67358" bIns="36741" anchor="ctr"/>
          <a:lstStyle/>
          <a:p>
            <a:pPr>
              <a:lnSpc>
                <a:spcPct val="100000"/>
              </a:lnSpc>
            </a:pPr>
            <a:r>
              <a:rPr lang="en-US" sz="1350" spc="-1" dirty="0">
                <a:uFill>
                  <a:solidFill>
                    <a:srgbClr val="FFFFFF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Polarization of the photons </a:t>
            </a:r>
          </a:p>
          <a:p>
            <a:pPr>
              <a:lnSpc>
                <a:spcPct val="100000"/>
              </a:lnSpc>
            </a:pPr>
            <a:r>
              <a:rPr lang="en-US" sz="1350" spc="-1" dirty="0">
                <a:uFill>
                  <a:solidFill>
                    <a:srgbClr val="FFFFFF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(measurable)</a:t>
            </a: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 flipV="1">
            <a:off x="2220628" y="2945143"/>
            <a:ext cx="163119" cy="15792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stomShape 9"/>
          <p:cNvSpPr/>
          <p:nvPr/>
        </p:nvSpPr>
        <p:spPr>
          <a:xfrm>
            <a:off x="311700" y="4955035"/>
            <a:ext cx="2208905" cy="342446"/>
          </a:xfrm>
          <a:prstGeom prst="rect">
            <a:avLst/>
          </a:prstGeom>
          <a:noFill/>
          <a:ln w="1836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358" tIns="36741" rIns="67358" bIns="36741" anchor="ctr"/>
          <a:lstStyle/>
          <a:p>
            <a:pPr>
              <a:lnSpc>
                <a:spcPct val="100000"/>
              </a:lnSpc>
            </a:pPr>
            <a:r>
              <a:rPr lang="en-US" sz="1350" spc="-1" dirty="0">
                <a:uFill>
                  <a:solidFill>
                    <a:srgbClr val="FFFFFF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Asymmetry computed using QED</a:t>
            </a:r>
          </a:p>
        </p:txBody>
      </p:sp>
      <p:cxnSp>
        <p:nvCxnSpPr>
          <p:cNvPr id="26" name="Straight Arrow Connector 25"/>
          <p:cNvCxnSpPr>
            <a:stCxn id="24" idx="3"/>
            <a:endCxn id="20" idx="2"/>
          </p:cNvCxnSpPr>
          <p:nvPr/>
        </p:nvCxnSpPr>
        <p:spPr>
          <a:xfrm flipV="1">
            <a:off x="2520605" y="2983887"/>
            <a:ext cx="620000" cy="21423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923069" y="2628952"/>
            <a:ext cx="311084" cy="253883"/>
          </a:xfrm>
          <a:prstGeom prst="ellipse">
            <a:avLst/>
          </a:prstGeom>
          <a:noFill/>
          <a:ln>
            <a:solidFill>
              <a:srgbClr val="FF0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026" name="Picture 2" descr="Risultati immagini per compton feynm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740" y="1731490"/>
            <a:ext cx="240030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stomShape 9"/>
          <p:cNvSpPr/>
          <p:nvPr/>
        </p:nvSpPr>
        <p:spPr>
          <a:xfrm>
            <a:off x="585415" y="3751237"/>
            <a:ext cx="1908928" cy="342446"/>
          </a:xfrm>
          <a:prstGeom prst="rect">
            <a:avLst/>
          </a:prstGeom>
          <a:noFill/>
          <a:ln w="1836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358" tIns="36741" rIns="67358" bIns="36741" anchor="ctr"/>
          <a:lstStyle/>
          <a:p>
            <a:pPr>
              <a:lnSpc>
                <a:spcPct val="100000"/>
              </a:lnSpc>
            </a:pPr>
            <a:r>
              <a:rPr lang="en-US" sz="1350" spc="-1" dirty="0">
                <a:uFill>
                  <a:solidFill>
                    <a:srgbClr val="FFFFFF"/>
                  </a:solidFill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Measured asymmetry</a:t>
            </a:r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flipV="1">
            <a:off x="585415" y="2971102"/>
            <a:ext cx="0" cy="9513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Rectangle 1030"/>
              <p:cNvSpPr/>
              <p:nvPr/>
            </p:nvSpPr>
            <p:spPr>
              <a:xfrm>
                <a:off x="7721282" y="5565061"/>
                <a:ext cx="968342" cy="3259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  <a:ea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350">
                          <a:latin typeface="Cambria Math" panose="02040503050406030204" pitchFamily="18" charset="0"/>
                          <a:ea typeface="Cambria Math"/>
                        </a:rPr>
                        <m:t>MeV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31" name="Rectangle 10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282" y="5565061"/>
                <a:ext cx="968342" cy="325923"/>
              </a:xfrm>
              <a:prstGeom prst="rect">
                <a:avLst/>
              </a:prstGeom>
              <a:blipFill>
                <a:blip r:embed="rId8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2" name="Rectangle 1031"/>
              <p:cNvSpPr/>
              <p:nvPr/>
            </p:nvSpPr>
            <p:spPr>
              <a:xfrm rot="16200000">
                <a:off x="3115538" y="3398564"/>
                <a:ext cx="880921" cy="3147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𝑄𝐸𝐷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35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32" name="Rectangle 10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115538" y="3398564"/>
                <a:ext cx="880921" cy="314702"/>
              </a:xfrm>
              <a:prstGeom prst="rect">
                <a:avLst/>
              </a:prstGeom>
              <a:blipFill>
                <a:blip r:embed="rId9"/>
                <a:stretch>
                  <a:fillRect t="-690"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3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  <p:bldP spid="24" grpId="0"/>
      <p:bldP spid="28" grpId="0" animBg="1"/>
      <p:bldP spid="30" grpId="0"/>
      <p:bldP spid="10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380638-9AB9-4C30-8008-75A7B5CE0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3BC76-FD01-4085-B9CA-2473CD90D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7" r="4061" b="13036"/>
          <a:stretch/>
        </p:blipFill>
        <p:spPr>
          <a:xfrm>
            <a:off x="1933752" y="1005839"/>
            <a:ext cx="5168033" cy="485162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79B9985-1939-4A80-928F-150D4A555D33}"/>
              </a:ext>
            </a:extLst>
          </p:cNvPr>
          <p:cNvSpPr txBox="1">
            <a:spLocks/>
          </p:cNvSpPr>
          <p:nvPr/>
        </p:nvSpPr>
        <p:spPr>
          <a:xfrm>
            <a:off x="-113230" y="59226"/>
            <a:ext cx="9198421" cy="623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dirty="0"/>
              <a:t>Polarized Compton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D62B1-CF83-4A3C-9A22-90B66FBE358F}"/>
              </a:ext>
            </a:extLst>
          </p:cNvPr>
          <p:cNvSpPr/>
          <p:nvPr/>
        </p:nvSpPr>
        <p:spPr>
          <a:xfrm>
            <a:off x="1938170" y="2734364"/>
            <a:ext cx="5168032" cy="9806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C61E1C-D191-4EA9-AA26-FA517DE2B2B2}"/>
              </a:ext>
            </a:extLst>
          </p:cNvPr>
          <p:cNvSpPr txBox="1"/>
          <p:nvPr/>
        </p:nvSpPr>
        <p:spPr>
          <a:xfrm>
            <a:off x="2080591" y="2948128"/>
            <a:ext cx="473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Longitudinal polarization asymmetry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1DFE8B-3204-4D5E-8F77-3FD874109211}"/>
              </a:ext>
            </a:extLst>
          </p:cNvPr>
          <p:cNvSpPr txBox="1"/>
          <p:nvPr/>
        </p:nvSpPr>
        <p:spPr>
          <a:xfrm>
            <a:off x="2080591" y="5785321"/>
            <a:ext cx="473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Transverse polarization Compton asymmetry</a:t>
            </a:r>
          </a:p>
        </p:txBody>
      </p:sp>
    </p:spTree>
    <p:extLst>
      <p:ext uri="{BB962C8B-B14F-4D97-AF65-F5344CB8AC3E}">
        <p14:creationId xmlns:p14="http://schemas.microsoft.com/office/powerpoint/2010/main" val="247617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it" sz="563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pPr algn="r"/>
              <a:t>7</a:t>
            </a:fld>
            <a:endParaRPr lang="it" sz="563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-113230" y="59226"/>
            <a:ext cx="9198421" cy="623888"/>
          </a:xfrm>
        </p:spPr>
        <p:txBody>
          <a:bodyPr/>
          <a:lstStyle/>
          <a:p>
            <a:r>
              <a:rPr lang="en-US" dirty="0"/>
              <a:t>Polarized Compton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hape 95"/>
              <p:cNvSpPr txBox="1"/>
              <p:nvPr/>
            </p:nvSpPr>
            <p:spPr>
              <a:xfrm>
                <a:off x="311700" y="1561410"/>
                <a:ext cx="7159564" cy="4952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1427" tIns="51427" rIns="51427" bIns="51427" anchor="t" anchorCtr="0">
                <a:noAutofit/>
              </a:bodyPr>
              <a:lstStyle/>
              <a:p>
                <a:pPr lvl="0" algn="just"/>
                <a:r>
                  <a:rPr lang="en-GB" sz="135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Open Sans"/>
                  </a:rPr>
                  <a:t>The hit distributions are used to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𝐸𝑋𝑃</m:t>
                        </m:r>
                      </m:sub>
                    </m:sSub>
                  </m:oMath>
                </a14:m>
                <a:r>
                  <a:rPr lang="en-GB" sz="135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Open Sans"/>
                  </a:rPr>
                  <a:t>.</a:t>
                </a:r>
              </a:p>
            </p:txBody>
          </p:sp>
        </mc:Choice>
        <mc:Fallback xmlns="">
          <p:sp>
            <p:nvSpPr>
              <p:cNvPr id="6" name="Shape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561410"/>
                <a:ext cx="7159564" cy="495281"/>
              </a:xfrm>
              <a:prstGeom prst="rect">
                <a:avLst/>
              </a:prstGeom>
              <a:blipFill>
                <a:blip r:embed="rId3"/>
                <a:stretch>
                  <a:fillRect l="-766" t="-12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40083" y="3391062"/>
                <a:ext cx="1492909" cy="506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𝐸𝑋𝑃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135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135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083" y="3391062"/>
                <a:ext cx="1492909" cy="506036"/>
              </a:xfrm>
              <a:prstGeom prst="rect">
                <a:avLst/>
              </a:prstGeom>
              <a:blipFill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54374" y="1875206"/>
            <a:ext cx="3074879" cy="3689855"/>
            <a:chOff x="605831" y="1357274"/>
            <a:chExt cx="4099839" cy="49198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1" y="1357274"/>
              <a:ext cx="4099839" cy="491980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800452" y="2006962"/>
                  <a:ext cx="471408" cy="67710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35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5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p>
                            <m:r>
                              <a:rPr lang="en-US" sz="135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1350" b="1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35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5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p>
                            <m:r>
                              <a:rPr lang="en-US" sz="135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1350" b="1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452" y="2006962"/>
                  <a:ext cx="471408" cy="6771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4538" y="1674718"/>
            <a:ext cx="2560044" cy="3967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24310" y="2010107"/>
            <a:ext cx="8612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LASER 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24310" y="2363481"/>
            <a:ext cx="8612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LASER OFF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5182387" y="2617397"/>
            <a:ext cx="1641923" cy="30432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>
            <a:off x="6264112" y="2264023"/>
            <a:ext cx="560198" cy="29425"/>
          </a:xfrm>
          <a:prstGeom prst="straightConnector1">
            <a:avLst/>
          </a:prstGeom>
          <a:ln>
            <a:solidFill>
              <a:srgbClr val="FF0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06823" y="5694747"/>
            <a:ext cx="56889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Precision Electron-Beam Polarimetry using Compton Scattering at 1 GeV</a:t>
            </a:r>
            <a:endParaRPr lang="en-US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3057" y="4872081"/>
            <a:ext cx="12878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ZERO CROSSING</a:t>
            </a: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 flipV="1">
            <a:off x="4869836" y="3820753"/>
            <a:ext cx="2503221" cy="130524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73057" y="4518707"/>
            <a:ext cx="12878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COMPTON EDGE</a:t>
            </a: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 flipV="1">
            <a:off x="6334814" y="3485756"/>
            <a:ext cx="1038243" cy="1286867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631368" y="5685451"/>
            <a:ext cx="198919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(Hall C at Jefferson Lab)</a:t>
            </a:r>
          </a:p>
        </p:txBody>
      </p:sp>
    </p:spTree>
    <p:extLst>
      <p:ext uri="{BB962C8B-B14F-4D97-AF65-F5344CB8AC3E}">
        <p14:creationId xmlns:p14="http://schemas.microsoft.com/office/powerpoint/2010/main" val="27643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6" grpId="0"/>
      <p:bldP spid="15" grpId="0"/>
      <p:bldP spid="18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2C0D2335-BEB6-45B6-9390-CE71CD0031D0}" type="slidenum">
              <a:rPr lang="it" sz="563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fld>
            <a:endParaRPr lang="it" sz="563" dirty="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 idx="4294967295"/>
          </p:nvPr>
        </p:nvSpPr>
        <p:spPr>
          <a:xfrm>
            <a:off x="438669" y="-58425"/>
            <a:ext cx="7793038" cy="830263"/>
          </a:xfrm>
        </p:spPr>
        <p:txBody>
          <a:bodyPr/>
          <a:lstStyle/>
          <a:p>
            <a:r>
              <a:rPr lang="en-US" dirty="0"/>
              <a:t>Compton chicane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8043" y="2284270"/>
            <a:ext cx="8796093" cy="2537408"/>
            <a:chOff x="560475" y="1336537"/>
            <a:chExt cx="8751170" cy="2524450"/>
          </a:xfrm>
        </p:grpSpPr>
        <p:grpSp>
          <p:nvGrpSpPr>
            <p:cNvPr id="62" name="Group 67"/>
            <p:cNvGrpSpPr>
              <a:grpSpLocks/>
            </p:cNvGrpSpPr>
            <p:nvPr/>
          </p:nvGrpSpPr>
          <p:grpSpPr bwMode="auto">
            <a:xfrm>
              <a:off x="1983066" y="1899872"/>
              <a:ext cx="6019800" cy="1801813"/>
              <a:chOff x="930" y="2321"/>
              <a:chExt cx="3792" cy="1135"/>
            </a:xfrm>
          </p:grpSpPr>
          <p:sp>
            <p:nvSpPr>
              <p:cNvPr id="63" name="Rectangle 14"/>
              <p:cNvSpPr>
                <a:spLocks noChangeArrowheads="1"/>
              </p:cNvSpPr>
              <p:nvPr/>
            </p:nvSpPr>
            <p:spPr bwMode="auto">
              <a:xfrm rot="1320000">
                <a:off x="3342" y="2323"/>
                <a:ext cx="480" cy="334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" name="Rectangle 15"/>
              <p:cNvSpPr>
                <a:spLocks noChangeArrowheads="1"/>
              </p:cNvSpPr>
              <p:nvPr/>
            </p:nvSpPr>
            <p:spPr bwMode="auto">
              <a:xfrm rot="1320000">
                <a:off x="4242" y="3108"/>
                <a:ext cx="480" cy="332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" name="Rectangle 17"/>
              <p:cNvSpPr>
                <a:spLocks noChangeArrowheads="1"/>
              </p:cNvSpPr>
              <p:nvPr/>
            </p:nvSpPr>
            <p:spPr bwMode="auto">
              <a:xfrm rot="20280000">
                <a:off x="930" y="3120"/>
                <a:ext cx="480" cy="336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6" name="Rectangle 23"/>
              <p:cNvSpPr>
                <a:spLocks noChangeArrowheads="1"/>
              </p:cNvSpPr>
              <p:nvPr/>
            </p:nvSpPr>
            <p:spPr bwMode="auto">
              <a:xfrm rot="20280000">
                <a:off x="1818" y="2321"/>
                <a:ext cx="480" cy="336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69" name="Arc 25"/>
            <p:cNvSpPr>
              <a:spLocks/>
            </p:cNvSpPr>
            <p:nvPr/>
          </p:nvSpPr>
          <p:spPr bwMode="auto">
            <a:xfrm flipH="1" flipV="1">
              <a:off x="7298016" y="2226840"/>
              <a:ext cx="681038" cy="1320800"/>
            </a:xfrm>
            <a:custGeom>
              <a:avLst/>
              <a:gdLst>
                <a:gd name="G0" fmla="+- 1208 0 0"/>
                <a:gd name="G1" fmla="+- 21600 0 0"/>
                <a:gd name="G2" fmla="+- 21600 0 0"/>
                <a:gd name="T0" fmla="*/ 0 w 16709"/>
                <a:gd name="T1" fmla="*/ 34 h 21600"/>
                <a:gd name="T2" fmla="*/ 16709 w 16709"/>
                <a:gd name="T3" fmla="*/ 6557 h 21600"/>
                <a:gd name="T4" fmla="*/ 1208 w 1670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09" h="21600" fill="none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7048" y="0"/>
                    <a:pt x="12640" y="2365"/>
                    <a:pt x="16708" y="6557"/>
                  </a:cubicBezTo>
                </a:path>
                <a:path w="16709" h="21600" stroke="0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7048" y="0"/>
                    <a:pt x="12640" y="2365"/>
                    <a:pt x="16708" y="6557"/>
                  </a:cubicBezTo>
                  <a:lnTo>
                    <a:pt x="1208" y="21600"/>
                  </a:lnTo>
                  <a:close/>
                </a:path>
              </a:pathLst>
            </a:custGeom>
            <a:noFill/>
            <a:ln w="1905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139" tIns="34071" rIns="68139" bIns="34071" anchor="ctr"/>
            <a:lstStyle/>
            <a:p>
              <a:endPara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Freeform 42"/>
            <p:cNvSpPr>
              <a:spLocks/>
            </p:cNvSpPr>
            <p:nvPr/>
          </p:nvSpPr>
          <p:spPr bwMode="auto">
            <a:xfrm>
              <a:off x="2556158" y="2128412"/>
              <a:ext cx="2616200" cy="96838"/>
            </a:xfrm>
            <a:custGeom>
              <a:avLst/>
              <a:gdLst>
                <a:gd name="T0" fmla="*/ 0 w 2844"/>
                <a:gd name="T1" fmla="*/ 143 h 279"/>
                <a:gd name="T2" fmla="*/ 123 w 2844"/>
                <a:gd name="T3" fmla="*/ 137 h 279"/>
                <a:gd name="T4" fmla="*/ 227 w 2844"/>
                <a:gd name="T5" fmla="*/ 21 h 279"/>
                <a:gd name="T6" fmla="*/ 344 w 2844"/>
                <a:gd name="T7" fmla="*/ 260 h 279"/>
                <a:gd name="T8" fmla="*/ 454 w 2844"/>
                <a:gd name="T9" fmla="*/ 27 h 279"/>
                <a:gd name="T10" fmla="*/ 564 w 2844"/>
                <a:gd name="T11" fmla="*/ 254 h 279"/>
                <a:gd name="T12" fmla="*/ 674 w 2844"/>
                <a:gd name="T13" fmla="*/ 27 h 279"/>
                <a:gd name="T14" fmla="*/ 797 w 2844"/>
                <a:gd name="T15" fmla="*/ 260 h 279"/>
                <a:gd name="T16" fmla="*/ 901 w 2844"/>
                <a:gd name="T17" fmla="*/ 27 h 279"/>
                <a:gd name="T18" fmla="*/ 1024 w 2844"/>
                <a:gd name="T19" fmla="*/ 260 h 279"/>
                <a:gd name="T20" fmla="*/ 1134 w 2844"/>
                <a:gd name="T21" fmla="*/ 27 h 279"/>
                <a:gd name="T22" fmla="*/ 1250 w 2844"/>
                <a:gd name="T23" fmla="*/ 254 h 279"/>
                <a:gd name="T24" fmla="*/ 1355 w 2844"/>
                <a:gd name="T25" fmla="*/ 21 h 279"/>
                <a:gd name="T26" fmla="*/ 1477 w 2844"/>
                <a:gd name="T27" fmla="*/ 260 h 279"/>
                <a:gd name="T28" fmla="*/ 1581 w 2844"/>
                <a:gd name="T29" fmla="*/ 27 h 279"/>
                <a:gd name="T30" fmla="*/ 1698 w 2844"/>
                <a:gd name="T31" fmla="*/ 254 h 279"/>
                <a:gd name="T32" fmla="*/ 1814 w 2844"/>
                <a:gd name="T33" fmla="*/ 27 h 279"/>
                <a:gd name="T34" fmla="*/ 1931 w 2844"/>
                <a:gd name="T35" fmla="*/ 260 h 279"/>
                <a:gd name="T36" fmla="*/ 2041 w 2844"/>
                <a:gd name="T37" fmla="*/ 27 h 279"/>
                <a:gd name="T38" fmla="*/ 2157 w 2844"/>
                <a:gd name="T39" fmla="*/ 266 h 279"/>
                <a:gd name="T40" fmla="*/ 2268 w 2844"/>
                <a:gd name="T41" fmla="*/ 27 h 279"/>
                <a:gd name="T42" fmla="*/ 2384 w 2844"/>
                <a:gd name="T43" fmla="*/ 254 h 279"/>
                <a:gd name="T44" fmla="*/ 2494 w 2844"/>
                <a:gd name="T45" fmla="*/ 27 h 279"/>
                <a:gd name="T46" fmla="*/ 2611 w 2844"/>
                <a:gd name="T47" fmla="*/ 260 h 279"/>
                <a:gd name="T48" fmla="*/ 2715 w 2844"/>
                <a:gd name="T49" fmla="*/ 143 h 279"/>
                <a:gd name="T50" fmla="*/ 2844 w 2844"/>
                <a:gd name="T51" fmla="*/ 14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44" h="279">
                  <a:moveTo>
                    <a:pt x="0" y="143"/>
                  </a:moveTo>
                  <a:lnTo>
                    <a:pt x="123" y="137"/>
                  </a:lnTo>
                  <a:cubicBezTo>
                    <a:pt x="161" y="117"/>
                    <a:pt x="190" y="0"/>
                    <a:pt x="227" y="21"/>
                  </a:cubicBezTo>
                  <a:cubicBezTo>
                    <a:pt x="264" y="42"/>
                    <a:pt x="306" y="259"/>
                    <a:pt x="344" y="260"/>
                  </a:cubicBezTo>
                  <a:cubicBezTo>
                    <a:pt x="382" y="261"/>
                    <a:pt x="417" y="28"/>
                    <a:pt x="454" y="27"/>
                  </a:cubicBezTo>
                  <a:cubicBezTo>
                    <a:pt x="491" y="26"/>
                    <a:pt x="527" y="254"/>
                    <a:pt x="564" y="254"/>
                  </a:cubicBezTo>
                  <a:cubicBezTo>
                    <a:pt x="601" y="254"/>
                    <a:pt x="635" y="26"/>
                    <a:pt x="674" y="27"/>
                  </a:cubicBezTo>
                  <a:cubicBezTo>
                    <a:pt x="713" y="28"/>
                    <a:pt x="759" y="260"/>
                    <a:pt x="797" y="260"/>
                  </a:cubicBezTo>
                  <a:cubicBezTo>
                    <a:pt x="835" y="260"/>
                    <a:pt x="863" y="27"/>
                    <a:pt x="901" y="27"/>
                  </a:cubicBezTo>
                  <a:cubicBezTo>
                    <a:pt x="939" y="27"/>
                    <a:pt x="985" y="260"/>
                    <a:pt x="1024" y="260"/>
                  </a:cubicBezTo>
                  <a:cubicBezTo>
                    <a:pt x="1063" y="260"/>
                    <a:pt x="1096" y="28"/>
                    <a:pt x="1134" y="27"/>
                  </a:cubicBezTo>
                  <a:cubicBezTo>
                    <a:pt x="1172" y="26"/>
                    <a:pt x="1213" y="255"/>
                    <a:pt x="1250" y="254"/>
                  </a:cubicBezTo>
                  <a:cubicBezTo>
                    <a:pt x="1287" y="253"/>
                    <a:pt x="1317" y="20"/>
                    <a:pt x="1355" y="21"/>
                  </a:cubicBezTo>
                  <a:cubicBezTo>
                    <a:pt x="1393" y="22"/>
                    <a:pt x="1439" y="259"/>
                    <a:pt x="1477" y="260"/>
                  </a:cubicBezTo>
                  <a:cubicBezTo>
                    <a:pt x="1515" y="261"/>
                    <a:pt x="1544" y="28"/>
                    <a:pt x="1581" y="27"/>
                  </a:cubicBezTo>
                  <a:cubicBezTo>
                    <a:pt x="1618" y="26"/>
                    <a:pt x="1659" y="254"/>
                    <a:pt x="1698" y="254"/>
                  </a:cubicBezTo>
                  <a:cubicBezTo>
                    <a:pt x="1737" y="254"/>
                    <a:pt x="1775" y="26"/>
                    <a:pt x="1814" y="27"/>
                  </a:cubicBezTo>
                  <a:cubicBezTo>
                    <a:pt x="1853" y="28"/>
                    <a:pt x="1893" y="260"/>
                    <a:pt x="1931" y="260"/>
                  </a:cubicBezTo>
                  <a:cubicBezTo>
                    <a:pt x="1969" y="260"/>
                    <a:pt x="2003" y="26"/>
                    <a:pt x="2041" y="27"/>
                  </a:cubicBezTo>
                  <a:cubicBezTo>
                    <a:pt x="2079" y="28"/>
                    <a:pt x="2119" y="266"/>
                    <a:pt x="2157" y="266"/>
                  </a:cubicBezTo>
                  <a:cubicBezTo>
                    <a:pt x="2195" y="266"/>
                    <a:pt x="2230" y="29"/>
                    <a:pt x="2268" y="27"/>
                  </a:cubicBezTo>
                  <a:cubicBezTo>
                    <a:pt x="2306" y="25"/>
                    <a:pt x="2346" y="254"/>
                    <a:pt x="2384" y="254"/>
                  </a:cubicBezTo>
                  <a:cubicBezTo>
                    <a:pt x="2422" y="254"/>
                    <a:pt x="2456" y="26"/>
                    <a:pt x="2494" y="27"/>
                  </a:cubicBezTo>
                  <a:cubicBezTo>
                    <a:pt x="2532" y="28"/>
                    <a:pt x="2574" y="241"/>
                    <a:pt x="2611" y="260"/>
                  </a:cubicBezTo>
                  <a:cubicBezTo>
                    <a:pt x="2648" y="279"/>
                    <a:pt x="2676" y="162"/>
                    <a:pt x="2715" y="143"/>
                  </a:cubicBezTo>
                  <a:lnTo>
                    <a:pt x="2844" y="144"/>
                  </a:lnTo>
                </a:path>
              </a:pathLst>
            </a:custGeom>
            <a:noFill/>
            <a:ln w="12700" cap="flat">
              <a:solidFill>
                <a:srgbClr val="FF00FF"/>
              </a:solidFill>
              <a:prstDash val="solid"/>
              <a:round/>
              <a:headEnd type="stealth" w="med" len="lg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139" tIns="34071" rIns="68139" bIns="34071"/>
            <a:lstStyle/>
            <a:p>
              <a:endPara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73" name="Group 69"/>
            <p:cNvGrpSpPr>
              <a:grpSpLocks/>
            </p:cNvGrpSpPr>
            <p:nvPr/>
          </p:nvGrpSpPr>
          <p:grpSpPr bwMode="auto">
            <a:xfrm>
              <a:off x="2992721" y="2180799"/>
              <a:ext cx="1192213" cy="1320800"/>
              <a:chOff x="1566" y="2498"/>
              <a:chExt cx="751" cy="832"/>
            </a:xfrm>
          </p:grpSpPr>
          <p:sp>
            <p:nvSpPr>
              <p:cNvPr id="74" name="Arc 50"/>
              <p:cNvSpPr>
                <a:spLocks/>
              </p:cNvSpPr>
              <p:nvPr/>
            </p:nvSpPr>
            <p:spPr bwMode="auto">
              <a:xfrm rot="10800000" flipV="1">
                <a:off x="1885" y="2498"/>
                <a:ext cx="432" cy="832"/>
              </a:xfrm>
              <a:custGeom>
                <a:avLst/>
                <a:gdLst>
                  <a:gd name="G0" fmla="+- 1208 0 0"/>
                  <a:gd name="G1" fmla="+- 21600 0 0"/>
                  <a:gd name="G2" fmla="+- 21600 0 0"/>
                  <a:gd name="T0" fmla="*/ 0 w 16709"/>
                  <a:gd name="T1" fmla="*/ 34 h 21600"/>
                  <a:gd name="T2" fmla="*/ 16709 w 16709"/>
                  <a:gd name="T3" fmla="*/ 6557 h 21600"/>
                  <a:gd name="T4" fmla="*/ 1208 w 1670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09" h="21600" fill="none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7048" y="0"/>
                      <a:pt x="12640" y="2365"/>
                      <a:pt x="16708" y="6557"/>
                    </a:cubicBezTo>
                  </a:path>
                  <a:path w="16709" h="21600" stroke="0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7048" y="0"/>
                      <a:pt x="12640" y="2365"/>
                      <a:pt x="16708" y="6557"/>
                    </a:cubicBezTo>
                    <a:lnTo>
                      <a:pt x="1208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5" name="Line 52"/>
              <p:cNvSpPr>
                <a:spLocks noChangeShapeType="1"/>
              </p:cNvSpPr>
              <p:nvPr/>
            </p:nvSpPr>
            <p:spPr bwMode="auto">
              <a:xfrm flipV="1">
                <a:off x="1566" y="2727"/>
                <a:ext cx="335" cy="51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prstDash val="dash"/>
                <a:round/>
                <a:headEnd type="stealth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6" name="Group 70"/>
            <p:cNvGrpSpPr>
              <a:grpSpLocks/>
            </p:cNvGrpSpPr>
            <p:nvPr/>
          </p:nvGrpSpPr>
          <p:grpSpPr bwMode="auto">
            <a:xfrm>
              <a:off x="2854604" y="1883938"/>
              <a:ext cx="5132388" cy="1671638"/>
              <a:chOff x="1479" y="2311"/>
              <a:chExt cx="3233" cy="1053"/>
            </a:xfrm>
          </p:grpSpPr>
          <p:sp>
            <p:nvSpPr>
              <p:cNvPr id="82" name="Line 27"/>
              <p:cNvSpPr>
                <a:spLocks noChangeShapeType="1"/>
              </p:cNvSpPr>
              <p:nvPr/>
            </p:nvSpPr>
            <p:spPr bwMode="auto">
              <a:xfrm flipH="1" flipV="1">
                <a:off x="3818" y="2543"/>
                <a:ext cx="472" cy="57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3" name="Arc 28"/>
              <p:cNvSpPr>
                <a:spLocks/>
              </p:cNvSpPr>
              <p:nvPr/>
            </p:nvSpPr>
            <p:spPr bwMode="auto">
              <a:xfrm rot="-10800000" flipH="1" flipV="1">
                <a:off x="3372" y="2370"/>
                <a:ext cx="455" cy="455"/>
              </a:xfrm>
              <a:custGeom>
                <a:avLst/>
                <a:gdLst>
                  <a:gd name="G0" fmla="+- 1208 0 0"/>
                  <a:gd name="G1" fmla="+- 21600 0 0"/>
                  <a:gd name="G2" fmla="+- 21600 0 0"/>
                  <a:gd name="T0" fmla="*/ 0 w 18528"/>
                  <a:gd name="T1" fmla="*/ 34 h 21600"/>
                  <a:gd name="T2" fmla="*/ 18528 w 18528"/>
                  <a:gd name="T3" fmla="*/ 8694 h 21600"/>
                  <a:gd name="T4" fmla="*/ 1208 w 185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28" h="21600" fill="none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</a:path>
                  <a:path w="18528" h="21600" stroke="0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  <a:lnTo>
                      <a:pt x="1208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66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4" name="Line 29"/>
              <p:cNvSpPr>
                <a:spLocks noChangeShapeType="1"/>
              </p:cNvSpPr>
              <p:nvPr/>
            </p:nvSpPr>
            <p:spPr bwMode="auto">
              <a:xfrm>
                <a:off x="2266" y="2370"/>
                <a:ext cx="1102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5" name="Arc 30"/>
              <p:cNvSpPr>
                <a:spLocks/>
              </p:cNvSpPr>
              <p:nvPr/>
            </p:nvSpPr>
            <p:spPr bwMode="auto">
              <a:xfrm rot="10800000" flipV="1">
                <a:off x="1824" y="2370"/>
                <a:ext cx="455" cy="455"/>
              </a:xfrm>
              <a:custGeom>
                <a:avLst/>
                <a:gdLst>
                  <a:gd name="G0" fmla="+- 1208 0 0"/>
                  <a:gd name="G1" fmla="+- 21600 0 0"/>
                  <a:gd name="G2" fmla="+- 21600 0 0"/>
                  <a:gd name="T0" fmla="*/ 0 w 18528"/>
                  <a:gd name="T1" fmla="*/ 34 h 21600"/>
                  <a:gd name="T2" fmla="*/ 18528 w 18528"/>
                  <a:gd name="T3" fmla="*/ 8694 h 21600"/>
                  <a:gd name="T4" fmla="*/ 1208 w 185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28" h="21600" fill="none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</a:path>
                  <a:path w="18528" h="21600" stroke="0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  <a:lnTo>
                      <a:pt x="1208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66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6" name="Line 31"/>
              <p:cNvSpPr>
                <a:spLocks noChangeShapeType="1"/>
              </p:cNvSpPr>
              <p:nvPr/>
            </p:nvSpPr>
            <p:spPr bwMode="auto">
              <a:xfrm flipV="1">
                <a:off x="1479" y="2549"/>
                <a:ext cx="349" cy="42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ysDot"/>
                <a:round/>
                <a:headEnd type="stealth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7" name="Arc 59"/>
              <p:cNvSpPr>
                <a:spLocks/>
              </p:cNvSpPr>
              <p:nvPr/>
            </p:nvSpPr>
            <p:spPr bwMode="auto">
              <a:xfrm flipH="1" flipV="1">
                <a:off x="4314" y="2311"/>
                <a:ext cx="398" cy="1053"/>
              </a:xfrm>
              <a:custGeom>
                <a:avLst/>
                <a:gdLst>
                  <a:gd name="G0" fmla="+- 1208 0 0"/>
                  <a:gd name="G1" fmla="+- 21600 0 0"/>
                  <a:gd name="G2" fmla="+- 21600 0 0"/>
                  <a:gd name="T0" fmla="*/ 0 w 16709"/>
                  <a:gd name="T1" fmla="*/ 34 h 21600"/>
                  <a:gd name="T2" fmla="*/ 16709 w 16709"/>
                  <a:gd name="T3" fmla="*/ 6557 h 21600"/>
                  <a:gd name="T4" fmla="*/ 1208 w 1670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09" h="21600" fill="none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7048" y="0"/>
                      <a:pt x="12640" y="2365"/>
                      <a:pt x="16708" y="6557"/>
                    </a:cubicBezTo>
                  </a:path>
                  <a:path w="16709" h="21600" stroke="0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7048" y="0"/>
                      <a:pt x="12640" y="2365"/>
                      <a:pt x="16708" y="6557"/>
                    </a:cubicBezTo>
                    <a:lnTo>
                      <a:pt x="1208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66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Line 60"/>
              <p:cNvSpPr>
                <a:spLocks noChangeShapeType="1"/>
              </p:cNvSpPr>
              <p:nvPr/>
            </p:nvSpPr>
            <p:spPr bwMode="auto">
              <a:xfrm>
                <a:off x="4166" y="2774"/>
                <a:ext cx="151" cy="269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ysDot"/>
                <a:round/>
                <a:headEnd type="stealth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9" name="Line 46"/>
            <p:cNvSpPr>
              <a:spLocks noChangeShapeType="1"/>
            </p:cNvSpPr>
            <p:nvPr/>
          </p:nvSpPr>
          <p:spPr bwMode="auto">
            <a:xfrm>
              <a:off x="4553229" y="1761759"/>
              <a:ext cx="1009650" cy="828675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139" tIns="34071" rIns="68139" bIns="34071"/>
            <a:lstStyle/>
            <a:p>
              <a:endPara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0" name="Arc 61"/>
            <p:cNvSpPr>
              <a:spLocks/>
            </p:cNvSpPr>
            <p:nvPr/>
          </p:nvSpPr>
          <p:spPr bwMode="auto">
            <a:xfrm rot="7800000" flipH="1" flipV="1">
              <a:off x="4440516" y="1664865"/>
              <a:ext cx="257175" cy="217488"/>
            </a:xfrm>
            <a:custGeom>
              <a:avLst/>
              <a:gdLst>
                <a:gd name="G0" fmla="+- 17378 0 0"/>
                <a:gd name="G1" fmla="+- 21600 0 0"/>
                <a:gd name="G2" fmla="+- 21600 0 0"/>
                <a:gd name="T0" fmla="*/ 0 w 34698"/>
                <a:gd name="T1" fmla="*/ 8772 h 21600"/>
                <a:gd name="T2" fmla="*/ 34698 w 34698"/>
                <a:gd name="T3" fmla="*/ 8694 h 21600"/>
                <a:gd name="T4" fmla="*/ 17378 w 3469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698" h="21600" fill="none" extrusionOk="0">
                  <a:moveTo>
                    <a:pt x="-1" y="8771"/>
                  </a:moveTo>
                  <a:cubicBezTo>
                    <a:pt x="4071" y="3255"/>
                    <a:pt x="10521" y="-1"/>
                    <a:pt x="17378" y="0"/>
                  </a:cubicBezTo>
                  <a:cubicBezTo>
                    <a:pt x="24200" y="0"/>
                    <a:pt x="30621" y="3223"/>
                    <a:pt x="34698" y="8693"/>
                  </a:cubicBezTo>
                </a:path>
                <a:path w="34698" h="21600" stroke="0" extrusionOk="0">
                  <a:moveTo>
                    <a:pt x="-1" y="8771"/>
                  </a:moveTo>
                  <a:cubicBezTo>
                    <a:pt x="4071" y="3255"/>
                    <a:pt x="10521" y="-1"/>
                    <a:pt x="17378" y="0"/>
                  </a:cubicBezTo>
                  <a:cubicBezTo>
                    <a:pt x="24200" y="0"/>
                    <a:pt x="30621" y="3223"/>
                    <a:pt x="34698" y="8693"/>
                  </a:cubicBezTo>
                  <a:lnTo>
                    <a:pt x="17378" y="21600"/>
                  </a:lnTo>
                  <a:close/>
                </a:path>
              </a:pathLst>
            </a:custGeom>
            <a:noFill/>
            <a:ln w="190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139" tIns="34071" rIns="68139" bIns="34071" anchor="ctr"/>
            <a:lstStyle/>
            <a:p>
              <a:endPara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1" name="Arc 62"/>
            <p:cNvSpPr>
              <a:spLocks/>
            </p:cNvSpPr>
            <p:nvPr/>
          </p:nvSpPr>
          <p:spPr bwMode="auto">
            <a:xfrm rot="18600000" flipH="1" flipV="1">
              <a:off x="5408891" y="2468140"/>
              <a:ext cx="260350" cy="217488"/>
            </a:xfrm>
            <a:custGeom>
              <a:avLst/>
              <a:gdLst>
                <a:gd name="G0" fmla="+- 17378 0 0"/>
                <a:gd name="G1" fmla="+- 21600 0 0"/>
                <a:gd name="G2" fmla="+- 21600 0 0"/>
                <a:gd name="T0" fmla="*/ 0 w 34698"/>
                <a:gd name="T1" fmla="*/ 8772 h 21600"/>
                <a:gd name="T2" fmla="*/ 34698 w 34698"/>
                <a:gd name="T3" fmla="*/ 8694 h 21600"/>
                <a:gd name="T4" fmla="*/ 17378 w 3469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698" h="21600" fill="none" extrusionOk="0">
                  <a:moveTo>
                    <a:pt x="-1" y="8771"/>
                  </a:moveTo>
                  <a:cubicBezTo>
                    <a:pt x="4071" y="3255"/>
                    <a:pt x="10521" y="-1"/>
                    <a:pt x="17378" y="0"/>
                  </a:cubicBezTo>
                  <a:cubicBezTo>
                    <a:pt x="24200" y="0"/>
                    <a:pt x="30621" y="3223"/>
                    <a:pt x="34698" y="8693"/>
                  </a:cubicBezTo>
                </a:path>
                <a:path w="34698" h="21600" stroke="0" extrusionOk="0">
                  <a:moveTo>
                    <a:pt x="-1" y="8771"/>
                  </a:moveTo>
                  <a:cubicBezTo>
                    <a:pt x="4071" y="3255"/>
                    <a:pt x="10521" y="-1"/>
                    <a:pt x="17378" y="0"/>
                  </a:cubicBezTo>
                  <a:cubicBezTo>
                    <a:pt x="24200" y="0"/>
                    <a:pt x="30621" y="3223"/>
                    <a:pt x="34698" y="8693"/>
                  </a:cubicBezTo>
                  <a:lnTo>
                    <a:pt x="17378" y="21600"/>
                  </a:lnTo>
                  <a:close/>
                </a:path>
              </a:pathLst>
            </a:custGeom>
            <a:noFill/>
            <a:ln w="190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139" tIns="34071" rIns="68139" bIns="34071" anchor="ctr"/>
            <a:lstStyle/>
            <a:p>
              <a:endPara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2" name="Group 66"/>
            <p:cNvGrpSpPr>
              <a:grpSpLocks/>
            </p:cNvGrpSpPr>
            <p:nvPr/>
          </p:nvGrpSpPr>
          <p:grpSpPr bwMode="auto">
            <a:xfrm>
              <a:off x="963891" y="2177624"/>
              <a:ext cx="8077200" cy="1371600"/>
              <a:chOff x="288" y="2496"/>
              <a:chExt cx="5088" cy="864"/>
            </a:xfrm>
          </p:grpSpPr>
          <p:sp>
            <p:nvSpPr>
              <p:cNvPr id="93" name="Line 8"/>
              <p:cNvSpPr>
                <a:spLocks noChangeShapeType="1"/>
              </p:cNvSpPr>
              <p:nvPr/>
            </p:nvSpPr>
            <p:spPr bwMode="auto">
              <a:xfrm>
                <a:off x="288" y="3360"/>
                <a:ext cx="64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4" name="Line 9"/>
              <p:cNvSpPr>
                <a:spLocks noChangeShapeType="1"/>
              </p:cNvSpPr>
              <p:nvPr/>
            </p:nvSpPr>
            <p:spPr bwMode="auto">
              <a:xfrm flipV="1">
                <a:off x="1379" y="2680"/>
                <a:ext cx="501" cy="50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5" name="Line 10"/>
              <p:cNvSpPr>
                <a:spLocks noChangeShapeType="1"/>
              </p:cNvSpPr>
              <p:nvPr/>
            </p:nvSpPr>
            <p:spPr bwMode="auto">
              <a:xfrm>
                <a:off x="2315" y="2496"/>
                <a:ext cx="101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6" name="Line 11"/>
              <p:cNvSpPr>
                <a:spLocks noChangeShapeType="1"/>
              </p:cNvSpPr>
              <p:nvPr/>
            </p:nvSpPr>
            <p:spPr bwMode="auto">
              <a:xfrm flipH="1" flipV="1">
                <a:off x="3778" y="2674"/>
                <a:ext cx="502" cy="50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>
                <a:off x="4721" y="3360"/>
                <a:ext cx="65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8" name="Arc 18"/>
              <p:cNvSpPr>
                <a:spLocks/>
              </p:cNvSpPr>
              <p:nvPr/>
            </p:nvSpPr>
            <p:spPr bwMode="auto">
              <a:xfrm flipV="1">
                <a:off x="930" y="2904"/>
                <a:ext cx="455" cy="455"/>
              </a:xfrm>
              <a:custGeom>
                <a:avLst/>
                <a:gdLst>
                  <a:gd name="G0" fmla="+- 1208 0 0"/>
                  <a:gd name="G1" fmla="+- 21600 0 0"/>
                  <a:gd name="G2" fmla="+- 21600 0 0"/>
                  <a:gd name="T0" fmla="*/ 0 w 18528"/>
                  <a:gd name="T1" fmla="*/ 34 h 21600"/>
                  <a:gd name="T2" fmla="*/ 18528 w 18528"/>
                  <a:gd name="T3" fmla="*/ 8694 h 21600"/>
                  <a:gd name="T4" fmla="*/ 1208 w 185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28" h="21600" fill="none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</a:path>
                  <a:path w="18528" h="21600" stroke="0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  <a:lnTo>
                      <a:pt x="1208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9" name="Arc 19"/>
              <p:cNvSpPr>
                <a:spLocks/>
              </p:cNvSpPr>
              <p:nvPr/>
            </p:nvSpPr>
            <p:spPr bwMode="auto">
              <a:xfrm rot="10800000" flipV="1">
                <a:off x="1879" y="2496"/>
                <a:ext cx="455" cy="455"/>
              </a:xfrm>
              <a:custGeom>
                <a:avLst/>
                <a:gdLst>
                  <a:gd name="G0" fmla="+- 1208 0 0"/>
                  <a:gd name="G1" fmla="+- 21600 0 0"/>
                  <a:gd name="G2" fmla="+- 21600 0 0"/>
                  <a:gd name="T0" fmla="*/ 0 w 18528"/>
                  <a:gd name="T1" fmla="*/ 34 h 21600"/>
                  <a:gd name="T2" fmla="*/ 18528 w 18528"/>
                  <a:gd name="T3" fmla="*/ 8694 h 21600"/>
                  <a:gd name="T4" fmla="*/ 1208 w 185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28" h="21600" fill="none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</a:path>
                  <a:path w="18528" h="21600" stroke="0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  <a:lnTo>
                      <a:pt x="1208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0" name="Arc 20"/>
              <p:cNvSpPr>
                <a:spLocks/>
              </p:cNvSpPr>
              <p:nvPr/>
            </p:nvSpPr>
            <p:spPr bwMode="auto">
              <a:xfrm rot="-10800000" flipH="1" flipV="1">
                <a:off x="3325" y="2496"/>
                <a:ext cx="455" cy="455"/>
              </a:xfrm>
              <a:custGeom>
                <a:avLst/>
                <a:gdLst>
                  <a:gd name="G0" fmla="+- 1208 0 0"/>
                  <a:gd name="G1" fmla="+- 21600 0 0"/>
                  <a:gd name="G2" fmla="+- 21600 0 0"/>
                  <a:gd name="T0" fmla="*/ 0 w 18528"/>
                  <a:gd name="T1" fmla="*/ 34 h 21600"/>
                  <a:gd name="T2" fmla="*/ 18528 w 18528"/>
                  <a:gd name="T3" fmla="*/ 8694 h 21600"/>
                  <a:gd name="T4" fmla="*/ 1208 w 185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28" h="21600" fill="none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</a:path>
                  <a:path w="18528" h="21600" stroke="0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  <a:lnTo>
                      <a:pt x="1208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1" name="Arc 21"/>
              <p:cNvSpPr>
                <a:spLocks/>
              </p:cNvSpPr>
              <p:nvPr/>
            </p:nvSpPr>
            <p:spPr bwMode="auto">
              <a:xfrm flipH="1" flipV="1">
                <a:off x="4279" y="2904"/>
                <a:ext cx="455" cy="455"/>
              </a:xfrm>
              <a:custGeom>
                <a:avLst/>
                <a:gdLst>
                  <a:gd name="G0" fmla="+- 1208 0 0"/>
                  <a:gd name="G1" fmla="+- 21600 0 0"/>
                  <a:gd name="G2" fmla="+- 21600 0 0"/>
                  <a:gd name="T0" fmla="*/ 0 w 18528"/>
                  <a:gd name="T1" fmla="*/ 34 h 21600"/>
                  <a:gd name="T2" fmla="*/ 18528 w 18528"/>
                  <a:gd name="T3" fmla="*/ 8694 h 21600"/>
                  <a:gd name="T4" fmla="*/ 1208 w 185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28" h="21600" fill="none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</a:path>
                  <a:path w="18528" h="21600" stroke="0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  <a:lnTo>
                      <a:pt x="1208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2" name="Line 64"/>
              <p:cNvSpPr>
                <a:spLocks noChangeShapeType="1"/>
              </p:cNvSpPr>
              <p:nvPr/>
            </p:nvSpPr>
            <p:spPr bwMode="auto">
              <a:xfrm>
                <a:off x="5059" y="3359"/>
                <a:ext cx="31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stealth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03" name="Group 68"/>
            <p:cNvGrpSpPr>
              <a:grpSpLocks/>
            </p:cNvGrpSpPr>
            <p:nvPr/>
          </p:nvGrpSpPr>
          <p:grpSpPr bwMode="auto">
            <a:xfrm>
              <a:off x="1783101" y="2039572"/>
              <a:ext cx="5980113" cy="1209675"/>
              <a:chOff x="804" y="2409"/>
              <a:chExt cx="3767" cy="762"/>
            </a:xfrm>
          </p:grpSpPr>
          <p:grpSp>
            <p:nvGrpSpPr>
              <p:cNvPr id="104" name="Group 54"/>
              <p:cNvGrpSpPr>
                <a:grpSpLocks/>
              </p:cNvGrpSpPr>
              <p:nvPr/>
            </p:nvGrpSpPr>
            <p:grpSpPr bwMode="auto">
              <a:xfrm rot="-241508">
                <a:off x="1573" y="3001"/>
                <a:ext cx="182" cy="170"/>
                <a:chOff x="1624" y="2591"/>
                <a:chExt cx="182" cy="170"/>
              </a:xfrm>
            </p:grpSpPr>
            <p:sp>
              <p:nvSpPr>
                <p:cNvPr id="107" name="Line 5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696" y="2581"/>
                  <a:ext cx="100" cy="12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 type="none" w="med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8" name="Line 5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677" y="2604"/>
                  <a:ext cx="100" cy="12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 type="none" w="med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09" name="Line 57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658" y="2627"/>
                  <a:ext cx="100" cy="12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 type="none" w="med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110" name="Line 5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634" y="2651"/>
                  <a:ext cx="100" cy="12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 type="none" w="med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105" name="Rectangle 63"/>
              <p:cNvSpPr>
                <a:spLocks noChangeArrowheads="1"/>
              </p:cNvSpPr>
              <p:nvPr/>
            </p:nvSpPr>
            <p:spPr bwMode="auto">
              <a:xfrm>
                <a:off x="4091" y="2597"/>
                <a:ext cx="480" cy="164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6" name="Rectangle 65"/>
              <p:cNvSpPr>
                <a:spLocks noChangeArrowheads="1"/>
              </p:cNvSpPr>
              <p:nvPr/>
            </p:nvSpPr>
            <p:spPr bwMode="auto">
              <a:xfrm>
                <a:off x="804" y="2409"/>
                <a:ext cx="480" cy="164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3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11" name="Text Box 72"/>
            <p:cNvSpPr txBox="1">
              <a:spLocks noChangeArrowheads="1"/>
            </p:cNvSpPr>
            <p:nvPr/>
          </p:nvSpPr>
          <p:spPr bwMode="auto">
            <a:xfrm>
              <a:off x="2779993" y="1741068"/>
              <a:ext cx="274060" cy="298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139" tIns="34071" rIns="68139" bIns="34071">
              <a:spAutoFit/>
            </a:bodyPr>
            <a:lstStyle/>
            <a:p>
              <a:r>
                <a:rPr lang="en-US" altLang="en-US" sz="1500" dirty="0">
                  <a:latin typeface="Symbol" panose="05050102010706020507" pitchFamily="18" charset="2"/>
                  <a:ea typeface="Open Sans" panose="020B0606030504020204" pitchFamily="34" charset="0"/>
                  <a:cs typeface="Open Sans" panose="020B0606030504020204" pitchFamily="34" charset="0"/>
                  <a:sym typeface="Symbol" pitchFamily="18" charset="2"/>
                </a:rPr>
                <a:t>g</a:t>
              </a:r>
              <a:r>
                <a:rPr lang="en-US" altLang="en-US" sz="1500" baseline="-2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itchFamily="18" charset="2"/>
                </a:rPr>
                <a:t>c</a:t>
              </a:r>
            </a:p>
          </p:txBody>
        </p:sp>
        <p:sp>
          <p:nvSpPr>
            <p:cNvPr id="112" name="Text Box 73"/>
            <p:cNvSpPr txBox="1">
              <a:spLocks noChangeArrowheads="1"/>
            </p:cNvSpPr>
            <p:nvPr/>
          </p:nvSpPr>
          <p:spPr bwMode="auto">
            <a:xfrm>
              <a:off x="4028421" y="1336537"/>
              <a:ext cx="1763620" cy="229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139" tIns="34071" rIns="68139" bIns="34071">
              <a:spAutoFit/>
            </a:bodyPr>
            <a:lstStyle/>
            <a:p>
              <a:pPr algn="ctr"/>
              <a:r>
                <a:rPr lang="en-US" altLang="en-US" sz="1050" b="1" dirty="0">
                  <a:solidFill>
                    <a:srgbClr val="00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itchFamily="18" charset="2"/>
                </a:rPr>
                <a:t>Laser + Fabry Perot cavity</a:t>
              </a:r>
            </a:p>
          </p:txBody>
        </p:sp>
        <p:sp>
          <p:nvSpPr>
            <p:cNvPr id="113" name="Text Box 74"/>
            <p:cNvSpPr txBox="1">
              <a:spLocks noChangeArrowheads="1"/>
            </p:cNvSpPr>
            <p:nvPr/>
          </p:nvSpPr>
          <p:spPr bwMode="auto">
            <a:xfrm>
              <a:off x="8363907" y="2945974"/>
              <a:ext cx="719138" cy="389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139" tIns="34071" rIns="68139" bIns="34071">
              <a:spAutoFit/>
            </a:bodyPr>
            <a:lstStyle/>
            <a:p>
              <a:pPr algn="ctr"/>
              <a:r>
                <a:rPr lang="en-US" altLang="en-US" sz="105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itchFamily="18" charset="2"/>
                </a:rPr>
                <a:t>e</a:t>
              </a:r>
              <a:r>
                <a:rPr lang="en-US" altLang="en-US" sz="1050" b="1" baseline="30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itchFamily="18" charset="2"/>
                </a:rPr>
                <a:t>-</a:t>
              </a:r>
              <a:r>
                <a:rPr lang="en-US" altLang="en-US" sz="105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itchFamily="18" charset="2"/>
                </a:rPr>
                <a:t> beam from IP</a:t>
              </a:r>
            </a:p>
          </p:txBody>
        </p:sp>
        <p:sp>
          <p:nvSpPr>
            <p:cNvPr id="114" name="Text Box 75"/>
            <p:cNvSpPr txBox="1">
              <a:spLocks noChangeArrowheads="1"/>
            </p:cNvSpPr>
            <p:nvPr/>
          </p:nvSpPr>
          <p:spPr bwMode="auto">
            <a:xfrm>
              <a:off x="6896379" y="1736954"/>
              <a:ext cx="1729466" cy="229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139" tIns="34071" rIns="68139" bIns="34071">
              <a:spAutoFit/>
            </a:bodyPr>
            <a:lstStyle/>
            <a:p>
              <a:r>
                <a:rPr lang="en-US" altLang="en-US" sz="105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itchFamily="18" charset="2"/>
                </a:rPr>
                <a:t>Photon tagger</a:t>
              </a:r>
            </a:p>
          </p:txBody>
        </p:sp>
        <p:sp>
          <p:nvSpPr>
            <p:cNvPr id="115" name="Text Box 77"/>
            <p:cNvSpPr txBox="1">
              <a:spLocks noChangeArrowheads="1"/>
            </p:cNvSpPr>
            <p:nvPr/>
          </p:nvSpPr>
          <p:spPr bwMode="auto">
            <a:xfrm>
              <a:off x="3388701" y="2889540"/>
              <a:ext cx="1272415" cy="389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139" tIns="34071" rIns="68139" bIns="34071">
              <a:spAutoFit/>
            </a:bodyPr>
            <a:lstStyle/>
            <a:p>
              <a:r>
                <a:rPr lang="en-US" altLang="en-US" sz="1050" b="1" dirty="0">
                  <a:solidFill>
                    <a:srgbClr val="00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itchFamily="18" charset="2"/>
                </a:rPr>
                <a:t>Compton electron</a:t>
              </a:r>
            </a:p>
            <a:p>
              <a:r>
                <a:rPr lang="en-US" altLang="en-US" sz="1050" b="1" dirty="0">
                  <a:solidFill>
                    <a:srgbClr val="00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itchFamily="18" charset="2"/>
                </a:rPr>
                <a:t>tracking detector</a:t>
              </a:r>
            </a:p>
          </p:txBody>
        </p:sp>
        <p:sp>
          <p:nvSpPr>
            <p:cNvPr id="116" name="Text Box 78"/>
            <p:cNvSpPr txBox="1">
              <a:spLocks noChangeArrowheads="1"/>
            </p:cNvSpPr>
            <p:nvPr/>
          </p:nvSpPr>
          <p:spPr bwMode="auto">
            <a:xfrm>
              <a:off x="701045" y="1802974"/>
              <a:ext cx="1256467" cy="389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139" tIns="34071" rIns="68139" bIns="34071">
              <a:spAutoFit/>
            </a:bodyPr>
            <a:lstStyle/>
            <a:p>
              <a:r>
                <a:rPr lang="en-US" altLang="en-US" sz="1050" b="1" dirty="0">
                  <a:solidFill>
                    <a:srgbClr val="00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itchFamily="18" charset="2"/>
                </a:rPr>
                <a:t>Compton photon </a:t>
              </a:r>
            </a:p>
            <a:p>
              <a:r>
                <a:rPr lang="en-US" altLang="en-US" sz="1050" b="1" dirty="0">
                  <a:solidFill>
                    <a:srgbClr val="0000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itchFamily="18" charset="2"/>
                </a:rPr>
                <a:t>calorimeter</a:t>
              </a:r>
            </a:p>
          </p:txBody>
        </p:sp>
        <p:sp>
          <p:nvSpPr>
            <p:cNvPr id="118" name="Freeform 42"/>
            <p:cNvSpPr>
              <a:spLocks/>
            </p:cNvSpPr>
            <p:nvPr/>
          </p:nvSpPr>
          <p:spPr bwMode="auto">
            <a:xfrm>
              <a:off x="6924045" y="3479374"/>
              <a:ext cx="2159000" cy="152400"/>
            </a:xfrm>
            <a:custGeom>
              <a:avLst/>
              <a:gdLst>
                <a:gd name="T0" fmla="*/ 0 w 2844"/>
                <a:gd name="T1" fmla="*/ 143 h 279"/>
                <a:gd name="T2" fmla="*/ 123 w 2844"/>
                <a:gd name="T3" fmla="*/ 137 h 279"/>
                <a:gd name="T4" fmla="*/ 227 w 2844"/>
                <a:gd name="T5" fmla="*/ 21 h 279"/>
                <a:gd name="T6" fmla="*/ 344 w 2844"/>
                <a:gd name="T7" fmla="*/ 260 h 279"/>
                <a:gd name="T8" fmla="*/ 454 w 2844"/>
                <a:gd name="T9" fmla="*/ 27 h 279"/>
                <a:gd name="T10" fmla="*/ 564 w 2844"/>
                <a:gd name="T11" fmla="*/ 254 h 279"/>
                <a:gd name="T12" fmla="*/ 674 w 2844"/>
                <a:gd name="T13" fmla="*/ 27 h 279"/>
                <a:gd name="T14" fmla="*/ 797 w 2844"/>
                <a:gd name="T15" fmla="*/ 260 h 279"/>
                <a:gd name="T16" fmla="*/ 901 w 2844"/>
                <a:gd name="T17" fmla="*/ 27 h 279"/>
                <a:gd name="T18" fmla="*/ 1024 w 2844"/>
                <a:gd name="T19" fmla="*/ 260 h 279"/>
                <a:gd name="T20" fmla="*/ 1134 w 2844"/>
                <a:gd name="T21" fmla="*/ 27 h 279"/>
                <a:gd name="T22" fmla="*/ 1250 w 2844"/>
                <a:gd name="T23" fmla="*/ 254 h 279"/>
                <a:gd name="T24" fmla="*/ 1355 w 2844"/>
                <a:gd name="T25" fmla="*/ 21 h 279"/>
                <a:gd name="T26" fmla="*/ 1477 w 2844"/>
                <a:gd name="T27" fmla="*/ 260 h 279"/>
                <a:gd name="T28" fmla="*/ 1581 w 2844"/>
                <a:gd name="T29" fmla="*/ 27 h 279"/>
                <a:gd name="T30" fmla="*/ 1698 w 2844"/>
                <a:gd name="T31" fmla="*/ 254 h 279"/>
                <a:gd name="T32" fmla="*/ 1814 w 2844"/>
                <a:gd name="T33" fmla="*/ 27 h 279"/>
                <a:gd name="T34" fmla="*/ 1931 w 2844"/>
                <a:gd name="T35" fmla="*/ 260 h 279"/>
                <a:gd name="T36" fmla="*/ 2041 w 2844"/>
                <a:gd name="T37" fmla="*/ 27 h 279"/>
                <a:gd name="T38" fmla="*/ 2157 w 2844"/>
                <a:gd name="T39" fmla="*/ 266 h 279"/>
                <a:gd name="T40" fmla="*/ 2268 w 2844"/>
                <a:gd name="T41" fmla="*/ 27 h 279"/>
                <a:gd name="T42" fmla="*/ 2384 w 2844"/>
                <a:gd name="T43" fmla="*/ 254 h 279"/>
                <a:gd name="T44" fmla="*/ 2494 w 2844"/>
                <a:gd name="T45" fmla="*/ 27 h 279"/>
                <a:gd name="T46" fmla="*/ 2611 w 2844"/>
                <a:gd name="T47" fmla="*/ 260 h 279"/>
                <a:gd name="T48" fmla="*/ 2715 w 2844"/>
                <a:gd name="T49" fmla="*/ 143 h 279"/>
                <a:gd name="T50" fmla="*/ 2844 w 2844"/>
                <a:gd name="T51" fmla="*/ 14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44" h="279">
                  <a:moveTo>
                    <a:pt x="0" y="143"/>
                  </a:moveTo>
                  <a:lnTo>
                    <a:pt x="123" y="137"/>
                  </a:lnTo>
                  <a:cubicBezTo>
                    <a:pt x="161" y="117"/>
                    <a:pt x="190" y="0"/>
                    <a:pt x="227" y="21"/>
                  </a:cubicBezTo>
                  <a:cubicBezTo>
                    <a:pt x="264" y="42"/>
                    <a:pt x="306" y="259"/>
                    <a:pt x="344" y="260"/>
                  </a:cubicBezTo>
                  <a:cubicBezTo>
                    <a:pt x="382" y="261"/>
                    <a:pt x="417" y="28"/>
                    <a:pt x="454" y="27"/>
                  </a:cubicBezTo>
                  <a:cubicBezTo>
                    <a:pt x="491" y="26"/>
                    <a:pt x="527" y="254"/>
                    <a:pt x="564" y="254"/>
                  </a:cubicBezTo>
                  <a:cubicBezTo>
                    <a:pt x="601" y="254"/>
                    <a:pt x="635" y="26"/>
                    <a:pt x="674" y="27"/>
                  </a:cubicBezTo>
                  <a:cubicBezTo>
                    <a:pt x="713" y="28"/>
                    <a:pt x="759" y="260"/>
                    <a:pt x="797" y="260"/>
                  </a:cubicBezTo>
                  <a:cubicBezTo>
                    <a:pt x="835" y="260"/>
                    <a:pt x="863" y="27"/>
                    <a:pt x="901" y="27"/>
                  </a:cubicBezTo>
                  <a:cubicBezTo>
                    <a:pt x="939" y="27"/>
                    <a:pt x="985" y="260"/>
                    <a:pt x="1024" y="260"/>
                  </a:cubicBezTo>
                  <a:cubicBezTo>
                    <a:pt x="1063" y="260"/>
                    <a:pt x="1096" y="28"/>
                    <a:pt x="1134" y="27"/>
                  </a:cubicBezTo>
                  <a:cubicBezTo>
                    <a:pt x="1172" y="26"/>
                    <a:pt x="1213" y="255"/>
                    <a:pt x="1250" y="254"/>
                  </a:cubicBezTo>
                  <a:cubicBezTo>
                    <a:pt x="1287" y="253"/>
                    <a:pt x="1317" y="20"/>
                    <a:pt x="1355" y="21"/>
                  </a:cubicBezTo>
                  <a:cubicBezTo>
                    <a:pt x="1393" y="22"/>
                    <a:pt x="1439" y="259"/>
                    <a:pt x="1477" y="260"/>
                  </a:cubicBezTo>
                  <a:cubicBezTo>
                    <a:pt x="1515" y="261"/>
                    <a:pt x="1544" y="28"/>
                    <a:pt x="1581" y="27"/>
                  </a:cubicBezTo>
                  <a:cubicBezTo>
                    <a:pt x="1618" y="26"/>
                    <a:pt x="1659" y="254"/>
                    <a:pt x="1698" y="254"/>
                  </a:cubicBezTo>
                  <a:cubicBezTo>
                    <a:pt x="1737" y="254"/>
                    <a:pt x="1775" y="26"/>
                    <a:pt x="1814" y="27"/>
                  </a:cubicBezTo>
                  <a:cubicBezTo>
                    <a:pt x="1853" y="28"/>
                    <a:pt x="1893" y="260"/>
                    <a:pt x="1931" y="260"/>
                  </a:cubicBezTo>
                  <a:cubicBezTo>
                    <a:pt x="1969" y="260"/>
                    <a:pt x="2003" y="26"/>
                    <a:pt x="2041" y="27"/>
                  </a:cubicBezTo>
                  <a:cubicBezTo>
                    <a:pt x="2079" y="28"/>
                    <a:pt x="2119" y="266"/>
                    <a:pt x="2157" y="266"/>
                  </a:cubicBezTo>
                  <a:cubicBezTo>
                    <a:pt x="2195" y="266"/>
                    <a:pt x="2230" y="29"/>
                    <a:pt x="2268" y="27"/>
                  </a:cubicBezTo>
                  <a:cubicBezTo>
                    <a:pt x="2306" y="25"/>
                    <a:pt x="2346" y="254"/>
                    <a:pt x="2384" y="254"/>
                  </a:cubicBezTo>
                  <a:cubicBezTo>
                    <a:pt x="2422" y="254"/>
                    <a:pt x="2456" y="26"/>
                    <a:pt x="2494" y="27"/>
                  </a:cubicBezTo>
                  <a:cubicBezTo>
                    <a:pt x="2532" y="28"/>
                    <a:pt x="2574" y="241"/>
                    <a:pt x="2611" y="260"/>
                  </a:cubicBezTo>
                  <a:cubicBezTo>
                    <a:pt x="2648" y="279"/>
                    <a:pt x="2676" y="162"/>
                    <a:pt x="2715" y="143"/>
                  </a:cubicBezTo>
                  <a:lnTo>
                    <a:pt x="2844" y="144"/>
                  </a:lnTo>
                </a:path>
              </a:pathLst>
            </a:custGeom>
            <a:noFill/>
            <a:ln w="12700" cap="flat">
              <a:solidFill>
                <a:srgbClr val="FF00FF"/>
              </a:solidFill>
              <a:prstDash val="solid"/>
              <a:round/>
              <a:headEnd type="stealth" w="med" len="lg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139" tIns="34071" rIns="68139" bIns="34071"/>
            <a:lstStyle/>
            <a:p>
              <a:endPara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9" name="Text Box 74"/>
            <p:cNvSpPr txBox="1">
              <a:spLocks noChangeArrowheads="1"/>
            </p:cNvSpPr>
            <p:nvPr/>
          </p:nvSpPr>
          <p:spPr bwMode="auto">
            <a:xfrm>
              <a:off x="7942283" y="3631774"/>
              <a:ext cx="1369362" cy="229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139" tIns="34071" rIns="68139" bIns="34071">
              <a:spAutoFit/>
            </a:bodyPr>
            <a:lstStyle/>
            <a:p>
              <a:pPr algn="ctr"/>
              <a:r>
                <a:rPr lang="en-US" altLang="en-US" sz="105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itchFamily="18" charset="2"/>
                </a:rPr>
                <a:t>Photons from IP</a:t>
              </a:r>
            </a:p>
          </p:txBody>
        </p:sp>
        <p:sp>
          <p:nvSpPr>
            <p:cNvPr id="120" name="Text Box 74"/>
            <p:cNvSpPr txBox="1">
              <a:spLocks noChangeArrowheads="1"/>
            </p:cNvSpPr>
            <p:nvPr/>
          </p:nvSpPr>
          <p:spPr bwMode="auto">
            <a:xfrm>
              <a:off x="560475" y="2945974"/>
              <a:ext cx="113117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139" tIns="34071" rIns="68139" bIns="34071">
              <a:noAutofit/>
            </a:bodyPr>
            <a:lstStyle/>
            <a:p>
              <a:pPr algn="ctr"/>
              <a:r>
                <a:rPr lang="en-US" altLang="en-US" sz="105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itchFamily="18" charset="2"/>
                </a:rPr>
                <a:t>e</a:t>
              </a:r>
              <a:r>
                <a:rPr lang="en-US" altLang="en-US" sz="1050" b="1" baseline="30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itchFamily="18" charset="2"/>
                </a:rPr>
                <a:t>-</a:t>
              </a:r>
              <a:r>
                <a:rPr lang="en-US" altLang="en-US" sz="105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itchFamily="18" charset="2"/>
                </a:rPr>
                <a:t> beam to spin rotator</a:t>
              </a:r>
            </a:p>
          </p:txBody>
        </p:sp>
        <p:sp>
          <p:nvSpPr>
            <p:cNvPr id="121" name="Rectangle 65"/>
            <p:cNvSpPr>
              <a:spLocks noChangeArrowheads="1"/>
            </p:cNvSpPr>
            <p:nvPr/>
          </p:nvSpPr>
          <p:spPr bwMode="auto">
            <a:xfrm>
              <a:off x="6111245" y="3447624"/>
              <a:ext cx="762000" cy="260350"/>
            </a:xfrm>
            <a:prstGeom prst="rect">
              <a:avLst/>
            </a:prstGeom>
            <a:noFill/>
            <a:ln w="1905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2" name="Text Box 74"/>
            <p:cNvSpPr txBox="1">
              <a:spLocks noChangeArrowheads="1"/>
            </p:cNvSpPr>
            <p:nvPr/>
          </p:nvSpPr>
          <p:spPr bwMode="auto">
            <a:xfrm>
              <a:off x="5882645" y="2869774"/>
              <a:ext cx="1143000" cy="389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139" tIns="34071" rIns="68139" bIns="34071">
              <a:spAutoFit/>
            </a:bodyPr>
            <a:lstStyle/>
            <a:p>
              <a:pPr algn="ctr"/>
              <a:r>
                <a:rPr lang="en-US" altLang="en-US" sz="105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Symbol" pitchFamily="18" charset="2"/>
                </a:rPr>
                <a:t>Luminosity monitor</a:t>
              </a:r>
            </a:p>
          </p:txBody>
        </p:sp>
      </p:grpSp>
      <p:sp>
        <p:nvSpPr>
          <p:cNvPr id="125" name="Shape 95"/>
          <p:cNvSpPr txBox="1"/>
          <p:nvPr/>
        </p:nvSpPr>
        <p:spPr>
          <a:xfrm>
            <a:off x="311700" y="1561410"/>
            <a:ext cx="7159564" cy="495281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just"/>
            <a:r>
              <a:rPr lang="en-GB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The electrons that interact lose part of their momentum, therefore they are deflected more by dipolar magnets.</a:t>
            </a:r>
            <a:endParaRPr lang="it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4514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821E3A4-B642-4160-99D3-3E8FCE0755C8}" type="slidenum">
              <a:rPr lang="it" sz="563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fld>
            <a:endParaRPr lang="it" sz="563" dirty="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 idx="4294967295"/>
          </p:nvPr>
        </p:nvSpPr>
        <p:spPr>
          <a:xfrm>
            <a:off x="352282" y="-76633"/>
            <a:ext cx="8791717" cy="830263"/>
          </a:xfrm>
        </p:spPr>
        <p:txBody>
          <a:bodyPr/>
          <a:lstStyle/>
          <a:p>
            <a:r>
              <a:rPr lang="en-US" dirty="0"/>
              <a:t>JLab Hall C Compton Electron detector</a:t>
            </a:r>
          </a:p>
        </p:txBody>
      </p:sp>
      <p:pic>
        <p:nvPicPr>
          <p:cNvPr id="67" name="Picture 6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1845"/>
          <a:stretch/>
        </p:blipFill>
        <p:spPr bwMode="auto">
          <a:xfrm>
            <a:off x="5975364" y="1892217"/>
            <a:ext cx="2871168" cy="3736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6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257" y="1892217"/>
            <a:ext cx="1600786" cy="157720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TextBox 70"/>
          <p:cNvSpPr txBox="1"/>
          <p:nvPr/>
        </p:nvSpPr>
        <p:spPr>
          <a:xfrm>
            <a:off x="503105" y="2114181"/>
            <a:ext cx="3611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Silicon or diamond strip detectors</a:t>
            </a:r>
          </a:p>
          <a:p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 200 to 250 strips 250 mm width</a:t>
            </a:r>
          </a:p>
          <a:p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cm length to catch zero crossing and Compton edge</a:t>
            </a:r>
          </a:p>
        </p:txBody>
      </p:sp>
      <p:sp>
        <p:nvSpPr>
          <p:cNvPr id="78" name="Shape 95"/>
          <p:cNvSpPr txBox="1"/>
          <p:nvPr/>
        </p:nvSpPr>
        <p:spPr>
          <a:xfrm>
            <a:off x="311700" y="1561410"/>
            <a:ext cx="7159564" cy="495281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t" anchorCtr="0">
            <a:noAutofit/>
          </a:bodyPr>
          <a:lstStyle/>
          <a:p>
            <a:pPr lvl="0" algn="just"/>
            <a:r>
              <a:rPr lang="en-GB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 solid state detector directly in the primary vacuum can approach the beam using a movable support.</a:t>
            </a:r>
            <a:endParaRPr lang="it" sz="13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7486" t="8509" r="6244" b="14383"/>
          <a:stretch/>
        </p:blipFill>
        <p:spPr>
          <a:xfrm rot="5400000" flipH="1">
            <a:off x="3970356" y="3826094"/>
            <a:ext cx="2158812" cy="1601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05" y="3547647"/>
            <a:ext cx="3499700" cy="24248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05" y="2899479"/>
            <a:ext cx="302954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 system used at JLAB Hall C : </a:t>
            </a:r>
          </a:p>
          <a:p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electronics connected with flat cables</a:t>
            </a:r>
          </a:p>
          <a:p>
            <a:pPr algn="r"/>
            <a:r>
              <a:rPr lang="en-US" sz="13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135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 for SNR and speed!</a:t>
            </a:r>
          </a:p>
        </p:txBody>
      </p:sp>
    </p:spTree>
    <p:extLst>
      <p:ext uri="{BB962C8B-B14F-4D97-AF65-F5344CB8AC3E}">
        <p14:creationId xmlns:p14="http://schemas.microsoft.com/office/powerpoint/2010/main" val="3477270149"/>
      </p:ext>
    </p:extLst>
  </p:cSld>
  <p:clrMapOvr>
    <a:masterClrMapping/>
  </p:clrMapOvr>
</p:sld>
</file>

<file path=ppt/theme/theme1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20434</TotalTime>
  <Words>1507</Words>
  <Application>Microsoft Office PowerPoint</Application>
  <PresentationFormat>On-screen Show (4:3)</PresentationFormat>
  <Paragraphs>319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Narrow</vt:lpstr>
      <vt:lpstr>Calibri</vt:lpstr>
      <vt:lpstr>Cambria Math</vt:lpstr>
      <vt:lpstr>Minion Pro</vt:lpstr>
      <vt:lpstr>Open Sans</vt:lpstr>
      <vt:lpstr>Symbol</vt:lpstr>
      <vt:lpstr>1_JLabPowerpointMain</vt:lpstr>
      <vt:lpstr>Backgrounds and detectors for Compton polarimetry</vt:lpstr>
      <vt:lpstr>Outline</vt:lpstr>
      <vt:lpstr>Electron Ion Collider designs</vt:lpstr>
      <vt:lpstr> Main Parameters eRHIC ring-ring for Maximum Luminosity</vt:lpstr>
      <vt:lpstr>Polarized Compton effect</vt:lpstr>
      <vt:lpstr>PowerPoint Presentation</vt:lpstr>
      <vt:lpstr>Polarized Compton process</vt:lpstr>
      <vt:lpstr>Compton chicane</vt:lpstr>
      <vt:lpstr>JLab Hall C Compton Electron detector</vt:lpstr>
      <vt:lpstr>Challenges at EIC</vt:lpstr>
      <vt:lpstr>Proposed EIC Compton electron detector</vt:lpstr>
      <vt:lpstr>Synchrotron radiation</vt:lpstr>
      <vt:lpstr>Ante-chamber method</vt:lpstr>
      <vt:lpstr>PowerPoint Presentation</vt:lpstr>
      <vt:lpstr>Halo background</vt:lpstr>
      <vt:lpstr>Compton Electron Rates from IP</vt:lpstr>
      <vt:lpstr>Compton Electron Det. Rates</vt:lpstr>
      <vt:lpstr>Compton asymmetry with window</vt:lpstr>
      <vt:lpstr>Compton asymmetry with window</vt:lpstr>
      <vt:lpstr>Wakefield study</vt:lpstr>
      <vt:lpstr>Compton counting rates </vt:lpstr>
      <vt:lpstr>Electronics for very fast detectors</vt:lpstr>
      <vt:lpstr>Silicon pulsed with laser at 10 MHz</vt:lpstr>
      <vt:lpstr>Fast detector R&amp;D</vt:lpstr>
      <vt:lpstr>PowerPoint Presentation</vt:lpstr>
      <vt:lpstr>Electronics for very fast detectors</vt:lpstr>
      <vt:lpstr>PowerPoint Presentation</vt:lpstr>
      <vt:lpstr>Photon detector</vt:lpstr>
      <vt:lpstr>Photon detection</vt:lpstr>
      <vt:lpstr>Sensors</vt:lpstr>
      <vt:lpstr>HERA TPOL</vt:lpstr>
      <vt:lpstr>HERA transverse polarimeter</vt:lpstr>
      <vt:lpstr>EIC R&amp;D eRD12</vt:lpstr>
      <vt:lpstr>To do list</vt:lpstr>
      <vt:lpstr>Conclusion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Eun  Hee Alexandre</cp:lastModifiedBy>
  <cp:revision>983</cp:revision>
  <cp:lastPrinted>2014-11-03T16:53:34Z</cp:lastPrinted>
  <dcterms:created xsi:type="dcterms:W3CDTF">2014-12-15T00:08:05Z</dcterms:created>
  <dcterms:modified xsi:type="dcterms:W3CDTF">2020-02-04T16:59:19Z</dcterms:modified>
</cp:coreProperties>
</file>