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0"/>
  </p:notesMasterIdLst>
  <p:sldIdLst>
    <p:sldId id="256" r:id="rId2"/>
    <p:sldId id="837" r:id="rId3"/>
    <p:sldId id="863" r:id="rId4"/>
    <p:sldId id="665" r:id="rId5"/>
    <p:sldId id="836" r:id="rId6"/>
    <p:sldId id="835" r:id="rId7"/>
    <p:sldId id="843" r:id="rId8"/>
    <p:sldId id="854" r:id="rId9"/>
    <p:sldId id="855" r:id="rId10"/>
    <p:sldId id="845" r:id="rId11"/>
    <p:sldId id="838" r:id="rId12"/>
    <p:sldId id="761" r:id="rId13"/>
    <p:sldId id="765" r:id="rId14"/>
    <p:sldId id="768" r:id="rId15"/>
    <p:sldId id="763" r:id="rId16"/>
    <p:sldId id="852" r:id="rId17"/>
    <p:sldId id="772" r:id="rId18"/>
    <p:sldId id="805" r:id="rId19"/>
    <p:sldId id="834" r:id="rId20"/>
    <p:sldId id="856" r:id="rId21"/>
    <p:sldId id="857" r:id="rId22"/>
    <p:sldId id="858" r:id="rId23"/>
    <p:sldId id="859" r:id="rId24"/>
    <p:sldId id="860" r:id="rId25"/>
    <p:sldId id="861" r:id="rId26"/>
    <p:sldId id="862" r:id="rId27"/>
    <p:sldId id="260" r:id="rId28"/>
    <p:sldId id="262" r:id="rId29"/>
    <p:sldId id="261" r:id="rId30"/>
    <p:sldId id="273" r:id="rId31"/>
    <p:sldId id="263" r:id="rId32"/>
    <p:sldId id="265" r:id="rId33"/>
    <p:sldId id="697" r:id="rId34"/>
    <p:sldId id="850" r:id="rId35"/>
    <p:sldId id="842" r:id="rId36"/>
    <p:sldId id="848" r:id="rId37"/>
    <p:sldId id="864" r:id="rId38"/>
    <p:sldId id="85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F00BF"/>
    <a:srgbClr val="FF00FF"/>
    <a:srgbClr val="008000"/>
    <a:srgbClr val="FF6600"/>
    <a:srgbClr val="0070C0"/>
    <a:srgbClr val="F9A7D8"/>
    <a:srgbClr val="D09E00"/>
    <a:srgbClr val="9933FF"/>
    <a:srgbClr val="000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A99DD-C0E9-4E3B-9BA5-F9567F1E4743}" v="23" dt="2020-01-23T17:28:07.413"/>
    <p1510:client id="{234965C5-70A1-4659-84C5-39A391967E02}" v="383" dt="2020-01-23T15:48:04.904"/>
    <p1510:client id="{78F47A21-279C-49C1-A539-F148423934FE}" v="302" dt="2020-01-23T16:18:04.629"/>
    <p1510:client id="{FD49FFD7-E3A4-43A5-9383-92A870CDCD23}" v="112" dt="2020-01-22T22:17:30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128" autoAdjust="0"/>
  </p:normalViewPr>
  <p:slideViewPr>
    <p:cSldViewPr snapToGrid="0">
      <p:cViewPr>
        <p:scale>
          <a:sx n="75" d="100"/>
          <a:sy n="75" d="100"/>
        </p:scale>
        <p:origin x="-2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Long" userId="6c2fd083e3647dc1" providerId="LiveId" clId="{30E17FC7-6107-4A4C-A439-229554FD1A2F}"/>
    <pc:docChg chg="undo custSel addSld modSld sldOrd">
      <pc:chgData name="Elena Long" userId="6c2fd083e3647dc1" providerId="LiveId" clId="{30E17FC7-6107-4A4C-A439-229554FD1A2F}" dt="2020-01-22T22:17:30.610" v="1519" actId="164"/>
      <pc:docMkLst>
        <pc:docMk/>
      </pc:docMkLst>
      <pc:sldChg chg="addSp delSp modSp">
        <pc:chgData name="Elena Long" userId="6c2fd083e3647dc1" providerId="LiveId" clId="{30E17FC7-6107-4A4C-A439-229554FD1A2F}" dt="2020-01-22T22:14:21.145" v="1495" actId="20577"/>
        <pc:sldMkLst>
          <pc:docMk/>
          <pc:sldMk cId="87090442" sldId="817"/>
        </pc:sldMkLst>
        <pc:spChg chg="mod">
          <ac:chgData name="Elena Long" userId="6c2fd083e3647dc1" providerId="LiveId" clId="{30E17FC7-6107-4A4C-A439-229554FD1A2F}" dt="2020-01-22T22:14:21.145" v="1495" actId="20577"/>
          <ac:spMkLst>
            <pc:docMk/>
            <pc:sldMk cId="87090442" sldId="817"/>
            <ac:spMk id="3" creationId="{51AAB9BA-C47C-4864-BDA6-3FE6228F2526}"/>
          </ac:spMkLst>
        </pc:spChg>
        <pc:picChg chg="add mod modCrop">
          <ac:chgData name="Elena Long" userId="6c2fd083e3647dc1" providerId="LiveId" clId="{30E17FC7-6107-4A4C-A439-229554FD1A2F}" dt="2020-01-22T21:41:12.225" v="9" actId="1076"/>
          <ac:picMkLst>
            <pc:docMk/>
            <pc:sldMk cId="87090442" sldId="817"/>
            <ac:picMk id="9" creationId="{8DEC31AF-E7C9-4E1B-B72B-39066843B68A}"/>
          </ac:picMkLst>
        </pc:picChg>
        <pc:picChg chg="add del mod">
          <ac:chgData name="Elena Long" userId="6c2fd083e3647dc1" providerId="LiveId" clId="{30E17FC7-6107-4A4C-A439-229554FD1A2F}" dt="2020-01-22T21:41:35.836" v="12"/>
          <ac:picMkLst>
            <pc:docMk/>
            <pc:sldMk cId="87090442" sldId="817"/>
            <ac:picMk id="11" creationId="{08DD4840-C085-4FBD-9B25-5F037C31ED02}"/>
          </ac:picMkLst>
        </pc:picChg>
      </pc:sldChg>
      <pc:sldChg chg="addSp delSp modSp add">
        <pc:chgData name="Elena Long" userId="6c2fd083e3647dc1" providerId="LiveId" clId="{30E17FC7-6107-4A4C-A439-229554FD1A2F}" dt="2020-01-22T21:48:15.250" v="184"/>
        <pc:sldMkLst>
          <pc:docMk/>
          <pc:sldMk cId="3228964152" sldId="818"/>
        </pc:sldMkLst>
        <pc:spChg chg="mod">
          <ac:chgData name="Elena Long" userId="6c2fd083e3647dc1" providerId="LiveId" clId="{30E17FC7-6107-4A4C-A439-229554FD1A2F}" dt="2020-01-22T21:47:56.497" v="181" actId="20577"/>
          <ac:spMkLst>
            <pc:docMk/>
            <pc:sldMk cId="3228964152" sldId="818"/>
            <ac:spMk id="3" creationId="{51AAB9BA-C47C-4864-BDA6-3FE6228F2526}"/>
          </ac:spMkLst>
        </pc:spChg>
        <pc:spChg chg="add del">
          <ac:chgData name="Elena Long" userId="6c2fd083e3647dc1" providerId="LiveId" clId="{30E17FC7-6107-4A4C-A439-229554FD1A2F}" dt="2020-01-22T21:48:15.250" v="184"/>
          <ac:spMkLst>
            <pc:docMk/>
            <pc:sldMk cId="3228964152" sldId="818"/>
            <ac:spMk id="13" creationId="{82F777A8-429F-47DA-B522-31EFB192A243}"/>
          </ac:spMkLst>
        </pc:spChg>
        <pc:picChg chg="del">
          <ac:chgData name="Elena Long" userId="6c2fd083e3647dc1" providerId="LiveId" clId="{30E17FC7-6107-4A4C-A439-229554FD1A2F}" dt="2020-01-22T21:42:21.189" v="14" actId="478"/>
          <ac:picMkLst>
            <pc:docMk/>
            <pc:sldMk cId="3228964152" sldId="818"/>
            <ac:picMk id="9" creationId="{8DEC31AF-E7C9-4E1B-B72B-39066843B68A}"/>
          </ac:picMkLst>
        </pc:picChg>
        <pc:picChg chg="add mod modCrop">
          <ac:chgData name="Elena Long" userId="6c2fd083e3647dc1" providerId="LiveId" clId="{30E17FC7-6107-4A4C-A439-229554FD1A2F}" dt="2020-01-22T21:43:28.310" v="52" actId="1076"/>
          <ac:picMkLst>
            <pc:docMk/>
            <pc:sldMk cId="3228964152" sldId="818"/>
            <ac:picMk id="10" creationId="{0A96D475-DDB5-4200-B668-25950ADECB6A}"/>
          </ac:picMkLst>
        </pc:picChg>
        <pc:picChg chg="add mod modCrop">
          <ac:chgData name="Elena Long" userId="6c2fd083e3647dc1" providerId="LiveId" clId="{30E17FC7-6107-4A4C-A439-229554FD1A2F}" dt="2020-01-22T21:48:05.293" v="182" actId="1076"/>
          <ac:picMkLst>
            <pc:docMk/>
            <pc:sldMk cId="3228964152" sldId="818"/>
            <ac:picMk id="12" creationId="{6EB8E4FE-FC93-4096-B356-4CFED769FDD8}"/>
          </ac:picMkLst>
        </pc:picChg>
      </pc:sldChg>
      <pc:sldChg chg="addSp delSp modSp add">
        <pc:chgData name="Elena Long" userId="6c2fd083e3647dc1" providerId="LiveId" clId="{30E17FC7-6107-4A4C-A439-229554FD1A2F}" dt="2020-01-22T21:55:06.800" v="579" actId="58"/>
        <pc:sldMkLst>
          <pc:docMk/>
          <pc:sldMk cId="3830886374" sldId="819"/>
        </pc:sldMkLst>
        <pc:spChg chg="mod">
          <ac:chgData name="Elena Long" userId="6c2fd083e3647dc1" providerId="LiveId" clId="{30E17FC7-6107-4A4C-A439-229554FD1A2F}" dt="2020-01-22T21:55:06.800" v="579" actId="58"/>
          <ac:spMkLst>
            <pc:docMk/>
            <pc:sldMk cId="3830886374" sldId="819"/>
            <ac:spMk id="2" creationId="{FFD784CB-F24E-4D48-BC20-4567985D780F}"/>
          </ac:spMkLst>
        </pc:spChg>
        <pc:spChg chg="mod">
          <ac:chgData name="Elena Long" userId="6c2fd083e3647dc1" providerId="LiveId" clId="{30E17FC7-6107-4A4C-A439-229554FD1A2F}" dt="2020-01-22T21:54:35.390" v="526" actId="20577"/>
          <ac:spMkLst>
            <pc:docMk/>
            <pc:sldMk cId="3830886374" sldId="819"/>
            <ac:spMk id="3" creationId="{51AAB9BA-C47C-4864-BDA6-3FE6228F2526}"/>
          </ac:spMkLst>
        </pc:spChg>
        <pc:spChg chg="add mod">
          <ac:chgData name="Elena Long" userId="6c2fd083e3647dc1" providerId="LiveId" clId="{30E17FC7-6107-4A4C-A439-229554FD1A2F}" dt="2020-01-22T21:54:44.839" v="556" actId="1036"/>
          <ac:spMkLst>
            <pc:docMk/>
            <pc:sldMk cId="3830886374" sldId="819"/>
            <ac:spMk id="14" creationId="{F1A1811E-E0EF-41F1-AC0F-A7951C1925C1}"/>
          </ac:spMkLst>
        </pc:spChg>
        <pc:spChg chg="add mod">
          <ac:chgData name="Elena Long" userId="6c2fd083e3647dc1" providerId="LiveId" clId="{30E17FC7-6107-4A4C-A439-229554FD1A2F}" dt="2020-01-22T21:54:44.839" v="556" actId="1036"/>
          <ac:spMkLst>
            <pc:docMk/>
            <pc:sldMk cId="3830886374" sldId="819"/>
            <ac:spMk id="15" creationId="{C2110A14-9360-4C40-A3FA-FB5281343E85}"/>
          </ac:spMkLst>
        </pc:spChg>
        <pc:spChg chg="add mod">
          <ac:chgData name="Elena Long" userId="6c2fd083e3647dc1" providerId="LiveId" clId="{30E17FC7-6107-4A4C-A439-229554FD1A2F}" dt="2020-01-22T21:54:44.839" v="556" actId="1036"/>
          <ac:spMkLst>
            <pc:docMk/>
            <pc:sldMk cId="3830886374" sldId="819"/>
            <ac:spMk id="16" creationId="{F428DC55-92DA-4D65-90E8-5BA56DA9E2CB}"/>
          </ac:spMkLst>
        </pc:spChg>
        <pc:spChg chg="add mod">
          <ac:chgData name="Elena Long" userId="6c2fd083e3647dc1" providerId="LiveId" clId="{30E17FC7-6107-4A4C-A439-229554FD1A2F}" dt="2020-01-22T21:54:44.839" v="556" actId="1036"/>
          <ac:spMkLst>
            <pc:docMk/>
            <pc:sldMk cId="3830886374" sldId="819"/>
            <ac:spMk id="17" creationId="{F9E1338E-B5A5-4084-A125-A52763659CF9}"/>
          </ac:spMkLst>
        </pc:spChg>
        <pc:picChg chg="add mod modCrop">
          <ac:chgData name="Elena Long" userId="6c2fd083e3647dc1" providerId="LiveId" clId="{30E17FC7-6107-4A4C-A439-229554FD1A2F}" dt="2020-01-22T21:54:44.839" v="556" actId="1036"/>
          <ac:picMkLst>
            <pc:docMk/>
            <pc:sldMk cId="3830886374" sldId="819"/>
            <ac:picMk id="9" creationId="{2B4A296F-E725-49B8-849F-8E0BE37790ED}"/>
          </ac:picMkLst>
        </pc:picChg>
        <pc:picChg chg="del">
          <ac:chgData name="Elena Long" userId="6c2fd083e3647dc1" providerId="LiveId" clId="{30E17FC7-6107-4A4C-A439-229554FD1A2F}" dt="2020-01-22T21:48:20.827" v="187" actId="478"/>
          <ac:picMkLst>
            <pc:docMk/>
            <pc:sldMk cId="3830886374" sldId="819"/>
            <ac:picMk id="10" creationId="{0A96D475-DDB5-4200-B668-25950ADECB6A}"/>
          </ac:picMkLst>
        </pc:picChg>
        <pc:picChg chg="del">
          <ac:chgData name="Elena Long" userId="6c2fd083e3647dc1" providerId="LiveId" clId="{30E17FC7-6107-4A4C-A439-229554FD1A2F}" dt="2020-01-22T21:48:19.379" v="186" actId="478"/>
          <ac:picMkLst>
            <pc:docMk/>
            <pc:sldMk cId="3830886374" sldId="819"/>
            <ac:picMk id="12" creationId="{6EB8E4FE-FC93-4096-B356-4CFED769FDD8}"/>
          </ac:picMkLst>
        </pc:picChg>
        <pc:picChg chg="add mod modCrop">
          <ac:chgData name="Elena Long" userId="6c2fd083e3647dc1" providerId="LiveId" clId="{30E17FC7-6107-4A4C-A439-229554FD1A2F}" dt="2020-01-22T21:54:44.839" v="556" actId="1036"/>
          <ac:picMkLst>
            <pc:docMk/>
            <pc:sldMk cId="3830886374" sldId="819"/>
            <ac:picMk id="13" creationId="{88E3EE0D-F0B1-41C3-AA0E-1CF039AB4285}"/>
          </ac:picMkLst>
        </pc:picChg>
        <pc:picChg chg="add mod modCrop">
          <ac:chgData name="Elena Long" userId="6c2fd083e3647dc1" providerId="LiveId" clId="{30E17FC7-6107-4A4C-A439-229554FD1A2F}" dt="2020-01-22T21:54:44.839" v="556" actId="1036"/>
          <ac:picMkLst>
            <pc:docMk/>
            <pc:sldMk cId="3830886374" sldId="819"/>
            <ac:picMk id="18" creationId="{2CA62938-70D0-40F1-884A-4CE601397130}"/>
          </ac:picMkLst>
        </pc:picChg>
        <pc:picChg chg="add mod modCrop">
          <ac:chgData name="Elena Long" userId="6c2fd083e3647dc1" providerId="LiveId" clId="{30E17FC7-6107-4A4C-A439-229554FD1A2F}" dt="2020-01-22T21:54:44.839" v="556" actId="1036"/>
          <ac:picMkLst>
            <pc:docMk/>
            <pc:sldMk cId="3830886374" sldId="819"/>
            <ac:picMk id="19" creationId="{F0B38B2D-0228-46B8-B6D0-5AF888740970}"/>
          </ac:picMkLst>
        </pc:picChg>
      </pc:sldChg>
      <pc:sldChg chg="addSp delSp modSp add">
        <pc:chgData name="Elena Long" userId="6c2fd083e3647dc1" providerId="LiveId" clId="{30E17FC7-6107-4A4C-A439-229554FD1A2F}" dt="2020-01-22T21:58:37.245" v="904" actId="20577"/>
        <pc:sldMkLst>
          <pc:docMk/>
          <pc:sldMk cId="792555469" sldId="820"/>
        </pc:sldMkLst>
        <pc:spChg chg="mod">
          <ac:chgData name="Elena Long" userId="6c2fd083e3647dc1" providerId="LiveId" clId="{30E17FC7-6107-4A4C-A439-229554FD1A2F}" dt="2020-01-22T21:55:17.549" v="587" actId="20577"/>
          <ac:spMkLst>
            <pc:docMk/>
            <pc:sldMk cId="792555469" sldId="820"/>
            <ac:spMk id="2" creationId="{FFD784CB-F24E-4D48-BC20-4567985D780F}"/>
          </ac:spMkLst>
        </pc:spChg>
        <pc:spChg chg="mod">
          <ac:chgData name="Elena Long" userId="6c2fd083e3647dc1" providerId="LiveId" clId="{30E17FC7-6107-4A4C-A439-229554FD1A2F}" dt="2020-01-22T21:58:37.245" v="904" actId="20577"/>
          <ac:spMkLst>
            <pc:docMk/>
            <pc:sldMk cId="792555469" sldId="820"/>
            <ac:spMk id="3" creationId="{51AAB9BA-C47C-4864-BDA6-3FE6228F2526}"/>
          </ac:spMkLst>
        </pc:spChg>
        <pc:spChg chg="mod">
          <ac:chgData name="Elena Long" userId="6c2fd083e3647dc1" providerId="LiveId" clId="{30E17FC7-6107-4A4C-A439-229554FD1A2F}" dt="2020-01-22T21:57:07.402" v="682" actId="1038"/>
          <ac:spMkLst>
            <pc:docMk/>
            <pc:sldMk cId="792555469" sldId="820"/>
            <ac:spMk id="14" creationId="{F1A1811E-E0EF-41F1-AC0F-A7951C1925C1}"/>
          </ac:spMkLst>
        </pc:spChg>
        <pc:spChg chg="del">
          <ac:chgData name="Elena Long" userId="6c2fd083e3647dc1" providerId="LiveId" clId="{30E17FC7-6107-4A4C-A439-229554FD1A2F}" dt="2020-01-22T21:55:59.180" v="589" actId="478"/>
          <ac:spMkLst>
            <pc:docMk/>
            <pc:sldMk cId="792555469" sldId="820"/>
            <ac:spMk id="15" creationId="{C2110A14-9360-4C40-A3FA-FB5281343E85}"/>
          </ac:spMkLst>
        </pc:spChg>
        <pc:spChg chg="del">
          <ac:chgData name="Elena Long" userId="6c2fd083e3647dc1" providerId="LiveId" clId="{30E17FC7-6107-4A4C-A439-229554FD1A2F}" dt="2020-01-22T21:56:02.150" v="590" actId="478"/>
          <ac:spMkLst>
            <pc:docMk/>
            <pc:sldMk cId="792555469" sldId="820"/>
            <ac:spMk id="16" creationId="{F428DC55-92DA-4D65-90E8-5BA56DA9E2CB}"/>
          </ac:spMkLst>
        </pc:spChg>
        <pc:spChg chg="mod">
          <ac:chgData name="Elena Long" userId="6c2fd083e3647dc1" providerId="LiveId" clId="{30E17FC7-6107-4A4C-A439-229554FD1A2F}" dt="2020-01-22T21:57:07.402" v="682" actId="1038"/>
          <ac:spMkLst>
            <pc:docMk/>
            <pc:sldMk cId="792555469" sldId="820"/>
            <ac:spMk id="17" creationId="{F9E1338E-B5A5-4084-A125-A52763659CF9}"/>
          </ac:spMkLst>
        </pc:spChg>
        <pc:picChg chg="del">
          <ac:chgData name="Elena Long" userId="6c2fd083e3647dc1" providerId="LiveId" clId="{30E17FC7-6107-4A4C-A439-229554FD1A2F}" dt="2020-01-22T21:55:57.212" v="588" actId="478"/>
          <ac:picMkLst>
            <pc:docMk/>
            <pc:sldMk cId="792555469" sldId="820"/>
            <ac:picMk id="9" creationId="{2B4A296F-E725-49B8-849F-8E0BE37790ED}"/>
          </ac:picMkLst>
        </pc:picChg>
        <pc:picChg chg="add mod modCrop">
          <ac:chgData name="Elena Long" userId="6c2fd083e3647dc1" providerId="LiveId" clId="{30E17FC7-6107-4A4C-A439-229554FD1A2F}" dt="2020-01-22T21:57:07.402" v="682" actId="1038"/>
          <ac:picMkLst>
            <pc:docMk/>
            <pc:sldMk cId="792555469" sldId="820"/>
            <ac:picMk id="10" creationId="{73166E26-13E3-4239-9DD0-75248EA21BB4}"/>
          </ac:picMkLst>
        </pc:picChg>
        <pc:picChg chg="del">
          <ac:chgData name="Elena Long" userId="6c2fd083e3647dc1" providerId="LiveId" clId="{30E17FC7-6107-4A4C-A439-229554FD1A2F}" dt="2020-01-22T21:55:57.212" v="588" actId="478"/>
          <ac:picMkLst>
            <pc:docMk/>
            <pc:sldMk cId="792555469" sldId="820"/>
            <ac:picMk id="13" creationId="{88E3EE0D-F0B1-41C3-AA0E-1CF039AB4285}"/>
          </ac:picMkLst>
        </pc:picChg>
        <pc:picChg chg="del">
          <ac:chgData name="Elena Long" userId="6c2fd083e3647dc1" providerId="LiveId" clId="{30E17FC7-6107-4A4C-A439-229554FD1A2F}" dt="2020-01-22T21:55:57.212" v="588" actId="478"/>
          <ac:picMkLst>
            <pc:docMk/>
            <pc:sldMk cId="792555469" sldId="820"/>
            <ac:picMk id="18" creationId="{2CA62938-70D0-40F1-884A-4CE601397130}"/>
          </ac:picMkLst>
        </pc:picChg>
        <pc:picChg chg="del">
          <ac:chgData name="Elena Long" userId="6c2fd083e3647dc1" providerId="LiveId" clId="{30E17FC7-6107-4A4C-A439-229554FD1A2F}" dt="2020-01-22T21:55:57.212" v="588" actId="478"/>
          <ac:picMkLst>
            <pc:docMk/>
            <pc:sldMk cId="792555469" sldId="820"/>
            <ac:picMk id="19" creationId="{F0B38B2D-0228-46B8-B6D0-5AF888740970}"/>
          </ac:picMkLst>
        </pc:picChg>
        <pc:picChg chg="add mod modCrop">
          <ac:chgData name="Elena Long" userId="6c2fd083e3647dc1" providerId="LiveId" clId="{30E17FC7-6107-4A4C-A439-229554FD1A2F}" dt="2020-01-22T21:57:07.402" v="682" actId="1038"/>
          <ac:picMkLst>
            <pc:docMk/>
            <pc:sldMk cId="792555469" sldId="820"/>
            <ac:picMk id="20" creationId="{1305E863-A3AD-4F79-B04C-958906871169}"/>
          </ac:picMkLst>
        </pc:picChg>
      </pc:sldChg>
      <pc:sldChg chg="addSp delSp modSp add">
        <pc:chgData name="Elena Long" userId="6c2fd083e3647dc1" providerId="LiveId" clId="{30E17FC7-6107-4A4C-A439-229554FD1A2F}" dt="2020-01-22T22:13:16.661" v="1430" actId="20577"/>
        <pc:sldMkLst>
          <pc:docMk/>
          <pc:sldMk cId="2825921021" sldId="821"/>
        </pc:sldMkLst>
        <pc:spChg chg="mod">
          <ac:chgData name="Elena Long" userId="6c2fd083e3647dc1" providerId="LiveId" clId="{30E17FC7-6107-4A4C-A439-229554FD1A2F}" dt="2020-01-22T21:59:00.066" v="937" actId="20577"/>
          <ac:spMkLst>
            <pc:docMk/>
            <pc:sldMk cId="2825921021" sldId="821"/>
            <ac:spMk id="2" creationId="{FFD784CB-F24E-4D48-BC20-4567985D780F}"/>
          </ac:spMkLst>
        </pc:spChg>
        <pc:spChg chg="mod">
          <ac:chgData name="Elena Long" userId="6c2fd083e3647dc1" providerId="LiveId" clId="{30E17FC7-6107-4A4C-A439-229554FD1A2F}" dt="2020-01-22T22:13:16.661" v="1430" actId="20577"/>
          <ac:spMkLst>
            <pc:docMk/>
            <pc:sldMk cId="2825921021" sldId="821"/>
            <ac:spMk id="3" creationId="{51AAB9BA-C47C-4864-BDA6-3FE6228F2526}"/>
          </ac:spMkLst>
        </pc:spChg>
        <pc:spChg chg="add mod">
          <ac:chgData name="Elena Long" userId="6c2fd083e3647dc1" providerId="LiveId" clId="{30E17FC7-6107-4A4C-A439-229554FD1A2F}" dt="2020-01-22T22:07:24.954" v="1181" actId="207"/>
          <ac:spMkLst>
            <pc:docMk/>
            <pc:sldMk cId="2825921021" sldId="821"/>
            <ac:spMk id="13" creationId="{C3154316-67DC-4A31-BDDF-7E07A0808F92}"/>
          </ac:spMkLst>
        </pc:spChg>
        <pc:spChg chg="del">
          <ac:chgData name="Elena Long" userId="6c2fd083e3647dc1" providerId="LiveId" clId="{30E17FC7-6107-4A4C-A439-229554FD1A2F}" dt="2020-01-22T21:59:52.957" v="941" actId="478"/>
          <ac:spMkLst>
            <pc:docMk/>
            <pc:sldMk cId="2825921021" sldId="821"/>
            <ac:spMk id="14" creationId="{F1A1811E-E0EF-41F1-AC0F-A7951C1925C1}"/>
          </ac:spMkLst>
        </pc:spChg>
        <pc:spChg chg="del">
          <ac:chgData name="Elena Long" userId="6c2fd083e3647dc1" providerId="LiveId" clId="{30E17FC7-6107-4A4C-A439-229554FD1A2F}" dt="2020-01-22T21:59:51.127" v="940" actId="478"/>
          <ac:spMkLst>
            <pc:docMk/>
            <pc:sldMk cId="2825921021" sldId="821"/>
            <ac:spMk id="17" creationId="{F9E1338E-B5A5-4084-A125-A52763659CF9}"/>
          </ac:spMkLst>
        </pc:spChg>
        <pc:spChg chg="add mod">
          <ac:chgData name="Elena Long" userId="6c2fd083e3647dc1" providerId="LiveId" clId="{30E17FC7-6107-4A4C-A439-229554FD1A2F}" dt="2020-01-22T22:11:59.470" v="1274" actId="1076"/>
          <ac:spMkLst>
            <pc:docMk/>
            <pc:sldMk cId="2825921021" sldId="821"/>
            <ac:spMk id="18" creationId="{3181A23A-403E-44E6-8D77-801DB5AFD29E}"/>
          </ac:spMkLst>
        </pc:spChg>
        <pc:spChg chg="add mod">
          <ac:chgData name="Elena Long" userId="6c2fd083e3647dc1" providerId="LiveId" clId="{30E17FC7-6107-4A4C-A439-229554FD1A2F}" dt="2020-01-22T22:12:08.229" v="1278" actId="1076"/>
          <ac:spMkLst>
            <pc:docMk/>
            <pc:sldMk cId="2825921021" sldId="821"/>
            <ac:spMk id="19" creationId="{C381EBB3-96F8-4CCB-9635-68B0D8BC5BEC}"/>
          </ac:spMkLst>
        </pc:spChg>
        <pc:spChg chg="add mod">
          <ac:chgData name="Elena Long" userId="6c2fd083e3647dc1" providerId="LiveId" clId="{30E17FC7-6107-4A4C-A439-229554FD1A2F}" dt="2020-01-22T22:12:02.228" v="1275" actId="1076"/>
          <ac:spMkLst>
            <pc:docMk/>
            <pc:sldMk cId="2825921021" sldId="821"/>
            <ac:spMk id="21" creationId="{E114E21E-089C-47E6-BD0A-88ACB215E057}"/>
          </ac:spMkLst>
        </pc:spChg>
        <pc:grpChg chg="add mod">
          <ac:chgData name="Elena Long" userId="6c2fd083e3647dc1" providerId="LiveId" clId="{30E17FC7-6107-4A4C-A439-229554FD1A2F}" dt="2020-01-22T22:11:42.956" v="1271" actId="164"/>
          <ac:grpSpMkLst>
            <pc:docMk/>
            <pc:sldMk cId="2825921021" sldId="821"/>
            <ac:grpSpMk id="24" creationId="{75CFEC48-4E23-4865-8ECA-7333FBBD1801}"/>
          </ac:grpSpMkLst>
        </pc:grpChg>
        <pc:picChg chg="add mod modCrop">
          <ac:chgData name="Elena Long" userId="6c2fd083e3647dc1" providerId="LiveId" clId="{30E17FC7-6107-4A4C-A439-229554FD1A2F}" dt="2020-01-22T22:12:05.027" v="1277" actId="1076"/>
          <ac:picMkLst>
            <pc:docMk/>
            <pc:sldMk cId="2825921021" sldId="821"/>
            <ac:picMk id="9" creationId="{B8E455FE-E008-42D1-B9D0-A6E4590032C5}"/>
          </ac:picMkLst>
        </pc:picChg>
        <pc:picChg chg="del">
          <ac:chgData name="Elena Long" userId="6c2fd083e3647dc1" providerId="LiveId" clId="{30E17FC7-6107-4A4C-A439-229554FD1A2F}" dt="2020-01-22T21:59:48.477" v="938" actId="478"/>
          <ac:picMkLst>
            <pc:docMk/>
            <pc:sldMk cId="2825921021" sldId="821"/>
            <ac:picMk id="10" creationId="{73166E26-13E3-4239-9DD0-75248EA21BB4}"/>
          </ac:picMkLst>
        </pc:picChg>
        <pc:picChg chg="add del mod modCrop">
          <ac:chgData name="Elena Long" userId="6c2fd083e3647dc1" providerId="LiveId" clId="{30E17FC7-6107-4A4C-A439-229554FD1A2F}" dt="2020-01-22T22:02:24.001" v="1133" actId="478"/>
          <ac:picMkLst>
            <pc:docMk/>
            <pc:sldMk cId="2825921021" sldId="821"/>
            <ac:picMk id="12" creationId="{F34CB87A-978C-4A1C-8CB4-B4968E6F22BC}"/>
          </ac:picMkLst>
        </pc:picChg>
        <pc:picChg chg="add mod modCrop">
          <ac:chgData name="Elena Long" userId="6c2fd083e3647dc1" providerId="LiveId" clId="{30E17FC7-6107-4A4C-A439-229554FD1A2F}" dt="2020-01-22T22:11:42.956" v="1271" actId="164"/>
          <ac:picMkLst>
            <pc:docMk/>
            <pc:sldMk cId="2825921021" sldId="821"/>
            <ac:picMk id="16" creationId="{7EF0A4DE-28CC-4206-AC96-367978AF1AF2}"/>
          </ac:picMkLst>
        </pc:picChg>
        <pc:picChg chg="del">
          <ac:chgData name="Elena Long" userId="6c2fd083e3647dc1" providerId="LiveId" clId="{30E17FC7-6107-4A4C-A439-229554FD1A2F}" dt="2020-01-22T21:59:49.656" v="939" actId="478"/>
          <ac:picMkLst>
            <pc:docMk/>
            <pc:sldMk cId="2825921021" sldId="821"/>
            <ac:picMk id="20" creationId="{1305E863-A3AD-4F79-B04C-958906871169}"/>
          </ac:picMkLst>
        </pc:picChg>
        <pc:picChg chg="add mod modCrop">
          <ac:chgData name="Elena Long" userId="6c2fd083e3647dc1" providerId="LiveId" clId="{30E17FC7-6107-4A4C-A439-229554FD1A2F}" dt="2020-01-22T22:11:42.956" v="1271" actId="164"/>
          <ac:picMkLst>
            <pc:docMk/>
            <pc:sldMk cId="2825921021" sldId="821"/>
            <ac:picMk id="23" creationId="{F2B4196F-C20B-4088-9AE6-9284AD7A6C78}"/>
          </ac:picMkLst>
        </pc:picChg>
      </pc:sldChg>
      <pc:sldChg chg="addSp delSp modSp add ord">
        <pc:chgData name="Elena Long" userId="6c2fd083e3647dc1" providerId="LiveId" clId="{30E17FC7-6107-4A4C-A439-229554FD1A2F}" dt="2020-01-22T22:17:30.610" v="1519" actId="164"/>
        <pc:sldMkLst>
          <pc:docMk/>
          <pc:sldMk cId="2902918076" sldId="822"/>
        </pc:sldMkLst>
        <pc:spChg chg="del">
          <ac:chgData name="Elena Long" userId="6c2fd083e3647dc1" providerId="LiveId" clId="{30E17FC7-6107-4A4C-A439-229554FD1A2F}" dt="2020-01-22T22:15:44.738" v="1500" actId="478"/>
          <ac:spMkLst>
            <pc:docMk/>
            <pc:sldMk cId="2902918076" sldId="822"/>
            <ac:spMk id="2" creationId="{E5608731-7AD7-41F3-8E35-D934B03EA7BD}"/>
          </ac:spMkLst>
        </pc:spChg>
        <pc:spChg chg="del">
          <ac:chgData name="Elena Long" userId="6c2fd083e3647dc1" providerId="LiveId" clId="{30E17FC7-6107-4A4C-A439-229554FD1A2F}" dt="2020-01-22T22:15:46.167" v="1501" actId="478"/>
          <ac:spMkLst>
            <pc:docMk/>
            <pc:sldMk cId="2902918076" sldId="822"/>
            <ac:spMk id="3" creationId="{0497606A-11FC-4238-939F-AFCDD5426D79}"/>
          </ac:spMkLst>
        </pc:spChg>
        <pc:spChg chg="add mod">
          <ac:chgData name="Elena Long" userId="6c2fd083e3647dc1" providerId="LiveId" clId="{30E17FC7-6107-4A4C-A439-229554FD1A2F}" dt="2020-01-22T22:17:30.610" v="1519" actId="164"/>
          <ac:spMkLst>
            <pc:docMk/>
            <pc:sldMk cId="2902918076" sldId="822"/>
            <ac:spMk id="8" creationId="{0A75ED1E-5F3E-41E4-B651-984EEA719E6D}"/>
          </ac:spMkLst>
        </pc:spChg>
        <pc:grpChg chg="add mod">
          <ac:chgData name="Elena Long" userId="6c2fd083e3647dc1" providerId="LiveId" clId="{30E17FC7-6107-4A4C-A439-229554FD1A2F}" dt="2020-01-22T22:17:30.610" v="1519" actId="164"/>
          <ac:grpSpMkLst>
            <pc:docMk/>
            <pc:sldMk cId="2902918076" sldId="822"/>
            <ac:grpSpMk id="7" creationId="{A9C251D1-5CE1-46BC-94A9-0A6EE8089980}"/>
          </ac:grpSpMkLst>
        </pc:grpChg>
        <pc:picChg chg="add mod">
          <ac:chgData name="Elena Long" userId="6c2fd083e3647dc1" providerId="LiveId" clId="{30E17FC7-6107-4A4C-A439-229554FD1A2F}" dt="2020-01-22T22:17:30.610" v="1519" actId="164"/>
          <ac:picMkLst>
            <pc:docMk/>
            <pc:sldMk cId="2902918076" sldId="822"/>
            <ac:picMk id="1026" creationId="{F7ADA0F7-07FC-46AF-B4D6-6F8F212D2709}"/>
          </ac:picMkLst>
        </pc:picChg>
      </pc:sldChg>
      <pc:sldChg chg="addSp delSp modSp add">
        <pc:chgData name="Elena Long" userId="6c2fd083e3647dc1" providerId="LiveId" clId="{30E17FC7-6107-4A4C-A439-229554FD1A2F}" dt="2020-01-22T22:17:22.069" v="1516" actId="164"/>
        <pc:sldMkLst>
          <pc:docMk/>
          <pc:sldMk cId="3649276326" sldId="823"/>
        </pc:sldMkLst>
        <pc:spChg chg="add mod">
          <ac:chgData name="Elena Long" userId="6c2fd083e3647dc1" providerId="LiveId" clId="{30E17FC7-6107-4A4C-A439-229554FD1A2F}" dt="2020-01-22T22:17:22.069" v="1516" actId="164"/>
          <ac:spMkLst>
            <pc:docMk/>
            <pc:sldMk cId="3649276326" sldId="823"/>
            <ac:spMk id="8" creationId="{382B194F-6AE7-4E8B-BD4B-3C8482EC9951}"/>
          </ac:spMkLst>
        </pc:spChg>
        <pc:grpChg chg="add mod">
          <ac:chgData name="Elena Long" userId="6c2fd083e3647dc1" providerId="LiveId" clId="{30E17FC7-6107-4A4C-A439-229554FD1A2F}" dt="2020-01-22T22:17:22.069" v="1516" actId="164"/>
          <ac:grpSpMkLst>
            <pc:docMk/>
            <pc:sldMk cId="3649276326" sldId="823"/>
            <ac:grpSpMk id="9" creationId="{B9A81702-07BC-4AE9-8B66-6C4C5C08E4DE}"/>
          </ac:grpSpMkLst>
        </pc:grpChg>
        <pc:graphicFrameChg chg="add mod">
          <ac:chgData name="Elena Long" userId="6c2fd083e3647dc1" providerId="LiveId" clId="{30E17FC7-6107-4A4C-A439-229554FD1A2F}" dt="2020-01-22T22:17:22.069" v="1516" actId="164"/>
          <ac:graphicFrameMkLst>
            <pc:docMk/>
            <pc:sldMk cId="3649276326" sldId="823"/>
            <ac:graphicFrameMk id="7" creationId="{7283334F-AC1F-499E-80A5-E2A270F4D542}"/>
          </ac:graphicFrameMkLst>
        </pc:graphicFrameChg>
        <pc:picChg chg="add del mod">
          <ac:chgData name="Elena Long" userId="6c2fd083e3647dc1" providerId="LiveId" clId="{30E17FC7-6107-4A4C-A439-229554FD1A2F}" dt="2020-01-22T22:16:12.328" v="1509"/>
          <ac:picMkLst>
            <pc:docMk/>
            <pc:sldMk cId="3649276326" sldId="823"/>
            <ac:picMk id="3" creationId="{BEF08FFB-D195-44F0-92AC-0499EDE00DF0}"/>
          </ac:picMkLst>
        </pc:picChg>
        <pc:picChg chg="del">
          <ac:chgData name="Elena Long" userId="6c2fd083e3647dc1" providerId="LiveId" clId="{30E17FC7-6107-4A4C-A439-229554FD1A2F}" dt="2020-01-22T22:15:58.127" v="1504" actId="478"/>
          <ac:picMkLst>
            <pc:docMk/>
            <pc:sldMk cId="3649276326" sldId="823"/>
            <ac:picMk id="1026" creationId="{F7ADA0F7-07FC-46AF-B4D6-6F8F212D2709}"/>
          </ac:picMkLst>
        </pc:picChg>
      </pc:sldChg>
    </pc:docChg>
  </pc:docChgLst>
  <pc:docChgLst>
    <pc:chgData name="Elena Long" userId="6c2fd083e3647dc1" providerId="LiveId" clId="{04EA99DD-C0E9-4E3B-9BA5-F9567F1E4743}"/>
    <pc:docChg chg="undo custSel addSld delSld modSld">
      <pc:chgData name="Elena Long" userId="6c2fd083e3647dc1" providerId="LiveId" clId="{04EA99DD-C0E9-4E3B-9BA5-F9567F1E4743}" dt="2020-01-23T17:28:07.413" v="161"/>
      <pc:docMkLst>
        <pc:docMk/>
      </pc:docMkLst>
      <pc:sldChg chg="delSp">
        <pc:chgData name="Elena Long" userId="6c2fd083e3647dc1" providerId="LiveId" clId="{04EA99DD-C0E9-4E3B-9BA5-F9567F1E4743}" dt="2020-01-23T16:44:53.284" v="27" actId="478"/>
        <pc:sldMkLst>
          <pc:docMk/>
          <pc:sldMk cId="2398926399" sldId="256"/>
        </pc:sldMkLst>
        <pc:spChg chg="del">
          <ac:chgData name="Elena Long" userId="6c2fd083e3647dc1" providerId="LiveId" clId="{04EA99DD-C0E9-4E3B-9BA5-F9567F1E4743}" dt="2020-01-23T16:44:53.284" v="27" actId="478"/>
          <ac:spMkLst>
            <pc:docMk/>
            <pc:sldMk cId="2398926399" sldId="256"/>
            <ac:spMk id="7" creationId="{759F4B1F-CAF4-4A6A-BC07-DF349ABBA385}"/>
          </ac:spMkLst>
        </pc:spChg>
      </pc:sldChg>
      <pc:sldChg chg="addSp delSp">
        <pc:chgData name="Elena Long" userId="6c2fd083e3647dc1" providerId="LiveId" clId="{04EA99DD-C0E9-4E3B-9BA5-F9567F1E4743}" dt="2020-01-23T17:28:07.413" v="161"/>
        <pc:sldMkLst>
          <pc:docMk/>
          <pc:sldMk cId="3873618740" sldId="273"/>
        </pc:sldMkLst>
        <pc:spChg chg="del">
          <ac:chgData name="Elena Long" userId="6c2fd083e3647dc1" providerId="LiveId" clId="{04EA99DD-C0E9-4E3B-9BA5-F9567F1E4743}" dt="2020-01-23T17:28:07.025" v="160" actId="478"/>
          <ac:spMkLst>
            <pc:docMk/>
            <pc:sldMk cId="3873618740" sldId="273"/>
            <ac:spMk id="4" creationId="{7461B722-A7C3-40B5-BD70-6B2C5C6B94E0}"/>
          </ac:spMkLst>
        </pc:spChg>
        <pc:spChg chg="add">
          <ac:chgData name="Elena Long" userId="6c2fd083e3647dc1" providerId="LiveId" clId="{04EA99DD-C0E9-4E3B-9BA5-F9567F1E4743}" dt="2020-01-23T17:28:07.413" v="161"/>
          <ac:spMkLst>
            <pc:docMk/>
            <pc:sldMk cId="3873618740" sldId="273"/>
            <ac:spMk id="8" creationId="{6B571C2F-55CC-4F48-992E-EB1C4BBCC521}"/>
          </ac:spMkLst>
        </pc:spChg>
      </pc:sldChg>
      <pc:sldChg chg="addSp delSp modSp add modTransition modAnim">
        <pc:chgData name="Elena Long" userId="6c2fd083e3647dc1" providerId="LiveId" clId="{04EA99DD-C0E9-4E3B-9BA5-F9567F1E4743}" dt="2020-01-23T16:43:00.788" v="26" actId="1076"/>
        <pc:sldMkLst>
          <pc:docMk/>
          <pc:sldMk cId="2914050052" sldId="749"/>
        </pc:sldMkLst>
        <pc:spChg chg="mod">
          <ac:chgData name="Elena Long" userId="6c2fd083e3647dc1" providerId="LiveId" clId="{04EA99DD-C0E9-4E3B-9BA5-F9567F1E4743}" dt="2020-01-23T16:41:08.310" v="1"/>
          <ac:spMkLst>
            <pc:docMk/>
            <pc:sldMk cId="2914050052" sldId="749"/>
            <ac:spMk id="4" creationId="{00000000-0000-0000-0000-000000000000}"/>
          </ac:spMkLst>
        </pc:spChg>
        <pc:spChg chg="mod">
          <ac:chgData name="Elena Long" userId="6c2fd083e3647dc1" providerId="LiveId" clId="{04EA99DD-C0E9-4E3B-9BA5-F9567F1E4743}" dt="2020-01-23T16:41:08.310" v="1"/>
          <ac:spMkLst>
            <pc:docMk/>
            <pc:sldMk cId="2914050052" sldId="749"/>
            <ac:spMk id="15" creationId="{00000000-0000-0000-0000-000000000000}"/>
          </ac:spMkLst>
        </pc:spChg>
        <pc:spChg chg="add mod">
          <ac:chgData name="Elena Long" userId="6c2fd083e3647dc1" providerId="LiveId" clId="{04EA99DD-C0E9-4E3B-9BA5-F9567F1E4743}" dt="2020-01-23T16:43:00.788" v="26" actId="1076"/>
          <ac:spMkLst>
            <pc:docMk/>
            <pc:sldMk cId="2914050052" sldId="749"/>
            <ac:spMk id="79" creationId="{1D335B8D-E478-43AE-905D-F5A347D42344}"/>
          </ac:spMkLst>
        </pc:spChg>
        <pc:grpChg chg="add mod">
          <ac:chgData name="Elena Long" userId="6c2fd083e3647dc1" providerId="LiveId" clId="{04EA99DD-C0E9-4E3B-9BA5-F9567F1E4743}" dt="2020-01-23T16:42:31.913" v="18" actId="1076"/>
          <ac:grpSpMkLst>
            <pc:docMk/>
            <pc:sldMk cId="2914050052" sldId="749"/>
            <ac:grpSpMk id="6" creationId="{56EBE784-5C64-402D-9B2E-B25CFF5101C0}"/>
          </ac:grpSpMkLst>
        </pc:grpChg>
        <pc:grpChg chg="mod">
          <ac:chgData name="Elena Long" userId="6c2fd083e3647dc1" providerId="LiveId" clId="{04EA99DD-C0E9-4E3B-9BA5-F9567F1E4743}" dt="2020-01-23T16:41:46.690" v="4" actId="164"/>
          <ac:grpSpMkLst>
            <pc:docMk/>
            <pc:sldMk cId="2914050052" sldId="749"/>
            <ac:grpSpMk id="7" creationId="{314067B8-E997-4E93-BA50-BF0381119482}"/>
          </ac:grpSpMkLst>
        </pc:grpChg>
        <pc:grpChg chg="del">
          <ac:chgData name="Elena Long" userId="6c2fd083e3647dc1" providerId="LiveId" clId="{04EA99DD-C0E9-4E3B-9BA5-F9567F1E4743}" dt="2020-01-23T16:42:24.214" v="15" actId="478"/>
          <ac:grpSpMkLst>
            <pc:docMk/>
            <pc:sldMk cId="2914050052" sldId="749"/>
            <ac:grpSpMk id="9" creationId="{A5D534A0-5C79-422E-A0F0-B7C7AB75D849}"/>
          </ac:grpSpMkLst>
        </pc:grpChg>
        <pc:grpChg chg="add mod">
          <ac:chgData name="Elena Long" userId="6c2fd083e3647dc1" providerId="LiveId" clId="{04EA99DD-C0E9-4E3B-9BA5-F9567F1E4743}" dt="2020-01-23T16:42:36.772" v="21" actId="164"/>
          <ac:grpSpMkLst>
            <pc:docMk/>
            <pc:sldMk cId="2914050052" sldId="749"/>
            <ac:grpSpMk id="10" creationId="{DF9AC7A8-E638-4071-906A-C65BAE564982}"/>
          </ac:grpSpMkLst>
        </pc:grpChg>
        <pc:grpChg chg="mod">
          <ac:chgData name="Elena Long" userId="6c2fd083e3647dc1" providerId="LiveId" clId="{04EA99DD-C0E9-4E3B-9BA5-F9567F1E4743}" dt="2020-01-23T16:42:36.772" v="21" actId="164"/>
          <ac:grpSpMkLst>
            <pc:docMk/>
            <pc:sldMk cId="2914050052" sldId="749"/>
            <ac:grpSpMk id="53" creationId="{00000000-0000-0000-0000-000000000000}"/>
          </ac:grpSpMkLst>
        </pc:grpChg>
        <pc:picChg chg="mod">
          <ac:chgData name="Elena Long" userId="6c2fd083e3647dc1" providerId="LiveId" clId="{04EA99DD-C0E9-4E3B-9BA5-F9567F1E4743}" dt="2020-01-23T16:42:28.013" v="16" actId="1076"/>
          <ac:picMkLst>
            <pc:docMk/>
            <pc:sldMk cId="2914050052" sldId="749"/>
            <ac:picMk id="3" creationId="{07817F6F-9926-42E9-B5B5-DCE528DDFA2F}"/>
          </ac:picMkLst>
        </pc:picChg>
        <pc:picChg chg="mod">
          <ac:chgData name="Elena Long" userId="6c2fd083e3647dc1" providerId="LiveId" clId="{04EA99DD-C0E9-4E3B-9BA5-F9567F1E4743}" dt="2020-01-23T16:41:46.690" v="4" actId="164"/>
          <ac:picMkLst>
            <pc:docMk/>
            <pc:sldMk cId="2914050052" sldId="749"/>
            <ac:picMk id="74" creationId="{8B91058F-68F1-4D9B-A320-BF107A073C16}"/>
          </ac:picMkLst>
        </pc:picChg>
        <pc:picChg chg="mod">
          <ac:chgData name="Elena Long" userId="6c2fd083e3647dc1" providerId="LiveId" clId="{04EA99DD-C0E9-4E3B-9BA5-F9567F1E4743}" dt="2020-01-23T16:42:36.772" v="21" actId="164"/>
          <ac:picMkLst>
            <pc:docMk/>
            <pc:sldMk cId="2914050052" sldId="749"/>
            <ac:picMk id="75" creationId="{FFDD650A-D4FC-4F5E-835B-98AB2A44A3AC}"/>
          </ac:picMkLst>
        </pc:picChg>
      </pc:sldChg>
      <pc:sldChg chg="addSp modSp modAnim">
        <pc:chgData name="Elena Long" userId="6c2fd083e3647dc1" providerId="LiveId" clId="{04EA99DD-C0E9-4E3B-9BA5-F9567F1E4743}" dt="2020-01-23T17:02:07.862" v="136"/>
        <pc:sldMkLst>
          <pc:docMk/>
          <pc:sldMk cId="87090442" sldId="817"/>
        </pc:sldMkLst>
        <pc:grpChg chg="add mod">
          <ac:chgData name="Elena Long" userId="6c2fd083e3647dc1" providerId="LiveId" clId="{04EA99DD-C0E9-4E3B-9BA5-F9567F1E4743}" dt="2020-01-23T17:01:58.708" v="133" actId="1076"/>
          <ac:grpSpMkLst>
            <pc:docMk/>
            <pc:sldMk cId="87090442" sldId="817"/>
            <ac:grpSpMk id="11" creationId="{41B34AAE-710C-432F-BC63-2E8D5FDC71FD}"/>
          </ac:grpSpMkLst>
        </pc:grpChg>
        <pc:picChg chg="add mod modCrop">
          <ac:chgData name="Elena Long" userId="6c2fd083e3647dc1" providerId="LiveId" clId="{04EA99DD-C0E9-4E3B-9BA5-F9567F1E4743}" dt="2020-01-23T17:01:44.705" v="131" actId="164"/>
          <ac:picMkLst>
            <pc:docMk/>
            <pc:sldMk cId="87090442" sldId="817"/>
            <ac:picMk id="8" creationId="{AFDEE94B-3298-4E0D-9BE6-5D9ED45A996C}"/>
          </ac:picMkLst>
        </pc:picChg>
        <pc:picChg chg="add mod modCrop">
          <ac:chgData name="Elena Long" userId="6c2fd083e3647dc1" providerId="LiveId" clId="{04EA99DD-C0E9-4E3B-9BA5-F9567F1E4743}" dt="2020-01-23T17:01:44.705" v="131" actId="164"/>
          <ac:picMkLst>
            <pc:docMk/>
            <pc:sldMk cId="87090442" sldId="817"/>
            <ac:picMk id="19" creationId="{B0D3C289-EC73-44C1-91ED-03695AD9C35D}"/>
          </ac:picMkLst>
        </pc:picChg>
      </pc:sldChg>
      <pc:sldChg chg="addSp modSp modAnim">
        <pc:chgData name="Elena Long" userId="6c2fd083e3647dc1" providerId="LiveId" clId="{04EA99DD-C0E9-4E3B-9BA5-F9567F1E4743}" dt="2020-01-23T17:13:03.012" v="154"/>
        <pc:sldMkLst>
          <pc:docMk/>
          <pc:sldMk cId="3830886374" sldId="819"/>
        </pc:sldMkLst>
        <pc:spChg chg="mod">
          <ac:chgData name="Elena Long" userId="6c2fd083e3647dc1" providerId="LiveId" clId="{04EA99DD-C0E9-4E3B-9BA5-F9567F1E4743}" dt="2020-01-23T17:13:01.152" v="152" actId="164"/>
          <ac:spMkLst>
            <pc:docMk/>
            <pc:sldMk cId="3830886374" sldId="819"/>
            <ac:spMk id="16" creationId="{F428DC55-92DA-4D65-90E8-5BA56DA9E2CB}"/>
          </ac:spMkLst>
        </pc:spChg>
        <pc:grpChg chg="add mod">
          <ac:chgData name="Elena Long" userId="6c2fd083e3647dc1" providerId="LiveId" clId="{04EA99DD-C0E9-4E3B-9BA5-F9567F1E4743}" dt="2020-01-23T17:13:01.152" v="152" actId="164"/>
          <ac:grpSpMkLst>
            <pc:docMk/>
            <pc:sldMk cId="3830886374" sldId="819"/>
            <ac:grpSpMk id="8" creationId="{21D724BB-5710-4758-96BB-3BBF37E569E6}"/>
          </ac:grpSpMkLst>
        </pc:grpChg>
        <pc:picChg chg="mod">
          <ac:chgData name="Elena Long" userId="6c2fd083e3647dc1" providerId="LiveId" clId="{04EA99DD-C0E9-4E3B-9BA5-F9567F1E4743}" dt="2020-01-23T17:13:01.152" v="152" actId="164"/>
          <ac:picMkLst>
            <pc:docMk/>
            <pc:sldMk cId="3830886374" sldId="819"/>
            <ac:picMk id="13" creationId="{88E3EE0D-F0B1-41C3-AA0E-1CF039AB4285}"/>
          </ac:picMkLst>
        </pc:picChg>
        <pc:picChg chg="mod">
          <ac:chgData name="Elena Long" userId="6c2fd083e3647dc1" providerId="LiveId" clId="{04EA99DD-C0E9-4E3B-9BA5-F9567F1E4743}" dt="2020-01-23T17:13:01.152" v="152" actId="164"/>
          <ac:picMkLst>
            <pc:docMk/>
            <pc:sldMk cId="3830886374" sldId="819"/>
            <ac:picMk id="19" creationId="{F0B38B2D-0228-46B8-B6D0-5AF888740970}"/>
          </ac:picMkLst>
        </pc:picChg>
      </pc:sldChg>
      <pc:sldChg chg="addSp modSp modAnim">
        <pc:chgData name="Elena Long" userId="6c2fd083e3647dc1" providerId="LiveId" clId="{04EA99DD-C0E9-4E3B-9BA5-F9567F1E4743}" dt="2020-01-23T17:19:32.725" v="159"/>
        <pc:sldMkLst>
          <pc:docMk/>
          <pc:sldMk cId="4187178331" sldId="825"/>
        </pc:sldMkLst>
        <pc:picChg chg="add mod">
          <ac:chgData name="Elena Long" userId="6c2fd083e3647dc1" providerId="LiveId" clId="{04EA99DD-C0E9-4E3B-9BA5-F9567F1E4743}" dt="2020-01-23T17:19:30.280" v="157" actId="1076"/>
          <ac:picMkLst>
            <pc:docMk/>
            <pc:sldMk cId="4187178331" sldId="825"/>
            <ac:picMk id="3" creationId="{A8AF8ABF-A62A-4DB8-A8DB-F22CBE9FDAD3}"/>
          </ac:picMkLst>
        </pc:picChg>
      </pc:sldChg>
      <pc:sldChg chg="addSp modSp">
        <pc:chgData name="Elena Long" userId="6c2fd083e3647dc1" providerId="LiveId" clId="{04EA99DD-C0E9-4E3B-9BA5-F9567F1E4743}" dt="2020-01-23T16:50:57.874" v="79" actId="20577"/>
        <pc:sldMkLst>
          <pc:docMk/>
          <pc:sldMk cId="2702704592" sldId="827"/>
        </pc:sldMkLst>
        <pc:spChg chg="add mod">
          <ac:chgData name="Elena Long" userId="6c2fd083e3647dc1" providerId="LiveId" clId="{04EA99DD-C0E9-4E3B-9BA5-F9567F1E4743}" dt="2020-01-23T16:50:57.874" v="79" actId="20577"/>
          <ac:spMkLst>
            <pc:docMk/>
            <pc:sldMk cId="2702704592" sldId="827"/>
            <ac:spMk id="8" creationId="{635045A8-E8A6-4CCB-BA4A-48516B93F3CF}"/>
          </ac:spMkLst>
        </pc:spChg>
      </pc:sldChg>
      <pc:sldChg chg="addSp delSp modSp">
        <pc:chgData name="Elena Long" userId="6c2fd083e3647dc1" providerId="LiveId" clId="{04EA99DD-C0E9-4E3B-9BA5-F9567F1E4743}" dt="2020-01-23T16:51:27.712" v="95" actId="404"/>
        <pc:sldMkLst>
          <pc:docMk/>
          <pc:sldMk cId="2919752050" sldId="828"/>
        </pc:sldMkLst>
        <pc:spChg chg="add del">
          <ac:chgData name="Elena Long" userId="6c2fd083e3647dc1" providerId="LiveId" clId="{04EA99DD-C0E9-4E3B-9BA5-F9567F1E4743}" dt="2020-01-23T16:51:06.873" v="81" actId="478"/>
          <ac:spMkLst>
            <pc:docMk/>
            <pc:sldMk cId="2919752050" sldId="828"/>
            <ac:spMk id="8" creationId="{404059E5-54C0-4783-8A9F-40227B4B1DED}"/>
          </ac:spMkLst>
        </pc:spChg>
        <pc:spChg chg="add mod">
          <ac:chgData name="Elena Long" userId="6c2fd083e3647dc1" providerId="LiveId" clId="{04EA99DD-C0E9-4E3B-9BA5-F9567F1E4743}" dt="2020-01-23T16:51:27.712" v="95" actId="404"/>
          <ac:spMkLst>
            <pc:docMk/>
            <pc:sldMk cId="2919752050" sldId="828"/>
            <ac:spMk id="10" creationId="{4F2A119D-C47C-41EE-AFF1-304164A0BAEA}"/>
          </ac:spMkLst>
        </pc:spChg>
      </pc:sldChg>
      <pc:sldChg chg="addSp">
        <pc:chgData name="Elena Long" userId="6c2fd083e3647dc1" providerId="LiveId" clId="{04EA99DD-C0E9-4E3B-9BA5-F9567F1E4743}" dt="2020-01-23T16:51:34.183" v="97"/>
        <pc:sldMkLst>
          <pc:docMk/>
          <pc:sldMk cId="2736456028" sldId="829"/>
        </pc:sldMkLst>
        <pc:spChg chg="add">
          <ac:chgData name="Elena Long" userId="6c2fd083e3647dc1" providerId="LiveId" clId="{04EA99DD-C0E9-4E3B-9BA5-F9567F1E4743}" dt="2020-01-23T16:51:34.183" v="97"/>
          <ac:spMkLst>
            <pc:docMk/>
            <pc:sldMk cId="2736456028" sldId="829"/>
            <ac:spMk id="8" creationId="{B7205528-1A37-4B36-8BF0-FE1B36098FE8}"/>
          </ac:spMkLst>
        </pc:spChg>
      </pc:sldChg>
      <pc:sldChg chg="addSp delSp">
        <pc:chgData name="Elena Long" userId="6c2fd083e3647dc1" providerId="LiveId" clId="{04EA99DD-C0E9-4E3B-9BA5-F9567F1E4743}" dt="2020-01-23T16:51:45.764" v="99"/>
        <pc:sldMkLst>
          <pc:docMk/>
          <pc:sldMk cId="2126606664" sldId="830"/>
        </pc:sldMkLst>
        <pc:picChg chg="add">
          <ac:chgData name="Elena Long" userId="6c2fd083e3647dc1" providerId="LiveId" clId="{04EA99DD-C0E9-4E3B-9BA5-F9567F1E4743}" dt="2020-01-23T16:51:45.764" v="99"/>
          <ac:picMkLst>
            <pc:docMk/>
            <pc:sldMk cId="2126606664" sldId="830"/>
            <ac:picMk id="9" creationId="{3219DE34-97B7-4085-A85F-09021A811533}"/>
          </ac:picMkLst>
        </pc:picChg>
        <pc:picChg chg="del">
          <ac:chgData name="Elena Long" userId="6c2fd083e3647dc1" providerId="LiveId" clId="{04EA99DD-C0E9-4E3B-9BA5-F9567F1E4743}" dt="2020-01-23T16:51:45.201" v="98" actId="478"/>
          <ac:picMkLst>
            <pc:docMk/>
            <pc:sldMk cId="2126606664" sldId="830"/>
            <ac:picMk id="10" creationId="{AF90158D-5BA4-4159-A739-FF426FCEE4F1}"/>
          </ac:picMkLst>
        </pc:picChg>
      </pc:sldChg>
      <pc:sldChg chg="addSp delSp modSp delAnim modAnim">
        <pc:chgData name="Elena Long" userId="6c2fd083e3647dc1" providerId="LiveId" clId="{04EA99DD-C0E9-4E3B-9BA5-F9567F1E4743}" dt="2020-01-23T17:10:54.968" v="151"/>
        <pc:sldMkLst>
          <pc:docMk/>
          <pc:sldMk cId="2099556545" sldId="831"/>
        </pc:sldMkLst>
        <pc:spChg chg="mod">
          <ac:chgData name="Elena Long" userId="6c2fd083e3647dc1" providerId="LiveId" clId="{04EA99DD-C0E9-4E3B-9BA5-F9567F1E4743}" dt="2020-01-23T17:10:15.238" v="142" actId="1076"/>
          <ac:spMkLst>
            <pc:docMk/>
            <pc:sldMk cId="2099556545" sldId="831"/>
            <ac:spMk id="2" creationId="{FFD784CB-F24E-4D48-BC20-4567985D780F}"/>
          </ac:spMkLst>
        </pc:spChg>
        <pc:grpChg chg="add del mod">
          <ac:chgData name="Elena Long" userId="6c2fd083e3647dc1" providerId="LiveId" clId="{04EA99DD-C0E9-4E3B-9BA5-F9567F1E4743}" dt="2020-01-23T17:10:20.420" v="143" actId="478"/>
          <ac:grpSpMkLst>
            <pc:docMk/>
            <pc:sldMk cId="2099556545" sldId="831"/>
            <ac:grpSpMk id="21" creationId="{E2CA3D08-C86A-4531-9402-B9C3F667E5B3}"/>
          </ac:grpSpMkLst>
        </pc:grpChg>
        <pc:picChg chg="add mod">
          <ac:chgData name="Elena Long" userId="6c2fd083e3647dc1" providerId="LiveId" clId="{04EA99DD-C0E9-4E3B-9BA5-F9567F1E4743}" dt="2020-01-23T17:10:53.885" v="149" actId="1076"/>
          <ac:picMkLst>
            <pc:docMk/>
            <pc:sldMk cId="2099556545" sldId="831"/>
            <ac:picMk id="3" creationId="{421923E8-3DB2-4A2B-AAAF-E7C417E46A3D}"/>
          </ac:picMkLst>
        </pc:picChg>
      </pc:sldChg>
      <pc:sldChg chg="addSp">
        <pc:chgData name="Elena Long" userId="6c2fd083e3647dc1" providerId="LiveId" clId="{04EA99DD-C0E9-4E3B-9BA5-F9567F1E4743}" dt="2020-01-23T16:51:31.793" v="96"/>
        <pc:sldMkLst>
          <pc:docMk/>
          <pc:sldMk cId="3458928904" sldId="835"/>
        </pc:sldMkLst>
        <pc:spChg chg="add">
          <ac:chgData name="Elena Long" userId="6c2fd083e3647dc1" providerId="LiveId" clId="{04EA99DD-C0E9-4E3B-9BA5-F9567F1E4743}" dt="2020-01-23T16:51:31.793" v="96"/>
          <ac:spMkLst>
            <pc:docMk/>
            <pc:sldMk cId="3458928904" sldId="835"/>
            <ac:spMk id="8" creationId="{64DDAC72-A359-425B-9408-A49598A68984}"/>
          </ac:spMkLst>
        </pc:spChg>
      </pc:sldChg>
      <pc:sldChg chg="add del">
        <pc:chgData name="Elena Long" userId="6c2fd083e3647dc1" providerId="LiveId" clId="{04EA99DD-C0E9-4E3B-9BA5-F9567F1E4743}" dt="2020-01-23T16:41:11.411" v="2" actId="47"/>
        <pc:sldMkLst>
          <pc:docMk/>
          <pc:sldMk cId="4113907624" sldId="836"/>
        </pc:sldMkLst>
      </pc:sldChg>
    </pc:docChg>
  </pc:docChgLst>
  <pc:docChgLst>
    <pc:chgData name="Elena Long" userId="6c2fd083e3647dc1" providerId="LiveId" clId="{234965C5-70A1-4659-84C5-39A391967E02}"/>
    <pc:docChg chg="undo custSel addSld delSld modSld">
      <pc:chgData name="Elena Long" userId="6c2fd083e3647dc1" providerId="LiveId" clId="{234965C5-70A1-4659-84C5-39A391967E02}" dt="2020-01-23T15:48:04.904" v="1474"/>
      <pc:docMkLst>
        <pc:docMk/>
      </pc:docMkLst>
      <pc:sldChg chg="addSp modSp">
        <pc:chgData name="Elena Long" userId="6c2fd083e3647dc1" providerId="LiveId" clId="{234965C5-70A1-4659-84C5-39A391967E02}" dt="2020-01-23T15:47:34.132" v="1470" actId="14100"/>
        <pc:sldMkLst>
          <pc:docMk/>
          <pc:sldMk cId="87090442" sldId="817"/>
        </pc:sldMkLst>
        <pc:spChg chg="mod">
          <ac:chgData name="Elena Long" userId="6c2fd083e3647dc1" providerId="LiveId" clId="{234965C5-70A1-4659-84C5-39A391967E02}" dt="2020-01-23T15:47:34.132" v="1470" actId="14100"/>
          <ac:spMkLst>
            <pc:docMk/>
            <pc:sldMk cId="87090442" sldId="817"/>
            <ac:spMk id="3" creationId="{51AAB9BA-C47C-4864-BDA6-3FE6228F2526}"/>
          </ac:spMkLst>
        </pc:spChg>
        <pc:spChg chg="add mod">
          <ac:chgData name="Elena Long" userId="6c2fd083e3647dc1" providerId="LiveId" clId="{234965C5-70A1-4659-84C5-39A391967E02}" dt="2020-01-23T15:25:49.753" v="919" actId="207"/>
          <ac:spMkLst>
            <pc:docMk/>
            <pc:sldMk cId="87090442" sldId="817"/>
            <ac:spMk id="14" creationId="{1341D10E-B18A-4BDF-8A45-35F51DE5C153}"/>
          </ac:spMkLst>
        </pc:spChg>
        <pc:spChg chg="add mod">
          <ac:chgData name="Elena Long" userId="6c2fd083e3647dc1" providerId="LiveId" clId="{234965C5-70A1-4659-84C5-39A391967E02}" dt="2020-01-23T15:24:56.071" v="913" actId="1037"/>
          <ac:spMkLst>
            <pc:docMk/>
            <pc:sldMk cId="87090442" sldId="817"/>
            <ac:spMk id="15" creationId="{74C75803-7E5C-4320-9B23-A4BB56F88861}"/>
          </ac:spMkLst>
        </pc:spChg>
        <pc:spChg chg="add mod">
          <ac:chgData name="Elena Long" userId="6c2fd083e3647dc1" providerId="LiveId" clId="{234965C5-70A1-4659-84C5-39A391967E02}" dt="2020-01-23T15:26:10.642" v="927" actId="1035"/>
          <ac:spMkLst>
            <pc:docMk/>
            <pc:sldMk cId="87090442" sldId="817"/>
            <ac:spMk id="16" creationId="{04225572-3D15-4BFC-9FBB-B9738D728FCC}"/>
          </ac:spMkLst>
        </pc:spChg>
        <pc:spChg chg="add mod">
          <ac:chgData name="Elena Long" userId="6c2fd083e3647dc1" providerId="LiveId" clId="{234965C5-70A1-4659-84C5-39A391967E02}" dt="2020-01-23T15:26:10.642" v="927" actId="1035"/>
          <ac:spMkLst>
            <pc:docMk/>
            <pc:sldMk cId="87090442" sldId="817"/>
            <ac:spMk id="17" creationId="{B7669CB0-F05D-42D2-ACF6-F763931AD4B0}"/>
          </ac:spMkLst>
        </pc:spChg>
        <pc:cxnChg chg="add mod">
          <ac:chgData name="Elena Long" userId="6c2fd083e3647dc1" providerId="LiveId" clId="{234965C5-70A1-4659-84C5-39A391967E02}" dt="2020-01-23T15:25:43.298" v="918" actId="208"/>
          <ac:cxnSpMkLst>
            <pc:docMk/>
            <pc:sldMk cId="87090442" sldId="817"/>
            <ac:cxnSpMk id="10" creationId="{A590B1A9-BEEA-45BC-B667-6B1EA4F2F1AA}"/>
          </ac:cxnSpMkLst>
        </pc:cxnChg>
        <pc:cxnChg chg="add mod">
          <ac:chgData name="Elena Long" userId="6c2fd083e3647dc1" providerId="LiveId" clId="{234965C5-70A1-4659-84C5-39A391967E02}" dt="2020-01-23T15:25:25.400" v="916" actId="208"/>
          <ac:cxnSpMkLst>
            <pc:docMk/>
            <pc:sldMk cId="87090442" sldId="817"/>
            <ac:cxnSpMk id="12" creationId="{92DDA829-D003-446C-8208-EE4A880D37A4}"/>
          </ac:cxnSpMkLst>
        </pc:cxnChg>
      </pc:sldChg>
      <pc:sldChg chg="del">
        <pc:chgData name="Elena Long" userId="6c2fd083e3647dc1" providerId="LiveId" clId="{234965C5-70A1-4659-84C5-39A391967E02}" dt="2020-01-23T15:22:58.682" v="862" actId="47"/>
        <pc:sldMkLst>
          <pc:docMk/>
          <pc:sldMk cId="2825921021" sldId="821"/>
        </pc:sldMkLst>
      </pc:sldChg>
      <pc:sldChg chg="addSp delSp modSp del">
        <pc:chgData name="Elena Long" userId="6c2fd083e3647dc1" providerId="LiveId" clId="{234965C5-70A1-4659-84C5-39A391967E02}" dt="2020-01-23T15:32:14.131" v="1065" actId="47"/>
        <pc:sldMkLst>
          <pc:docMk/>
          <pc:sldMk cId="2902918076" sldId="822"/>
        </pc:sldMkLst>
        <pc:grpChg chg="del">
          <ac:chgData name="Elena Long" userId="6c2fd083e3647dc1" providerId="LiveId" clId="{234965C5-70A1-4659-84C5-39A391967E02}" dt="2020-01-23T15:30:18.153" v="1052" actId="478"/>
          <ac:grpSpMkLst>
            <pc:docMk/>
            <pc:sldMk cId="2902918076" sldId="822"/>
            <ac:grpSpMk id="7" creationId="{A9C251D1-5CE1-46BC-94A9-0A6EE8089980}"/>
          </ac:grpSpMkLst>
        </pc:grpChg>
        <pc:graphicFrameChg chg="add del mod">
          <ac:chgData name="Elena Long" userId="6c2fd083e3647dc1" providerId="LiveId" clId="{234965C5-70A1-4659-84C5-39A391967E02}" dt="2020-01-23T15:31:09.820" v="1056" actId="478"/>
          <ac:graphicFrameMkLst>
            <pc:docMk/>
            <pc:sldMk cId="2902918076" sldId="822"/>
            <ac:graphicFrameMk id="2" creationId="{7EDAFB8E-3060-4F7F-BEC4-8F0B7CFC5080}"/>
          </ac:graphicFrameMkLst>
        </pc:graphicFrameChg>
        <pc:picChg chg="add mod">
          <ac:chgData name="Elena Long" userId="6c2fd083e3647dc1" providerId="LiveId" clId="{234965C5-70A1-4659-84C5-39A391967E02}" dt="2020-01-23T15:31:17.142" v="1059" actId="962"/>
          <ac:picMkLst>
            <pc:docMk/>
            <pc:sldMk cId="2902918076" sldId="822"/>
            <ac:picMk id="9" creationId="{A5F5E0B5-1900-4D8E-A8A8-51463873FB02}"/>
          </ac:picMkLst>
        </pc:picChg>
      </pc:sldChg>
      <pc:sldChg chg="del">
        <pc:chgData name="Elena Long" userId="6c2fd083e3647dc1" providerId="LiveId" clId="{234965C5-70A1-4659-84C5-39A391967E02}" dt="2020-01-23T15:33:22.963" v="1085" actId="47"/>
        <pc:sldMkLst>
          <pc:docMk/>
          <pc:sldMk cId="3649276326" sldId="823"/>
        </pc:sldMkLst>
      </pc:sldChg>
      <pc:sldChg chg="add del">
        <pc:chgData name="Elena Long" userId="6c2fd083e3647dc1" providerId="LiveId" clId="{234965C5-70A1-4659-84C5-39A391967E02}" dt="2020-01-23T15:02:33.120" v="2" actId="47"/>
        <pc:sldMkLst>
          <pc:docMk/>
          <pc:sldMk cId="1076235581" sldId="824"/>
        </pc:sldMkLst>
      </pc:sldChg>
      <pc:sldChg chg="addSp delSp modSp add">
        <pc:chgData name="Elena Long" userId="6c2fd083e3647dc1" providerId="LiveId" clId="{234965C5-70A1-4659-84C5-39A391967E02}" dt="2020-01-23T15:29:36.181" v="1050" actId="1037"/>
        <pc:sldMkLst>
          <pc:docMk/>
          <pc:sldMk cId="4187178331" sldId="825"/>
        </pc:sldMkLst>
        <pc:spChg chg="del mod">
          <ac:chgData name="Elena Long" userId="6c2fd083e3647dc1" providerId="LiveId" clId="{234965C5-70A1-4659-84C5-39A391967E02}" dt="2020-01-23T15:02:49.716" v="9" actId="478"/>
          <ac:spMkLst>
            <pc:docMk/>
            <pc:sldMk cId="4187178331" sldId="825"/>
            <ac:spMk id="3" creationId="{51AAB9BA-C47C-4864-BDA6-3FE6228F2526}"/>
          </ac:spMkLst>
        </pc:spChg>
        <pc:spChg chg="add del mod">
          <ac:chgData name="Elena Long" userId="6c2fd083e3647dc1" providerId="LiveId" clId="{234965C5-70A1-4659-84C5-39A391967E02}" dt="2020-01-23T15:02:51.818" v="10" actId="478"/>
          <ac:spMkLst>
            <pc:docMk/>
            <pc:sldMk cId="4187178331" sldId="825"/>
            <ac:spMk id="10" creationId="{1A08577E-FFD9-4001-842E-B4E25A7BC193}"/>
          </ac:spMkLst>
        </pc:spChg>
        <pc:spChg chg="del">
          <ac:chgData name="Elena Long" userId="6c2fd083e3647dc1" providerId="LiveId" clId="{234965C5-70A1-4659-84C5-39A391967E02}" dt="2020-01-23T15:02:57.770" v="11" actId="478"/>
          <ac:spMkLst>
            <pc:docMk/>
            <pc:sldMk cId="4187178331" sldId="825"/>
            <ac:spMk id="13" creationId="{C3154316-67DC-4A31-BDDF-7E07A0808F92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17" creationId="{7AF6AB3B-6BE6-4E01-B82B-3B5AFA8EA01E}"/>
          </ac:spMkLst>
        </pc:spChg>
        <pc:spChg chg="del mod">
          <ac:chgData name="Elena Long" userId="6c2fd083e3647dc1" providerId="LiveId" clId="{234965C5-70A1-4659-84C5-39A391967E02}" dt="2020-01-23T15:02:57.770" v="11" actId="478"/>
          <ac:spMkLst>
            <pc:docMk/>
            <pc:sldMk cId="4187178331" sldId="825"/>
            <ac:spMk id="18" creationId="{3181A23A-403E-44E6-8D77-801DB5AFD29E}"/>
          </ac:spMkLst>
        </pc:spChg>
        <pc:spChg chg="del">
          <ac:chgData name="Elena Long" userId="6c2fd083e3647dc1" providerId="LiveId" clId="{234965C5-70A1-4659-84C5-39A391967E02}" dt="2020-01-23T15:02:57.770" v="11" actId="478"/>
          <ac:spMkLst>
            <pc:docMk/>
            <pc:sldMk cId="4187178331" sldId="825"/>
            <ac:spMk id="19" creationId="{C381EBB3-96F8-4CCB-9635-68B0D8BC5BEC}"/>
          </ac:spMkLst>
        </pc:spChg>
        <pc:spChg chg="add del mod">
          <ac:chgData name="Elena Long" userId="6c2fd083e3647dc1" providerId="LiveId" clId="{234965C5-70A1-4659-84C5-39A391967E02}" dt="2020-01-23T15:04:30.155" v="36" actId="478"/>
          <ac:spMkLst>
            <pc:docMk/>
            <pc:sldMk cId="4187178331" sldId="825"/>
            <ac:spMk id="20" creationId="{7C0E55C1-388C-402C-B355-7BB843F4A030}"/>
          </ac:spMkLst>
        </pc:spChg>
        <pc:spChg chg="del">
          <ac:chgData name="Elena Long" userId="6c2fd083e3647dc1" providerId="LiveId" clId="{234965C5-70A1-4659-84C5-39A391967E02}" dt="2020-01-23T15:02:57.770" v="11" actId="478"/>
          <ac:spMkLst>
            <pc:docMk/>
            <pc:sldMk cId="4187178331" sldId="825"/>
            <ac:spMk id="21" creationId="{E114E21E-089C-47E6-BD0A-88ACB215E057}"/>
          </ac:spMkLst>
        </pc:spChg>
        <pc:spChg chg="add mod">
          <ac:chgData name="Elena Long" userId="6c2fd083e3647dc1" providerId="LiveId" clId="{234965C5-70A1-4659-84C5-39A391967E02}" dt="2020-01-23T15:28:49.606" v="1039"/>
          <ac:spMkLst>
            <pc:docMk/>
            <pc:sldMk cId="4187178331" sldId="825"/>
            <ac:spMk id="22" creationId="{EA2720A9-201D-4AFE-975D-2377956D0E84}"/>
          </ac:spMkLst>
        </pc:spChg>
        <pc:spChg chg="add mod">
          <ac:chgData name="Elena Long" userId="6c2fd083e3647dc1" providerId="LiveId" clId="{234965C5-70A1-4659-84C5-39A391967E02}" dt="2020-01-23T15:29:25.937" v="1042"/>
          <ac:spMkLst>
            <pc:docMk/>
            <pc:sldMk cId="4187178331" sldId="825"/>
            <ac:spMk id="25" creationId="{16DE4976-853B-4C57-A13A-2A3FB73B2BDC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26" creationId="{E1689746-8464-4C0D-BBEA-35E0FA05FA5C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27" creationId="{F6D1A465-C059-4087-AEC3-BDA9BFCC9154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28" creationId="{4B7B9228-F975-43CC-BF3A-66EB981FFA83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29" creationId="{2A339447-8930-4BB4-AFD9-E82DA2E7CD32}"/>
          </ac:spMkLst>
        </pc:spChg>
        <pc:spChg chg="add mod">
          <ac:chgData name="Elena Long" userId="6c2fd083e3647dc1" providerId="LiveId" clId="{234965C5-70A1-4659-84C5-39A391967E02}" dt="2020-01-23T15:29:31.322" v="1043" actId="1076"/>
          <ac:spMkLst>
            <pc:docMk/>
            <pc:sldMk cId="4187178331" sldId="825"/>
            <ac:spMk id="30" creationId="{FB579926-8699-4943-81A2-36BA5B6CA72E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31" creationId="{162A1D11-7E1C-4641-A8EF-F7562BC89A0C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32" creationId="{9BC2AD60-2B9F-4D80-A075-8D3F277D4E8B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33" creationId="{8CAD44E3-FFC3-4E81-9487-9007A82637E7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34" creationId="{BD82884A-0D1D-410A-A856-996A676AECCB}"/>
          </ac:spMkLst>
        </pc:spChg>
        <pc:spChg chg="add mod">
          <ac:chgData name="Elena Long" userId="6c2fd083e3647dc1" providerId="LiveId" clId="{234965C5-70A1-4659-84C5-39A391967E02}" dt="2020-01-23T15:29:36.181" v="1050" actId="1037"/>
          <ac:spMkLst>
            <pc:docMk/>
            <pc:sldMk cId="4187178331" sldId="825"/>
            <ac:spMk id="35" creationId="{C261150B-F5F6-46D7-BAF6-160B4795F6B1}"/>
          </ac:spMkLst>
        </pc:spChg>
        <pc:spChg chg="add mod">
          <ac:chgData name="Elena Long" userId="6c2fd083e3647dc1" providerId="LiveId" clId="{234965C5-70A1-4659-84C5-39A391967E02}" dt="2020-01-23T15:27:40.868" v="1003" actId="1038"/>
          <ac:spMkLst>
            <pc:docMk/>
            <pc:sldMk cId="4187178331" sldId="825"/>
            <ac:spMk id="39" creationId="{22433677-6B47-4B18-B896-EBDB37A73FC7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42" creationId="{E1924DC7-6E90-41FB-98A5-DF61BB7F30DF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45" creationId="{2113DEAC-74FD-418C-AC32-9914EA0F7C01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48" creationId="{1CA1825B-D792-4C57-911C-EE09FCCD54DA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50" creationId="{22851CFB-A2FD-4A0E-B49C-B5F9B52EA16C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54" creationId="{7738663E-4C50-4D57-829C-AA7D943679C4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57" creationId="{996E1A51-853F-4BE6-94F7-600C8DA0EC05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62" creationId="{4054C59F-0A47-4739-AF08-A94D22E4318F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63" creationId="{1EDC854F-F02C-4F1C-886B-A40E1818207D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66" creationId="{E94CCB62-7EC8-4898-82E2-AAD33CFBCAE6}"/>
          </ac:spMkLst>
        </pc:spChg>
        <pc:spChg chg="add mod">
          <ac:chgData name="Elena Long" userId="6c2fd083e3647dc1" providerId="LiveId" clId="{234965C5-70A1-4659-84C5-39A391967E02}" dt="2020-01-23T15:22:32.860" v="836" actId="164"/>
          <ac:spMkLst>
            <pc:docMk/>
            <pc:sldMk cId="4187178331" sldId="825"/>
            <ac:spMk id="69" creationId="{0311AE94-ACC6-48BC-829C-2429BB04E618}"/>
          </ac:spMkLst>
        </pc:spChg>
        <pc:spChg chg="add mod">
          <ac:chgData name="Elena Long" userId="6c2fd083e3647dc1" providerId="LiveId" clId="{234965C5-70A1-4659-84C5-39A391967E02}" dt="2020-01-23T15:27:07.382" v="976"/>
          <ac:spMkLst>
            <pc:docMk/>
            <pc:sldMk cId="4187178331" sldId="825"/>
            <ac:spMk id="73" creationId="{400EA46D-E683-4C4B-B1D1-D0836714B24F}"/>
          </ac:spMkLst>
        </pc:spChg>
        <pc:grpChg chg="del">
          <ac:chgData name="Elena Long" userId="6c2fd083e3647dc1" providerId="LiveId" clId="{234965C5-70A1-4659-84C5-39A391967E02}" dt="2020-01-23T15:02:36.410" v="4" actId="478"/>
          <ac:grpSpMkLst>
            <pc:docMk/>
            <pc:sldMk cId="4187178331" sldId="825"/>
            <ac:grpSpMk id="24" creationId="{75CFEC48-4E23-4865-8ECA-7333FBBD1801}"/>
          </ac:grpSpMkLst>
        </pc:grpChg>
        <pc:grpChg chg="add mod">
          <ac:chgData name="Elena Long" userId="6c2fd083e3647dc1" providerId="LiveId" clId="{234965C5-70A1-4659-84C5-39A391967E02}" dt="2020-01-23T15:29:25.937" v="1042"/>
          <ac:grpSpMkLst>
            <pc:docMk/>
            <pc:sldMk cId="4187178331" sldId="825"/>
            <ac:grpSpMk id="72" creationId="{05B8A6C3-29CA-4BD6-B6E4-78478A7CAB2A}"/>
          </ac:grpSpMkLst>
        </pc:grpChg>
        <pc:picChg chg="del">
          <ac:chgData name="Elena Long" userId="6c2fd083e3647dc1" providerId="LiveId" clId="{234965C5-70A1-4659-84C5-39A391967E02}" dt="2020-01-23T15:02:35.526" v="3" actId="478"/>
          <ac:picMkLst>
            <pc:docMk/>
            <pc:sldMk cId="4187178331" sldId="825"/>
            <ac:picMk id="9" creationId="{B8E455FE-E008-42D1-B9D0-A6E4590032C5}"/>
          </ac:picMkLst>
        </pc:picChg>
        <pc:cxnChg chg="add del mod">
          <ac:chgData name="Elena Long" userId="6c2fd083e3647dc1" providerId="LiveId" clId="{234965C5-70A1-4659-84C5-39A391967E02}" dt="2020-01-23T15:03:08.428" v="13" actId="11529"/>
          <ac:cxnSpMkLst>
            <pc:docMk/>
            <pc:sldMk cId="4187178331" sldId="825"/>
            <ac:cxnSpMk id="12" creationId="{E0DBB2EC-E892-4D91-AD1E-86E7B3ED8156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15" creationId="{0E02A861-7187-4A6B-935C-EB867F1C1EC0}"/>
          </ac:cxnSpMkLst>
        </pc:cxnChg>
        <pc:cxnChg chg="add mod">
          <ac:chgData name="Elena Long" userId="6c2fd083e3647dc1" providerId="LiveId" clId="{234965C5-70A1-4659-84C5-39A391967E02}" dt="2020-01-23T15:27:40.868" v="1003" actId="1038"/>
          <ac:cxnSpMkLst>
            <pc:docMk/>
            <pc:sldMk cId="4187178331" sldId="825"/>
            <ac:cxnSpMk id="37" creationId="{58D4292C-BCC5-4F16-8DA6-C7C7EB2F88AB}"/>
          </ac:cxnSpMkLst>
        </pc:cxnChg>
        <pc:cxnChg chg="add mod">
          <ac:chgData name="Elena Long" userId="6c2fd083e3647dc1" providerId="LiveId" clId="{234965C5-70A1-4659-84C5-39A391967E02}" dt="2020-01-23T15:27:40.868" v="1003" actId="1038"/>
          <ac:cxnSpMkLst>
            <pc:docMk/>
            <pc:sldMk cId="4187178331" sldId="825"/>
            <ac:cxnSpMk id="38" creationId="{0B28A6BE-A5DE-40EF-BDD9-CE32B9C32EE7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40" creationId="{9C9E8EFB-0217-4537-874E-96552AEC7991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41" creationId="{0ED1F6AF-A2B9-46D1-AC55-7A7E1A749A68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43" creationId="{1D755CBB-1DF2-4C9B-921A-A4B60EA4CFD7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44" creationId="{8AB84E3D-95DA-4F5E-806F-87C13D7BAE64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46" creationId="{3D555D11-974F-44DE-8F19-38866C78D981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47" creationId="{D630BAB6-6DFB-44F2-99B9-BC00D3067C6C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51" creationId="{80E5FAE8-CC9B-4826-8B91-CEE52C2F60BD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52" creationId="{32F29A87-C8E7-4711-8550-0F81E94143A4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55" creationId="{EC7881BC-ACA0-4A88-B50F-E533544ADFF0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56" creationId="{D3CEFDDA-35BC-4DC0-AD6A-A54633FFBCC3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58" creationId="{30DD2869-E717-4428-9431-3A0D35465C66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59" creationId="{2E5CD21D-1EEB-4751-8A7B-EEBB1CA3B1BD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60" creationId="{F3247886-99EA-4500-A5C3-58891A4E5220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61" creationId="{FE83AFC0-B37B-4FB4-9135-0D11232D436C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64" creationId="{2EA00357-79E7-4FD1-BB53-6DB15E0717C2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65" creationId="{E69EA40C-8285-483F-97BB-CAF5E23618A7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67" creationId="{44165F4C-482F-4C36-982A-28DB1AF815C5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68" creationId="{B504ADA6-6023-4E8C-83DE-5984799BEE63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70" creationId="{11D72CDF-A27A-4B09-90C6-FFD7B57CBFD9}"/>
          </ac:cxnSpMkLst>
        </pc:cxnChg>
        <pc:cxnChg chg="add mod">
          <ac:chgData name="Elena Long" userId="6c2fd083e3647dc1" providerId="LiveId" clId="{234965C5-70A1-4659-84C5-39A391967E02}" dt="2020-01-23T15:22:32.860" v="836" actId="164"/>
          <ac:cxnSpMkLst>
            <pc:docMk/>
            <pc:sldMk cId="4187178331" sldId="825"/>
            <ac:cxnSpMk id="71" creationId="{895F8075-A96A-4A63-958B-7DFF24EA95B7}"/>
          </ac:cxnSpMkLst>
        </pc:cxnChg>
      </pc:sldChg>
      <pc:sldChg chg="add del">
        <pc:chgData name="Elena Long" userId="6c2fd083e3647dc1" providerId="LiveId" clId="{234965C5-70A1-4659-84C5-39A391967E02}" dt="2020-01-23T15:33:22.963" v="1085" actId="47"/>
        <pc:sldMkLst>
          <pc:docMk/>
          <pc:sldMk cId="2206443447" sldId="826"/>
        </pc:sldMkLst>
      </pc:sldChg>
      <pc:sldChg chg="addSp modSp add">
        <pc:chgData name="Elena Long" userId="6c2fd083e3647dc1" providerId="LiveId" clId="{234965C5-70A1-4659-84C5-39A391967E02}" dt="2020-01-23T15:48:04.904" v="1474"/>
        <pc:sldMkLst>
          <pc:docMk/>
          <pc:sldMk cId="2702704592" sldId="827"/>
        </pc:sldMkLst>
        <pc:picChg chg="add mod">
          <ac:chgData name="Elena Long" userId="6c2fd083e3647dc1" providerId="LiveId" clId="{234965C5-70A1-4659-84C5-39A391967E02}" dt="2020-01-23T15:31:55.088" v="1064" actId="1076"/>
          <ac:picMkLst>
            <pc:docMk/>
            <pc:sldMk cId="2702704592" sldId="827"/>
            <ac:picMk id="5" creationId="{9C1E76C0-2973-4DB4-9706-509AB57AB0BC}"/>
          </ac:picMkLst>
        </pc:picChg>
        <pc:picChg chg="add">
          <ac:chgData name="Elena Long" userId="6c2fd083e3647dc1" providerId="LiveId" clId="{234965C5-70A1-4659-84C5-39A391967E02}" dt="2020-01-23T15:48:04.904" v="1474"/>
          <ac:picMkLst>
            <pc:docMk/>
            <pc:sldMk cId="2702704592" sldId="827"/>
            <ac:picMk id="6" creationId="{DFDA78AB-1B60-4CCF-800B-858DAE16DAFD}"/>
          </ac:picMkLst>
        </pc:picChg>
      </pc:sldChg>
      <pc:sldChg chg="addSp delSp modSp add">
        <pc:chgData name="Elena Long" userId="6c2fd083e3647dc1" providerId="LiveId" clId="{234965C5-70A1-4659-84C5-39A391967E02}" dt="2020-01-23T15:48:03.121" v="1473"/>
        <pc:sldMkLst>
          <pc:docMk/>
          <pc:sldMk cId="2919752050" sldId="828"/>
        </pc:sldMkLst>
        <pc:picChg chg="del">
          <ac:chgData name="Elena Long" userId="6c2fd083e3647dc1" providerId="LiveId" clId="{234965C5-70A1-4659-84C5-39A391967E02}" dt="2020-01-23T15:32:19.946" v="1067" actId="478"/>
          <ac:picMkLst>
            <pc:docMk/>
            <pc:sldMk cId="2919752050" sldId="828"/>
            <ac:picMk id="5" creationId="{9C1E76C0-2973-4DB4-9706-509AB57AB0BC}"/>
          </ac:picMkLst>
        </pc:picChg>
        <pc:picChg chg="add mod">
          <ac:chgData name="Elena Long" userId="6c2fd083e3647dc1" providerId="LiveId" clId="{234965C5-70A1-4659-84C5-39A391967E02}" dt="2020-01-23T15:32:41.357" v="1076" actId="1036"/>
          <ac:picMkLst>
            <pc:docMk/>
            <pc:sldMk cId="2919752050" sldId="828"/>
            <ac:picMk id="7" creationId="{394F7646-B059-4B19-9E46-C649569D3B62}"/>
          </ac:picMkLst>
        </pc:picChg>
        <pc:picChg chg="add">
          <ac:chgData name="Elena Long" userId="6c2fd083e3647dc1" providerId="LiveId" clId="{234965C5-70A1-4659-84C5-39A391967E02}" dt="2020-01-23T15:48:03.121" v="1473"/>
          <ac:picMkLst>
            <pc:docMk/>
            <pc:sldMk cId="2919752050" sldId="828"/>
            <ac:picMk id="8" creationId="{0AD31667-E081-4587-9D8F-630C8CE8A06E}"/>
          </ac:picMkLst>
        </pc:picChg>
      </pc:sldChg>
      <pc:sldChg chg="addSp delSp modSp add">
        <pc:chgData name="Elena Long" userId="6c2fd083e3647dc1" providerId="LiveId" clId="{234965C5-70A1-4659-84C5-39A391967E02}" dt="2020-01-23T15:48:01.521" v="1472"/>
        <pc:sldMkLst>
          <pc:docMk/>
          <pc:sldMk cId="2736456028" sldId="829"/>
        </pc:sldMkLst>
        <pc:picChg chg="add mod">
          <ac:chgData name="Elena Long" userId="6c2fd083e3647dc1" providerId="LiveId" clId="{234965C5-70A1-4659-84C5-39A391967E02}" dt="2020-01-23T15:33:11.966" v="1084" actId="1076"/>
          <ac:picMkLst>
            <pc:docMk/>
            <pc:sldMk cId="2736456028" sldId="829"/>
            <ac:picMk id="6" creationId="{5449C0C8-B9EE-40F0-81D5-0BB0C2941D7C}"/>
          </ac:picMkLst>
        </pc:picChg>
        <pc:picChg chg="del">
          <ac:chgData name="Elena Long" userId="6c2fd083e3647dc1" providerId="LiveId" clId="{234965C5-70A1-4659-84C5-39A391967E02}" dt="2020-01-23T15:32:51.058" v="1078" actId="478"/>
          <ac:picMkLst>
            <pc:docMk/>
            <pc:sldMk cId="2736456028" sldId="829"/>
            <ac:picMk id="7" creationId="{394F7646-B059-4B19-9E46-C649569D3B62}"/>
          </ac:picMkLst>
        </pc:picChg>
        <pc:picChg chg="add">
          <ac:chgData name="Elena Long" userId="6c2fd083e3647dc1" providerId="LiveId" clId="{234965C5-70A1-4659-84C5-39A391967E02}" dt="2020-01-23T15:48:01.521" v="1472"/>
          <ac:picMkLst>
            <pc:docMk/>
            <pc:sldMk cId="2736456028" sldId="829"/>
            <ac:picMk id="8" creationId="{445B8C8F-2E37-4200-81FD-6228CD680D4A}"/>
          </ac:picMkLst>
        </pc:picChg>
      </pc:sldChg>
      <pc:sldChg chg="addSp delSp modSp add">
        <pc:chgData name="Elena Long" userId="6c2fd083e3647dc1" providerId="LiveId" clId="{234965C5-70A1-4659-84C5-39A391967E02}" dt="2020-01-23T15:48:00.289" v="1471"/>
        <pc:sldMkLst>
          <pc:docMk/>
          <pc:sldMk cId="2126606664" sldId="830"/>
        </pc:sldMkLst>
        <pc:spChg chg="add mod">
          <ac:chgData name="Elena Long" userId="6c2fd083e3647dc1" providerId="LiveId" clId="{234965C5-70A1-4659-84C5-39A391967E02}" dt="2020-01-23T15:37:16.129" v="1249" actId="1036"/>
          <ac:spMkLst>
            <pc:docMk/>
            <pc:sldMk cId="2126606664" sldId="830"/>
            <ac:spMk id="8" creationId="{B3E8CC44-6000-4F1B-B67C-34B6EE1EC652}"/>
          </ac:spMkLst>
        </pc:spChg>
        <pc:picChg chg="del">
          <ac:chgData name="Elena Long" userId="6c2fd083e3647dc1" providerId="LiveId" clId="{234965C5-70A1-4659-84C5-39A391967E02}" dt="2020-01-23T15:33:33.139" v="1087" actId="478"/>
          <ac:picMkLst>
            <pc:docMk/>
            <pc:sldMk cId="2126606664" sldId="830"/>
            <ac:picMk id="6" creationId="{5449C0C8-B9EE-40F0-81D5-0BB0C2941D7C}"/>
          </ac:picMkLst>
        </pc:picChg>
        <pc:picChg chg="add mod">
          <ac:chgData name="Elena Long" userId="6c2fd083e3647dc1" providerId="LiveId" clId="{234965C5-70A1-4659-84C5-39A391967E02}" dt="2020-01-23T15:34:24.977" v="1106" actId="1036"/>
          <ac:picMkLst>
            <pc:docMk/>
            <pc:sldMk cId="2126606664" sldId="830"/>
            <ac:picMk id="7" creationId="{3315A9E0-A85F-4496-89FE-89926FD4BCC5}"/>
          </ac:picMkLst>
        </pc:picChg>
        <pc:picChg chg="add">
          <ac:chgData name="Elena Long" userId="6c2fd083e3647dc1" providerId="LiveId" clId="{234965C5-70A1-4659-84C5-39A391967E02}" dt="2020-01-23T15:48:00.289" v="1471"/>
          <ac:picMkLst>
            <pc:docMk/>
            <pc:sldMk cId="2126606664" sldId="830"/>
            <ac:picMk id="9" creationId="{2764CD65-02B2-4894-9452-BA7A16114376}"/>
          </ac:picMkLst>
        </pc:picChg>
      </pc:sldChg>
      <pc:sldChg chg="addSp delSp modSp add">
        <pc:chgData name="Elena Long" userId="6c2fd083e3647dc1" providerId="LiveId" clId="{234965C5-70A1-4659-84C5-39A391967E02}" dt="2020-01-23T15:45:08.922" v="1413" actId="1038"/>
        <pc:sldMkLst>
          <pc:docMk/>
          <pc:sldMk cId="2099556545" sldId="831"/>
        </pc:sldMkLst>
        <pc:spChg chg="del">
          <ac:chgData name="Elena Long" userId="6c2fd083e3647dc1" providerId="LiveId" clId="{234965C5-70A1-4659-84C5-39A391967E02}" dt="2020-01-23T15:38:32.360" v="1317" actId="478"/>
          <ac:spMkLst>
            <pc:docMk/>
            <pc:sldMk cId="2099556545" sldId="831"/>
            <ac:spMk id="3" creationId="{51AAB9BA-C47C-4864-BDA6-3FE6228F2526}"/>
          </ac:spMkLst>
        </pc:spChg>
        <pc:spChg chg="add del mod">
          <ac:chgData name="Elena Long" userId="6c2fd083e3647dc1" providerId="LiveId" clId="{234965C5-70A1-4659-84C5-39A391967E02}" dt="2020-01-23T15:38:34.498" v="1318" actId="478"/>
          <ac:spMkLst>
            <pc:docMk/>
            <pc:sldMk cId="2099556545" sldId="831"/>
            <ac:spMk id="9" creationId="{4E0AC7BA-5B28-44A8-B1D7-D61371AA0BE3}"/>
          </ac:spMkLst>
        </pc:spChg>
        <pc:spChg chg="add mod">
          <ac:chgData name="Elena Long" userId="6c2fd083e3647dc1" providerId="LiveId" clId="{234965C5-70A1-4659-84C5-39A391967E02}" dt="2020-01-23T15:45:08.922" v="1413" actId="1038"/>
          <ac:spMkLst>
            <pc:docMk/>
            <pc:sldMk cId="2099556545" sldId="831"/>
            <ac:spMk id="16" creationId="{F0A474B9-8A16-452E-B33E-F9C7B66A5048}"/>
          </ac:spMkLst>
        </pc:spChg>
        <pc:spChg chg="add mod">
          <ac:chgData name="Elena Long" userId="6c2fd083e3647dc1" providerId="LiveId" clId="{234965C5-70A1-4659-84C5-39A391967E02}" dt="2020-01-23T15:45:08.922" v="1413" actId="1038"/>
          <ac:spMkLst>
            <pc:docMk/>
            <pc:sldMk cId="2099556545" sldId="831"/>
            <ac:spMk id="17" creationId="{909238C3-FD81-4B35-ACBB-7F49F3DC5AC1}"/>
          </ac:spMkLst>
        </pc:spChg>
        <pc:spChg chg="add mod">
          <ac:chgData name="Elena Long" userId="6c2fd083e3647dc1" providerId="LiveId" clId="{234965C5-70A1-4659-84C5-39A391967E02}" dt="2020-01-23T15:45:08.922" v="1413" actId="1038"/>
          <ac:spMkLst>
            <pc:docMk/>
            <pc:sldMk cId="2099556545" sldId="831"/>
            <ac:spMk id="20" creationId="{425429F7-2ACF-4965-8F0F-54DBB3393EEB}"/>
          </ac:spMkLst>
        </pc:spChg>
        <pc:spChg chg="add mod">
          <ac:chgData name="Elena Long" userId="6c2fd083e3647dc1" providerId="LiveId" clId="{234965C5-70A1-4659-84C5-39A391967E02}" dt="2020-01-23T15:45:08.922" v="1413" actId="1038"/>
          <ac:spMkLst>
            <pc:docMk/>
            <pc:sldMk cId="2099556545" sldId="831"/>
            <ac:spMk id="23" creationId="{3886BAFB-88D8-4D36-833A-B75B37C12725}"/>
          </ac:spMkLst>
        </pc:spChg>
        <pc:picChg chg="del">
          <ac:chgData name="Elena Long" userId="6c2fd083e3647dc1" providerId="LiveId" clId="{234965C5-70A1-4659-84C5-39A391967E02}" dt="2020-01-23T15:38:27.715" v="1315" actId="478"/>
          <ac:picMkLst>
            <pc:docMk/>
            <pc:sldMk cId="2099556545" sldId="831"/>
            <ac:picMk id="10" creationId="{0A96D475-DDB5-4200-B668-25950ADECB6A}"/>
          </ac:picMkLst>
        </pc:picChg>
        <pc:picChg chg="del">
          <ac:chgData name="Elena Long" userId="6c2fd083e3647dc1" providerId="LiveId" clId="{234965C5-70A1-4659-84C5-39A391967E02}" dt="2020-01-23T15:38:28.977" v="1316" actId="478"/>
          <ac:picMkLst>
            <pc:docMk/>
            <pc:sldMk cId="2099556545" sldId="831"/>
            <ac:picMk id="12" creationId="{6EB8E4FE-FC93-4096-B356-4CFED769FDD8}"/>
          </ac:picMkLst>
        </pc:picChg>
        <pc:picChg chg="add mod modCrop">
          <ac:chgData name="Elena Long" userId="6c2fd083e3647dc1" providerId="LiveId" clId="{234965C5-70A1-4659-84C5-39A391967E02}" dt="2020-01-23T15:45:08.922" v="1413" actId="1038"/>
          <ac:picMkLst>
            <pc:docMk/>
            <pc:sldMk cId="2099556545" sldId="831"/>
            <ac:picMk id="13" creationId="{03A390C7-E62F-4E96-B2B5-F19E1B936119}"/>
          </ac:picMkLst>
        </pc:picChg>
        <pc:picChg chg="add mod modCrop">
          <ac:chgData name="Elena Long" userId="6c2fd083e3647dc1" providerId="LiveId" clId="{234965C5-70A1-4659-84C5-39A391967E02}" dt="2020-01-23T15:45:08.922" v="1413" actId="1038"/>
          <ac:picMkLst>
            <pc:docMk/>
            <pc:sldMk cId="2099556545" sldId="831"/>
            <ac:picMk id="15" creationId="{206D4079-EDD9-4AB7-BE83-6B1B6BE19E81}"/>
          </ac:picMkLst>
        </pc:picChg>
        <pc:picChg chg="add mod modCrop">
          <ac:chgData name="Elena Long" userId="6c2fd083e3647dc1" providerId="LiveId" clId="{234965C5-70A1-4659-84C5-39A391967E02}" dt="2020-01-23T15:45:08.922" v="1413" actId="1038"/>
          <ac:picMkLst>
            <pc:docMk/>
            <pc:sldMk cId="2099556545" sldId="831"/>
            <ac:picMk id="19" creationId="{5BB80550-63EA-4E10-9E57-ED9FDC6FB6B8}"/>
          </ac:picMkLst>
        </pc:picChg>
        <pc:picChg chg="add mod modCrop">
          <ac:chgData name="Elena Long" userId="6c2fd083e3647dc1" providerId="LiveId" clId="{234965C5-70A1-4659-84C5-39A391967E02}" dt="2020-01-23T15:45:08.922" v="1413" actId="1038"/>
          <ac:picMkLst>
            <pc:docMk/>
            <pc:sldMk cId="2099556545" sldId="831"/>
            <ac:picMk id="22" creationId="{BFB1F9A0-DA00-4A41-B28F-F703CC33DB3E}"/>
          </ac:picMkLst>
        </pc:picChg>
      </pc:sldChg>
    </pc:docChg>
  </pc:docChgLst>
  <pc:docChgLst>
    <pc:chgData name="Elena Long" userId="6c2fd083e3647dc1" providerId="LiveId" clId="{78F47A21-279C-49C1-A539-F148423934FE}"/>
    <pc:docChg chg="undo custSel addSld delSld modSld">
      <pc:chgData name="Elena Long" userId="6c2fd083e3647dc1" providerId="LiveId" clId="{78F47A21-279C-49C1-A539-F148423934FE}" dt="2020-01-23T16:18:04.629" v="593"/>
      <pc:docMkLst>
        <pc:docMk/>
      </pc:docMkLst>
      <pc:sldChg chg="addSp delSp modSp modTransition">
        <pc:chgData name="Elena Long" userId="6c2fd083e3647dc1" providerId="LiveId" clId="{78F47A21-279C-49C1-A539-F148423934FE}" dt="2020-01-23T16:08:05.324" v="457"/>
        <pc:sldMkLst>
          <pc:docMk/>
          <pc:sldMk cId="2398926399" sldId="256"/>
        </pc:sldMkLst>
        <pc:spChg chg="mod">
          <ac:chgData name="Elena Long" userId="6c2fd083e3647dc1" providerId="LiveId" clId="{78F47A21-279C-49C1-A539-F148423934FE}" dt="2020-01-23T15:53:05.527" v="5" actId="404"/>
          <ac:spMkLst>
            <pc:docMk/>
            <pc:sldMk cId="2398926399" sldId="256"/>
            <ac:spMk id="2" creationId="{00000000-0000-0000-0000-000000000000}"/>
          </ac:spMkLst>
        </pc:spChg>
        <pc:spChg chg="add del mod">
          <ac:chgData name="Elena Long" userId="6c2fd083e3647dc1" providerId="LiveId" clId="{78F47A21-279C-49C1-A539-F148423934FE}" dt="2020-01-23T15:53:56.570" v="12"/>
          <ac:spMkLst>
            <pc:docMk/>
            <pc:sldMk cId="2398926399" sldId="256"/>
            <ac:spMk id="5" creationId="{EE73674E-6F55-49B1-9317-0EE7534B3D8D}"/>
          </ac:spMkLst>
        </pc:spChg>
        <pc:spChg chg="add mod">
          <ac:chgData name="Elena Long" userId="6c2fd083e3647dc1" providerId="LiveId" clId="{78F47A21-279C-49C1-A539-F148423934FE}" dt="2020-01-23T15:55:15.289" v="53" actId="1076"/>
          <ac:spMkLst>
            <pc:docMk/>
            <pc:sldMk cId="2398926399" sldId="256"/>
            <ac:spMk id="7" creationId="{759F4B1F-CAF4-4A6A-BC07-DF349ABBA385}"/>
          </ac:spMkLst>
        </pc:spChg>
        <pc:spChg chg="add mod">
          <ac:chgData name="Elena Long" userId="6c2fd083e3647dc1" providerId="LiveId" clId="{78F47A21-279C-49C1-A539-F148423934FE}" dt="2020-01-23T15:53:20.073" v="7" actId="1076"/>
          <ac:spMkLst>
            <pc:docMk/>
            <pc:sldMk cId="2398926399" sldId="256"/>
            <ac:spMk id="9" creationId="{24D5D9E2-47B1-45C4-A159-ADDF4D831FC1}"/>
          </ac:spMkLst>
        </pc:spChg>
      </pc:sldChg>
      <pc:sldChg chg="modSp add modTransition">
        <pc:chgData name="Elena Long" userId="6c2fd083e3647dc1" providerId="LiveId" clId="{78F47A21-279C-49C1-A539-F148423934FE}" dt="2020-01-23T16:11:03.719" v="538" actId="167"/>
        <pc:sldMkLst>
          <pc:docMk/>
          <pc:sldMk cId="558872119" sldId="257"/>
        </pc:sldMkLst>
        <pc:spChg chg="mod">
          <ac:chgData name="Elena Long" userId="6c2fd083e3647dc1" providerId="LiveId" clId="{78F47A21-279C-49C1-A539-F148423934FE}" dt="2020-01-23T15:56:40.083" v="57" actId="27636"/>
          <ac:spMkLst>
            <pc:docMk/>
            <pc:sldMk cId="558872119" sldId="257"/>
            <ac:spMk id="2" creationId="{9DA6CB5B-F747-4058-88FA-4F2F8ABBE6FE}"/>
          </ac:spMkLst>
        </pc:spChg>
        <pc:spChg chg="ord">
          <ac:chgData name="Elena Long" userId="6c2fd083e3647dc1" providerId="LiveId" clId="{78F47A21-279C-49C1-A539-F148423934FE}" dt="2020-01-23T16:11:03.719" v="538" actId="167"/>
          <ac:spMkLst>
            <pc:docMk/>
            <pc:sldMk cId="558872119" sldId="257"/>
            <ac:spMk id="5" creationId="{45722D99-7260-445A-8193-C9C82AC74016}"/>
          </ac:spMkLst>
        </pc:spChg>
      </pc:sldChg>
      <pc:sldChg chg="addSp delSp modSp add modTransition">
        <pc:chgData name="Elena Long" userId="6c2fd083e3647dc1" providerId="LiveId" clId="{78F47A21-279C-49C1-A539-F148423934FE}" dt="2020-01-23T16:10:35.856" v="532" actId="167"/>
        <pc:sldMkLst>
          <pc:docMk/>
          <pc:sldMk cId="1797254230" sldId="258"/>
        </pc:sldMkLst>
        <pc:spChg chg="del">
          <ac:chgData name="Elena Long" userId="6c2fd083e3647dc1" providerId="LiveId" clId="{78F47A21-279C-49C1-A539-F148423934FE}" dt="2020-01-23T15:56:53.945" v="64" actId="478"/>
          <ac:spMkLst>
            <pc:docMk/>
            <pc:sldMk cId="1797254230" sldId="258"/>
            <ac:spMk id="2" creationId="{9DA6CB5B-F747-4058-88FA-4F2F8ABBE6FE}"/>
          </ac:spMkLst>
        </pc:spChg>
        <pc:spChg chg="add">
          <ac:chgData name="Elena Long" userId="6c2fd083e3647dc1" providerId="LiveId" clId="{78F47A21-279C-49C1-A539-F148423934FE}" dt="2020-01-23T15:56:54.336" v="65"/>
          <ac:spMkLst>
            <pc:docMk/>
            <pc:sldMk cId="1797254230" sldId="258"/>
            <ac:spMk id="4" creationId="{452668D2-7089-4743-AA31-69E280820EB7}"/>
          </ac:spMkLst>
        </pc:spChg>
        <pc:spChg chg="ord">
          <ac:chgData name="Elena Long" userId="6c2fd083e3647dc1" providerId="LiveId" clId="{78F47A21-279C-49C1-A539-F148423934FE}" dt="2020-01-23T16:10:35.856" v="532" actId="167"/>
          <ac:spMkLst>
            <pc:docMk/>
            <pc:sldMk cId="1797254230" sldId="258"/>
            <ac:spMk id="6" creationId="{F8BE4542-9A44-4B28-A5EB-3FE69C0BEA3C}"/>
          </ac:spMkLst>
        </pc:spChg>
      </pc:sldChg>
      <pc:sldChg chg="addSp delSp modSp add modTransition">
        <pc:chgData name="Elena Long" userId="6c2fd083e3647dc1" providerId="LiveId" clId="{78F47A21-279C-49C1-A539-F148423934FE}" dt="2020-01-23T16:10:21.071" v="529" actId="167"/>
        <pc:sldMkLst>
          <pc:docMk/>
          <pc:sldMk cId="2480496619" sldId="259"/>
        </pc:sldMkLst>
        <pc:spChg chg="del">
          <ac:chgData name="Elena Long" userId="6c2fd083e3647dc1" providerId="LiveId" clId="{78F47A21-279C-49C1-A539-F148423934FE}" dt="2020-01-23T15:57:05.602" v="70" actId="478"/>
          <ac:spMkLst>
            <pc:docMk/>
            <pc:sldMk cId="2480496619" sldId="259"/>
            <ac:spMk id="2" creationId="{9DA6CB5B-F747-4058-88FA-4F2F8ABBE6FE}"/>
          </ac:spMkLst>
        </pc:spChg>
        <pc:spChg chg="add">
          <ac:chgData name="Elena Long" userId="6c2fd083e3647dc1" providerId="LiveId" clId="{78F47A21-279C-49C1-A539-F148423934FE}" dt="2020-01-23T15:57:05.865" v="71"/>
          <ac:spMkLst>
            <pc:docMk/>
            <pc:sldMk cId="2480496619" sldId="259"/>
            <ac:spMk id="5" creationId="{81C2479E-06BA-430C-8608-FACE8D174DA4}"/>
          </ac:spMkLst>
        </pc:spChg>
        <pc:spChg chg="ord">
          <ac:chgData name="Elena Long" userId="6c2fd083e3647dc1" providerId="LiveId" clId="{78F47A21-279C-49C1-A539-F148423934FE}" dt="2020-01-23T16:10:21.071" v="529" actId="167"/>
          <ac:spMkLst>
            <pc:docMk/>
            <pc:sldMk cId="2480496619" sldId="259"/>
            <ac:spMk id="6" creationId="{47B94BF9-78B8-4652-96D7-60877A52224D}"/>
          </ac:spMkLst>
        </pc:spChg>
      </pc:sldChg>
      <pc:sldChg chg="addSp delSp modSp add modTransition">
        <pc:chgData name="Elena Long" userId="6c2fd083e3647dc1" providerId="LiveId" clId="{78F47A21-279C-49C1-A539-F148423934FE}" dt="2020-01-23T16:10:10.382" v="528" actId="732"/>
        <pc:sldMkLst>
          <pc:docMk/>
          <pc:sldMk cId="2618950168" sldId="260"/>
        </pc:sldMkLst>
        <pc:spChg chg="add del">
          <ac:chgData name="Elena Long" userId="6c2fd083e3647dc1" providerId="LiveId" clId="{78F47A21-279C-49C1-A539-F148423934FE}" dt="2020-01-23T15:57:14.170" v="75" actId="478"/>
          <ac:spMkLst>
            <pc:docMk/>
            <pc:sldMk cId="2618950168" sldId="260"/>
            <ac:spMk id="2" creationId="{9DA6CB5B-F747-4058-88FA-4F2F8ABBE6FE}"/>
          </ac:spMkLst>
        </pc:spChg>
        <pc:spChg chg="add del mod">
          <ac:chgData name="Elena Long" userId="6c2fd083e3647dc1" providerId="LiveId" clId="{78F47A21-279C-49C1-A539-F148423934FE}" dt="2020-01-23T15:57:33.050" v="79" actId="478"/>
          <ac:spMkLst>
            <pc:docMk/>
            <pc:sldMk cId="2618950168" sldId="260"/>
            <ac:spMk id="3" creationId="{9F9D386A-14BD-460F-A234-E54F5CFED676}"/>
          </ac:spMkLst>
        </pc:spChg>
        <pc:spChg chg="add del">
          <ac:chgData name="Elena Long" userId="6c2fd083e3647dc1" providerId="LiveId" clId="{78F47A21-279C-49C1-A539-F148423934FE}" dt="2020-01-23T15:57:12.964" v="74"/>
          <ac:spMkLst>
            <pc:docMk/>
            <pc:sldMk cId="2618950168" sldId="260"/>
            <ac:spMk id="5" creationId="{D5B4A420-E785-4D6F-9DE0-CBFFEEF865E8}"/>
          </ac:spMkLst>
        </pc:spChg>
        <pc:picChg chg="mod modCrop">
          <ac:chgData name="Elena Long" userId="6c2fd083e3647dc1" providerId="LiveId" clId="{78F47A21-279C-49C1-A539-F148423934FE}" dt="2020-01-23T16:10:10.382" v="528" actId="732"/>
          <ac:picMkLst>
            <pc:docMk/>
            <pc:sldMk cId="2618950168" sldId="260"/>
            <ac:picMk id="6" creationId="{7853A820-C4A3-4336-8271-41981F771D81}"/>
          </ac:picMkLst>
        </pc:picChg>
      </pc:sldChg>
      <pc:sldChg chg="addSp delSp modSp add modTransition">
        <pc:chgData name="Elena Long" userId="6c2fd083e3647dc1" providerId="LiveId" clId="{78F47A21-279C-49C1-A539-F148423934FE}" dt="2020-01-23T16:09:54.251" v="521" actId="1037"/>
        <pc:sldMkLst>
          <pc:docMk/>
          <pc:sldMk cId="342551444" sldId="261"/>
        </pc:sldMkLst>
        <pc:spChg chg="add del mod">
          <ac:chgData name="Elena Long" userId="6c2fd083e3647dc1" providerId="LiveId" clId="{78F47A21-279C-49C1-A539-F148423934FE}" dt="2020-01-23T15:57:37.586" v="81" actId="478"/>
          <ac:spMkLst>
            <pc:docMk/>
            <pc:sldMk cId="342551444" sldId="261"/>
            <ac:spMk id="4" creationId="{EB8DC7B0-EA2A-4E73-8FA5-20AF10C34367}"/>
          </ac:spMkLst>
        </pc:spChg>
        <pc:spChg chg="mod">
          <ac:chgData name="Elena Long" userId="6c2fd083e3647dc1" providerId="LiveId" clId="{78F47A21-279C-49C1-A539-F148423934FE}" dt="2020-01-23T16:09:54.251" v="521" actId="1037"/>
          <ac:spMkLst>
            <pc:docMk/>
            <pc:sldMk cId="342551444" sldId="261"/>
            <ac:spMk id="7" creationId="{609A7F2F-D99E-4251-ADE4-461A89AF1EC4}"/>
          </ac:spMkLst>
        </pc:spChg>
      </pc:sldChg>
      <pc:sldChg chg="addSp delSp modSp add modTransition">
        <pc:chgData name="Elena Long" userId="6c2fd083e3647dc1" providerId="LiveId" clId="{78F47A21-279C-49C1-A539-F148423934FE}" dt="2020-01-23T16:08:05.324" v="457"/>
        <pc:sldMkLst>
          <pc:docMk/>
          <pc:sldMk cId="1052862020" sldId="262"/>
        </pc:sldMkLst>
        <pc:spChg chg="add del mod">
          <ac:chgData name="Elena Long" userId="6c2fd083e3647dc1" providerId="LiveId" clId="{78F47A21-279C-49C1-A539-F148423934FE}" dt="2020-01-23T15:57:35.490" v="80" actId="478"/>
          <ac:spMkLst>
            <pc:docMk/>
            <pc:sldMk cId="1052862020" sldId="262"/>
            <ac:spMk id="3" creationId="{A7DAF8C7-605E-4C6C-9ADF-06190330591C}"/>
          </ac:spMkLst>
        </pc:spChg>
      </pc:sldChg>
      <pc:sldChg chg="addSp delSp modSp add modTransition">
        <pc:chgData name="Elena Long" userId="6c2fd083e3647dc1" providerId="LiveId" clId="{78F47A21-279C-49C1-A539-F148423934FE}" dt="2020-01-23T16:09:37.564" v="460" actId="167"/>
        <pc:sldMkLst>
          <pc:docMk/>
          <pc:sldMk cId="2669950560" sldId="263"/>
        </pc:sldMkLst>
        <pc:spChg chg="add del mod">
          <ac:chgData name="Elena Long" userId="6c2fd083e3647dc1" providerId="LiveId" clId="{78F47A21-279C-49C1-A539-F148423934FE}" dt="2020-01-23T15:57:47.954" v="82" actId="478"/>
          <ac:spMkLst>
            <pc:docMk/>
            <pc:sldMk cId="2669950560" sldId="263"/>
            <ac:spMk id="3" creationId="{306DAF2C-BF5E-4E32-9D0B-4D723CA3F2D4}"/>
          </ac:spMkLst>
        </pc:spChg>
        <pc:spChg chg="ord">
          <ac:chgData name="Elena Long" userId="6c2fd083e3647dc1" providerId="LiveId" clId="{78F47A21-279C-49C1-A539-F148423934FE}" dt="2020-01-23T16:09:37.564" v="460" actId="167"/>
          <ac:spMkLst>
            <pc:docMk/>
            <pc:sldMk cId="2669950560" sldId="263"/>
            <ac:spMk id="7" creationId="{F430A4F9-6576-4BF0-855D-7002ED470BA4}"/>
          </ac:spMkLst>
        </pc:spChg>
      </pc:sldChg>
      <pc:sldChg chg="modSp add modTransition">
        <pc:chgData name="Elena Long" userId="6c2fd083e3647dc1" providerId="LiveId" clId="{78F47A21-279C-49C1-A539-F148423934FE}" dt="2020-01-23T16:08:05.324" v="457"/>
        <pc:sldMkLst>
          <pc:docMk/>
          <pc:sldMk cId="3493372121" sldId="264"/>
        </pc:sldMkLst>
        <pc:spChg chg="mod">
          <ac:chgData name="Elena Long" userId="6c2fd083e3647dc1" providerId="LiveId" clId="{78F47A21-279C-49C1-A539-F148423934FE}" dt="2020-01-23T15:57:29.948" v="77" actId="27636"/>
          <ac:spMkLst>
            <pc:docMk/>
            <pc:sldMk cId="3493372121" sldId="264"/>
            <ac:spMk id="3" creationId="{6B75512A-3A92-4F53-B18A-44A15AA6C04D}"/>
          </ac:spMkLst>
        </pc:spChg>
        <pc:spChg chg="mod">
          <ac:chgData name="Elena Long" userId="6c2fd083e3647dc1" providerId="LiveId" clId="{78F47A21-279C-49C1-A539-F148423934FE}" dt="2020-01-23T16:04:32.498" v="309" actId="1076"/>
          <ac:spMkLst>
            <pc:docMk/>
            <pc:sldMk cId="3493372121" sldId="264"/>
            <ac:spMk id="4" creationId="{7461B722-A7C3-40B5-BD70-6B2C5C6B94E0}"/>
          </ac:spMkLst>
        </pc:spChg>
      </pc:sldChg>
      <pc:sldChg chg="addSp delSp modSp add modTransition">
        <pc:chgData name="Elena Long" userId="6c2fd083e3647dc1" providerId="LiveId" clId="{78F47A21-279C-49C1-A539-F148423934FE}" dt="2020-01-23T16:08:05.324" v="457"/>
        <pc:sldMkLst>
          <pc:docMk/>
          <pc:sldMk cId="1330307755" sldId="265"/>
        </pc:sldMkLst>
        <pc:spChg chg="add del mod">
          <ac:chgData name="Elena Long" userId="6c2fd083e3647dc1" providerId="LiveId" clId="{78F47A21-279C-49C1-A539-F148423934FE}" dt="2020-01-23T15:57:52.817" v="83" actId="478"/>
          <ac:spMkLst>
            <pc:docMk/>
            <pc:sldMk cId="1330307755" sldId="265"/>
            <ac:spMk id="3" creationId="{50F7DDCA-87BE-4439-B647-C1C2094AA33F}"/>
          </ac:spMkLst>
        </pc:spChg>
      </pc:sldChg>
      <pc:sldChg chg="modSp add modTransition">
        <pc:chgData name="Elena Long" userId="6c2fd083e3647dc1" providerId="LiveId" clId="{78F47A21-279C-49C1-A539-F148423934FE}" dt="2020-01-23T16:09:29.111" v="459" actId="167"/>
        <pc:sldMkLst>
          <pc:docMk/>
          <pc:sldMk cId="1002217906" sldId="266"/>
        </pc:sldMkLst>
        <pc:spChg chg="ord">
          <ac:chgData name="Elena Long" userId="6c2fd083e3647dc1" providerId="LiveId" clId="{78F47A21-279C-49C1-A539-F148423934FE}" dt="2020-01-23T16:09:29.111" v="459" actId="167"/>
          <ac:spMkLst>
            <pc:docMk/>
            <pc:sldMk cId="1002217906" sldId="266"/>
            <ac:spMk id="5" creationId="{BF698169-F2A1-441A-9FDC-5B50A2ED1285}"/>
          </ac:spMkLst>
        </pc:spChg>
      </pc:sldChg>
      <pc:sldChg chg="addSp delSp modSp add modTransition">
        <pc:chgData name="Elena Long" userId="6c2fd083e3647dc1" providerId="LiveId" clId="{78F47A21-279C-49C1-A539-F148423934FE}" dt="2020-01-23T16:10:58.176" v="537" actId="167"/>
        <pc:sldMkLst>
          <pc:docMk/>
          <pc:sldMk cId="2371886395" sldId="267"/>
        </pc:sldMkLst>
        <pc:spChg chg="del">
          <ac:chgData name="Elena Long" userId="6c2fd083e3647dc1" providerId="LiveId" clId="{78F47A21-279C-49C1-A539-F148423934FE}" dt="2020-01-23T15:56:43.609" v="58" actId="478"/>
          <ac:spMkLst>
            <pc:docMk/>
            <pc:sldMk cId="2371886395" sldId="267"/>
            <ac:spMk id="2" creationId="{9DA6CB5B-F747-4058-88FA-4F2F8ABBE6FE}"/>
          </ac:spMkLst>
        </pc:spChg>
        <pc:spChg chg="ord">
          <ac:chgData name="Elena Long" userId="6c2fd083e3647dc1" providerId="LiveId" clId="{78F47A21-279C-49C1-A539-F148423934FE}" dt="2020-01-23T16:10:58.176" v="537" actId="167"/>
          <ac:spMkLst>
            <pc:docMk/>
            <pc:sldMk cId="2371886395" sldId="267"/>
            <ac:spMk id="5" creationId="{49A2C9C4-35B4-4C28-8A79-8315813A8198}"/>
          </ac:spMkLst>
        </pc:spChg>
        <pc:spChg chg="add">
          <ac:chgData name="Elena Long" userId="6c2fd083e3647dc1" providerId="LiveId" clId="{78F47A21-279C-49C1-A539-F148423934FE}" dt="2020-01-23T15:56:44.223" v="59"/>
          <ac:spMkLst>
            <pc:docMk/>
            <pc:sldMk cId="2371886395" sldId="267"/>
            <ac:spMk id="8" creationId="{D0A31B01-D685-4E39-ADEB-BBFBD9011330}"/>
          </ac:spMkLst>
        </pc:spChg>
      </pc:sldChg>
      <pc:sldChg chg="addSp delSp modSp add modTransition">
        <pc:chgData name="Elena Long" userId="6c2fd083e3647dc1" providerId="LiveId" clId="{78F47A21-279C-49C1-A539-F148423934FE}" dt="2020-01-23T16:10:51.943" v="536" actId="167"/>
        <pc:sldMkLst>
          <pc:docMk/>
          <pc:sldMk cId="1573697769" sldId="268"/>
        </pc:sldMkLst>
        <pc:spChg chg="del">
          <ac:chgData name="Elena Long" userId="6c2fd083e3647dc1" providerId="LiveId" clId="{78F47A21-279C-49C1-A539-F148423934FE}" dt="2020-01-23T15:56:47.474" v="60" actId="478"/>
          <ac:spMkLst>
            <pc:docMk/>
            <pc:sldMk cId="1573697769" sldId="268"/>
            <ac:spMk id="2" creationId="{9DA6CB5B-F747-4058-88FA-4F2F8ABBE6FE}"/>
          </ac:spMkLst>
        </pc:spChg>
        <pc:spChg chg="ord">
          <ac:chgData name="Elena Long" userId="6c2fd083e3647dc1" providerId="LiveId" clId="{78F47A21-279C-49C1-A539-F148423934FE}" dt="2020-01-23T16:10:51.943" v="536" actId="167"/>
          <ac:spMkLst>
            <pc:docMk/>
            <pc:sldMk cId="1573697769" sldId="268"/>
            <ac:spMk id="5" creationId="{3503FFB7-5A56-49D0-B721-18EEA188C4C8}"/>
          </ac:spMkLst>
        </pc:spChg>
        <pc:spChg chg="add">
          <ac:chgData name="Elena Long" userId="6c2fd083e3647dc1" providerId="LiveId" clId="{78F47A21-279C-49C1-A539-F148423934FE}" dt="2020-01-23T15:56:47.728" v="61"/>
          <ac:spMkLst>
            <pc:docMk/>
            <pc:sldMk cId="1573697769" sldId="268"/>
            <ac:spMk id="10" creationId="{06D8B2E5-D4FF-4940-898A-B77A42848711}"/>
          </ac:spMkLst>
        </pc:spChg>
        <pc:inkChg chg="del">
          <ac:chgData name="Elena Long" userId="6c2fd083e3647dc1" providerId="LiveId" clId="{78F47A21-279C-49C1-A539-F148423934FE}" dt="2020-01-23T16:10:48.859" v="535" actId="478"/>
          <ac:inkMkLst>
            <pc:docMk/>
            <pc:sldMk cId="1573697769" sldId="268"/>
            <ac:inkMk id="48" creationId="{C904B2E7-4ED8-4527-9F2F-29146741E720}"/>
          </ac:inkMkLst>
        </pc:inkChg>
      </pc:sldChg>
      <pc:sldChg chg="addSp delSp modSp add modTransition">
        <pc:chgData name="Elena Long" userId="6c2fd083e3647dc1" providerId="LiveId" clId="{78F47A21-279C-49C1-A539-F148423934FE}" dt="2020-01-23T16:10:31.501" v="531" actId="167"/>
        <pc:sldMkLst>
          <pc:docMk/>
          <pc:sldMk cId="3663314080" sldId="269"/>
        </pc:sldMkLst>
        <pc:spChg chg="del">
          <ac:chgData name="Elena Long" userId="6c2fd083e3647dc1" providerId="LiveId" clId="{78F47A21-279C-49C1-A539-F148423934FE}" dt="2020-01-23T15:56:59.928" v="67" actId="478"/>
          <ac:spMkLst>
            <pc:docMk/>
            <pc:sldMk cId="3663314080" sldId="269"/>
            <ac:spMk id="2" creationId="{9DA6CB5B-F747-4058-88FA-4F2F8ABBE6FE}"/>
          </ac:spMkLst>
        </pc:spChg>
        <pc:spChg chg="ord">
          <ac:chgData name="Elena Long" userId="6c2fd083e3647dc1" providerId="LiveId" clId="{78F47A21-279C-49C1-A539-F148423934FE}" dt="2020-01-23T16:10:31.501" v="531" actId="167"/>
          <ac:spMkLst>
            <pc:docMk/>
            <pc:sldMk cId="3663314080" sldId="269"/>
            <ac:spMk id="6" creationId="{E2EDF825-27DA-4E08-9AC3-3A8CB7BF65DA}"/>
          </ac:spMkLst>
        </pc:spChg>
        <pc:spChg chg="add">
          <ac:chgData name="Elena Long" userId="6c2fd083e3647dc1" providerId="LiveId" clId="{78F47A21-279C-49C1-A539-F148423934FE}" dt="2020-01-23T15:56:58.125" v="66"/>
          <ac:spMkLst>
            <pc:docMk/>
            <pc:sldMk cId="3663314080" sldId="269"/>
            <ac:spMk id="7" creationId="{05E41DFA-9142-41EC-89BA-EF23E2DF00AB}"/>
          </ac:spMkLst>
        </pc:spChg>
      </pc:sldChg>
      <pc:sldChg chg="addSp delSp modSp add modTransition">
        <pc:chgData name="Elena Long" userId="6c2fd083e3647dc1" providerId="LiveId" clId="{78F47A21-279C-49C1-A539-F148423934FE}" dt="2020-01-23T16:10:26.168" v="530" actId="167"/>
        <pc:sldMkLst>
          <pc:docMk/>
          <pc:sldMk cId="1184421350" sldId="270"/>
        </pc:sldMkLst>
        <pc:spChg chg="del">
          <ac:chgData name="Elena Long" userId="6c2fd083e3647dc1" providerId="LiveId" clId="{78F47A21-279C-49C1-A539-F148423934FE}" dt="2020-01-23T15:57:02.642" v="68" actId="478"/>
          <ac:spMkLst>
            <pc:docMk/>
            <pc:sldMk cId="1184421350" sldId="270"/>
            <ac:spMk id="2" creationId="{9DA6CB5B-F747-4058-88FA-4F2F8ABBE6FE}"/>
          </ac:spMkLst>
        </pc:spChg>
        <pc:spChg chg="ord">
          <ac:chgData name="Elena Long" userId="6c2fd083e3647dc1" providerId="LiveId" clId="{78F47A21-279C-49C1-A539-F148423934FE}" dt="2020-01-23T16:10:26.168" v="530" actId="167"/>
          <ac:spMkLst>
            <pc:docMk/>
            <pc:sldMk cId="1184421350" sldId="270"/>
            <ac:spMk id="7" creationId="{33AB6C9D-5325-414E-A183-6F2421C4FCC8}"/>
          </ac:spMkLst>
        </pc:spChg>
        <pc:spChg chg="add">
          <ac:chgData name="Elena Long" userId="6c2fd083e3647dc1" providerId="LiveId" clId="{78F47A21-279C-49C1-A539-F148423934FE}" dt="2020-01-23T15:57:03.190" v="69"/>
          <ac:spMkLst>
            <pc:docMk/>
            <pc:sldMk cId="1184421350" sldId="270"/>
            <ac:spMk id="13" creationId="{5B1A28C8-2120-4C34-BF7D-FCA6DB7D787E}"/>
          </ac:spMkLst>
        </pc:spChg>
      </pc:sldChg>
      <pc:sldChg chg="addSp delSp modSp add modTransition">
        <pc:chgData name="Elena Long" userId="6c2fd083e3647dc1" providerId="LiveId" clId="{78F47A21-279C-49C1-A539-F148423934FE}" dt="2020-01-23T16:10:43.507" v="534" actId="478"/>
        <pc:sldMkLst>
          <pc:docMk/>
          <pc:sldMk cId="4206732319" sldId="271"/>
        </pc:sldMkLst>
        <pc:spChg chg="del">
          <ac:chgData name="Elena Long" userId="6c2fd083e3647dc1" providerId="LiveId" clId="{78F47A21-279C-49C1-A539-F148423934FE}" dt="2020-01-23T15:56:50.762" v="62" actId="478"/>
          <ac:spMkLst>
            <pc:docMk/>
            <pc:sldMk cId="4206732319" sldId="271"/>
            <ac:spMk id="2" creationId="{9DA6CB5B-F747-4058-88FA-4F2F8ABBE6FE}"/>
          </ac:spMkLst>
        </pc:spChg>
        <pc:spChg chg="ord">
          <ac:chgData name="Elena Long" userId="6c2fd083e3647dc1" providerId="LiveId" clId="{78F47A21-279C-49C1-A539-F148423934FE}" dt="2020-01-23T16:10:41.444" v="533" actId="167"/>
          <ac:spMkLst>
            <pc:docMk/>
            <pc:sldMk cId="4206732319" sldId="271"/>
            <ac:spMk id="5" creationId="{C5447E12-C827-4D7C-8CF2-77A25F9C52C1}"/>
          </ac:spMkLst>
        </pc:spChg>
        <pc:spChg chg="add">
          <ac:chgData name="Elena Long" userId="6c2fd083e3647dc1" providerId="LiveId" clId="{78F47A21-279C-49C1-A539-F148423934FE}" dt="2020-01-23T15:56:51.072" v="63"/>
          <ac:spMkLst>
            <pc:docMk/>
            <pc:sldMk cId="4206732319" sldId="271"/>
            <ac:spMk id="13" creationId="{82F01F83-4500-4092-A91F-6B17C3F6D31E}"/>
          </ac:spMkLst>
        </pc:spChg>
        <pc:inkChg chg="del">
          <ac:chgData name="Elena Long" userId="6c2fd083e3647dc1" providerId="LiveId" clId="{78F47A21-279C-49C1-A539-F148423934FE}" dt="2020-01-23T16:10:43.507" v="534" actId="478"/>
          <ac:inkMkLst>
            <pc:docMk/>
            <pc:sldMk cId="4206732319" sldId="271"/>
            <ac:inkMk id="48" creationId="{C904B2E7-4ED8-4527-9F2F-29146741E720}"/>
          </ac:inkMkLst>
        </pc:inkChg>
      </pc:sldChg>
      <pc:sldChg chg="modSp add modTransition">
        <pc:chgData name="Elena Long" userId="6c2fd083e3647dc1" providerId="LiveId" clId="{78F47A21-279C-49C1-A539-F148423934FE}" dt="2020-01-23T16:09:24.682" v="458" actId="167"/>
        <pc:sldMkLst>
          <pc:docMk/>
          <pc:sldMk cId="1764701136" sldId="272"/>
        </pc:sldMkLst>
        <pc:spChg chg="ord">
          <ac:chgData name="Elena Long" userId="6c2fd083e3647dc1" providerId="LiveId" clId="{78F47A21-279C-49C1-A539-F148423934FE}" dt="2020-01-23T16:09:24.682" v="458" actId="167"/>
          <ac:spMkLst>
            <pc:docMk/>
            <pc:sldMk cId="1764701136" sldId="272"/>
            <ac:spMk id="5" creationId="{B67155FC-B53C-41D1-BF78-A111858F5079}"/>
          </ac:spMkLst>
        </pc:spChg>
      </pc:sldChg>
      <pc:sldChg chg="modSp add modTransition">
        <pc:chgData name="Elena Long" userId="6c2fd083e3647dc1" providerId="LiveId" clId="{78F47A21-279C-49C1-A539-F148423934FE}" dt="2020-01-23T16:08:05.324" v="457"/>
        <pc:sldMkLst>
          <pc:docMk/>
          <pc:sldMk cId="3873618740" sldId="273"/>
        </pc:sldMkLst>
        <pc:spChg chg="mod">
          <ac:chgData name="Elena Long" userId="6c2fd083e3647dc1" providerId="LiveId" clId="{78F47A21-279C-49C1-A539-F148423934FE}" dt="2020-01-23T15:57:30.031" v="78" actId="27636"/>
          <ac:spMkLst>
            <pc:docMk/>
            <pc:sldMk cId="3873618740" sldId="273"/>
            <ac:spMk id="3" creationId="{6B75512A-3A92-4F53-B18A-44A15AA6C04D}"/>
          </ac:spMkLst>
        </pc:spChg>
      </pc:sldChg>
      <pc:sldChg chg="add modTransition">
        <pc:chgData name="Elena Long" userId="6c2fd083e3647dc1" providerId="LiveId" clId="{78F47A21-279C-49C1-A539-F148423934FE}" dt="2020-01-23T16:08:05.324" v="457"/>
        <pc:sldMkLst>
          <pc:docMk/>
          <pc:sldMk cId="2649330457" sldId="664"/>
        </pc:sldMkLst>
      </pc:sldChg>
      <pc:sldChg chg="add modTransition">
        <pc:chgData name="Elena Long" userId="6c2fd083e3647dc1" providerId="LiveId" clId="{78F47A21-279C-49C1-A539-F148423934FE}" dt="2020-01-23T16:08:05.324" v="457"/>
        <pc:sldMkLst>
          <pc:docMk/>
          <pc:sldMk cId="787972119" sldId="665"/>
        </pc:sldMkLst>
      </pc:sldChg>
      <pc:sldChg chg="addSp delSp modSp modTransition">
        <pc:chgData name="Elena Long" userId="6c2fd083e3647dc1" providerId="LiveId" clId="{78F47A21-279C-49C1-A539-F148423934FE}" dt="2020-01-23T16:17:33.918" v="579"/>
        <pc:sldMkLst>
          <pc:docMk/>
          <pc:sldMk cId="87090442" sldId="817"/>
        </pc:sldMkLst>
        <pc:spChg chg="mod">
          <ac:chgData name="Elena Long" userId="6c2fd083e3647dc1" providerId="LiveId" clId="{78F47A21-279C-49C1-A539-F148423934FE}" dt="2020-01-23T16:17:06.261" v="557"/>
          <ac:spMkLst>
            <pc:docMk/>
            <pc:sldMk cId="87090442" sldId="817"/>
            <ac:spMk id="2" creationId="{FFD784CB-F24E-4D48-BC20-4567985D780F}"/>
          </ac:spMkLst>
        </pc:spChg>
        <pc:picChg chg="del">
          <ac:chgData name="Elena Long" userId="6c2fd083e3647dc1" providerId="LiveId" clId="{78F47A21-279C-49C1-A539-F148423934FE}" dt="2020-01-23T16:17:33.809" v="578" actId="478"/>
          <ac:picMkLst>
            <pc:docMk/>
            <pc:sldMk cId="87090442" sldId="817"/>
            <ac:picMk id="7" creationId="{D1D63E1F-6703-4F23-816C-2823D22A0F1D}"/>
          </ac:picMkLst>
        </pc:picChg>
        <pc:picChg chg="add">
          <ac:chgData name="Elena Long" userId="6c2fd083e3647dc1" providerId="LiveId" clId="{78F47A21-279C-49C1-A539-F148423934FE}" dt="2020-01-23T16:17:33.918" v="579"/>
          <ac:picMkLst>
            <pc:docMk/>
            <pc:sldMk cId="87090442" sldId="817"/>
            <ac:picMk id="18" creationId="{98D1CC36-96ED-4F31-9388-D608542EB5EE}"/>
          </ac:picMkLst>
        </pc:picChg>
      </pc:sldChg>
      <pc:sldChg chg="addSp delSp modSp modTransition">
        <pc:chgData name="Elena Long" userId="6c2fd083e3647dc1" providerId="LiveId" clId="{78F47A21-279C-49C1-A539-F148423934FE}" dt="2020-01-23T16:17:30.526" v="577"/>
        <pc:sldMkLst>
          <pc:docMk/>
          <pc:sldMk cId="3228964152" sldId="818"/>
        </pc:sldMkLst>
        <pc:spChg chg="mod">
          <ac:chgData name="Elena Long" userId="6c2fd083e3647dc1" providerId="LiveId" clId="{78F47A21-279C-49C1-A539-F148423934FE}" dt="2020-01-23T16:17:03.908" v="556"/>
          <ac:spMkLst>
            <pc:docMk/>
            <pc:sldMk cId="3228964152" sldId="818"/>
            <ac:spMk id="2" creationId="{FFD784CB-F24E-4D48-BC20-4567985D780F}"/>
          </ac:spMkLst>
        </pc:spChg>
        <pc:picChg chg="del">
          <ac:chgData name="Elena Long" userId="6c2fd083e3647dc1" providerId="LiveId" clId="{78F47A21-279C-49C1-A539-F148423934FE}" dt="2020-01-23T16:17:30.386" v="576" actId="478"/>
          <ac:picMkLst>
            <pc:docMk/>
            <pc:sldMk cId="3228964152" sldId="818"/>
            <ac:picMk id="7" creationId="{D1D63E1F-6703-4F23-816C-2823D22A0F1D}"/>
          </ac:picMkLst>
        </pc:picChg>
        <pc:picChg chg="add">
          <ac:chgData name="Elena Long" userId="6c2fd083e3647dc1" providerId="LiveId" clId="{78F47A21-279C-49C1-A539-F148423934FE}" dt="2020-01-23T16:17:30.526" v="577"/>
          <ac:picMkLst>
            <pc:docMk/>
            <pc:sldMk cId="3228964152" sldId="818"/>
            <ac:picMk id="11" creationId="{ABC059D8-76D7-4A48-A921-A248B580A918}"/>
          </ac:picMkLst>
        </pc:picChg>
      </pc:sldChg>
      <pc:sldChg chg="modSp modTransition">
        <pc:chgData name="Elena Long" userId="6c2fd083e3647dc1" providerId="LiveId" clId="{78F47A21-279C-49C1-A539-F148423934FE}" dt="2020-01-23T16:17:23.298" v="573" actId="1037"/>
        <pc:sldMkLst>
          <pc:docMk/>
          <pc:sldMk cId="3830886374" sldId="819"/>
        </pc:sldMkLst>
        <pc:spChg chg="mod">
          <ac:chgData name="Elena Long" userId="6c2fd083e3647dc1" providerId="LiveId" clId="{78F47A21-279C-49C1-A539-F148423934FE}" dt="2020-01-23T16:16:58.823" v="554"/>
          <ac:spMkLst>
            <pc:docMk/>
            <pc:sldMk cId="3830886374" sldId="819"/>
            <ac:spMk id="2" creationId="{FFD784CB-F24E-4D48-BC20-4567985D780F}"/>
          </ac:spMkLst>
        </pc:spChg>
        <pc:picChg chg="mod">
          <ac:chgData name="Elena Long" userId="6c2fd083e3647dc1" providerId="LiveId" clId="{78F47A21-279C-49C1-A539-F148423934FE}" dt="2020-01-23T16:17:23.298" v="573" actId="1037"/>
          <ac:picMkLst>
            <pc:docMk/>
            <pc:sldMk cId="3830886374" sldId="819"/>
            <ac:picMk id="7" creationId="{D1D63E1F-6703-4F23-816C-2823D22A0F1D}"/>
          </ac:picMkLst>
        </pc:picChg>
      </pc:sldChg>
      <pc:sldChg chg="addSp delSp modSp modTransition">
        <pc:chgData name="Elena Long" userId="6c2fd083e3647dc1" providerId="LiveId" clId="{78F47A21-279C-49C1-A539-F148423934FE}" dt="2020-01-23T16:18:01.343" v="591"/>
        <pc:sldMkLst>
          <pc:docMk/>
          <pc:sldMk cId="792555469" sldId="820"/>
        </pc:sldMkLst>
        <pc:spChg chg="mod">
          <ac:chgData name="Elena Long" userId="6c2fd083e3647dc1" providerId="LiveId" clId="{78F47A21-279C-49C1-A539-F148423934FE}" dt="2020-01-23T16:16:50.721" v="553" actId="20577"/>
          <ac:spMkLst>
            <pc:docMk/>
            <pc:sldMk cId="792555469" sldId="820"/>
            <ac:spMk id="2" creationId="{FFD784CB-F24E-4D48-BC20-4567985D780F}"/>
          </ac:spMkLst>
        </pc:spChg>
        <pc:picChg chg="del">
          <ac:chgData name="Elena Long" userId="6c2fd083e3647dc1" providerId="LiveId" clId="{78F47A21-279C-49C1-A539-F148423934FE}" dt="2020-01-23T16:18:01.186" v="590" actId="478"/>
          <ac:picMkLst>
            <pc:docMk/>
            <pc:sldMk cId="792555469" sldId="820"/>
            <ac:picMk id="7" creationId="{D1D63E1F-6703-4F23-816C-2823D22A0F1D}"/>
          </ac:picMkLst>
        </pc:picChg>
        <pc:picChg chg="add">
          <ac:chgData name="Elena Long" userId="6c2fd083e3647dc1" providerId="LiveId" clId="{78F47A21-279C-49C1-A539-F148423934FE}" dt="2020-01-23T16:18:01.343" v="591"/>
          <ac:picMkLst>
            <pc:docMk/>
            <pc:sldMk cId="792555469" sldId="820"/>
            <ac:picMk id="12" creationId="{47472687-4DDA-46DD-BEB9-BFEA049C075F}"/>
          </ac:picMkLst>
        </pc:picChg>
      </pc:sldChg>
      <pc:sldChg chg="addSp delSp modSp modTransition">
        <pc:chgData name="Elena Long" userId="6c2fd083e3647dc1" providerId="LiveId" clId="{78F47A21-279C-49C1-A539-F148423934FE}" dt="2020-01-23T16:18:04.629" v="593"/>
        <pc:sldMkLst>
          <pc:docMk/>
          <pc:sldMk cId="4187178331" sldId="825"/>
        </pc:sldMkLst>
        <pc:spChg chg="mod">
          <ac:chgData name="Elena Long" userId="6c2fd083e3647dc1" providerId="LiveId" clId="{78F47A21-279C-49C1-A539-F148423934FE}" dt="2020-01-23T16:17:13.356" v="558"/>
          <ac:spMkLst>
            <pc:docMk/>
            <pc:sldMk cId="4187178331" sldId="825"/>
            <ac:spMk id="2" creationId="{FFD784CB-F24E-4D48-BC20-4567985D780F}"/>
          </ac:spMkLst>
        </pc:spChg>
        <pc:picChg chg="del">
          <ac:chgData name="Elena Long" userId="6c2fd083e3647dc1" providerId="LiveId" clId="{78F47A21-279C-49C1-A539-F148423934FE}" dt="2020-01-23T16:18:04.473" v="592" actId="478"/>
          <ac:picMkLst>
            <pc:docMk/>
            <pc:sldMk cId="4187178331" sldId="825"/>
            <ac:picMk id="7" creationId="{D1D63E1F-6703-4F23-816C-2823D22A0F1D}"/>
          </ac:picMkLst>
        </pc:picChg>
        <pc:picChg chg="add">
          <ac:chgData name="Elena Long" userId="6c2fd083e3647dc1" providerId="LiveId" clId="{78F47A21-279C-49C1-A539-F148423934FE}" dt="2020-01-23T16:18:04.629" v="593"/>
          <ac:picMkLst>
            <pc:docMk/>
            <pc:sldMk cId="4187178331" sldId="825"/>
            <ac:picMk id="74" creationId="{198B6F59-764B-4D3F-8FDE-C5A9B187B8B9}"/>
          </ac:picMkLst>
        </pc:picChg>
      </pc:sldChg>
      <pc:sldChg chg="addSp delSp modTransition">
        <pc:chgData name="Elena Long" userId="6c2fd083e3647dc1" providerId="LiveId" clId="{78F47A21-279C-49C1-A539-F148423934FE}" dt="2020-01-23T16:17:51.584" v="589"/>
        <pc:sldMkLst>
          <pc:docMk/>
          <pc:sldMk cId="2702704592" sldId="827"/>
        </pc:sldMkLst>
        <pc:picChg chg="del">
          <ac:chgData name="Elena Long" userId="6c2fd083e3647dc1" providerId="LiveId" clId="{78F47A21-279C-49C1-A539-F148423934FE}" dt="2020-01-23T16:17:51.466" v="588" actId="478"/>
          <ac:picMkLst>
            <pc:docMk/>
            <pc:sldMk cId="2702704592" sldId="827"/>
            <ac:picMk id="6" creationId="{DFDA78AB-1B60-4CCF-800B-858DAE16DAFD}"/>
          </ac:picMkLst>
        </pc:picChg>
        <pc:picChg chg="add">
          <ac:chgData name="Elena Long" userId="6c2fd083e3647dc1" providerId="LiveId" clId="{78F47A21-279C-49C1-A539-F148423934FE}" dt="2020-01-23T16:17:51.584" v="589"/>
          <ac:picMkLst>
            <pc:docMk/>
            <pc:sldMk cId="2702704592" sldId="827"/>
            <ac:picMk id="7" creationId="{96573563-1D48-4776-B4F4-796D5E68635D}"/>
          </ac:picMkLst>
        </pc:picChg>
      </pc:sldChg>
      <pc:sldChg chg="addSp delSp modSp modTransition">
        <pc:chgData name="Elena Long" userId="6c2fd083e3647dc1" providerId="LiveId" clId="{78F47A21-279C-49C1-A539-F148423934FE}" dt="2020-01-23T16:17:48.160" v="587"/>
        <pc:sldMkLst>
          <pc:docMk/>
          <pc:sldMk cId="2919752050" sldId="828"/>
        </pc:sldMkLst>
        <pc:picChg chg="mod modCrop">
          <ac:chgData name="Elena Long" userId="6c2fd083e3647dc1" providerId="LiveId" clId="{78F47A21-279C-49C1-A539-F148423934FE}" dt="2020-01-23T16:13:27.042" v="540" actId="732"/>
          <ac:picMkLst>
            <pc:docMk/>
            <pc:sldMk cId="2919752050" sldId="828"/>
            <ac:picMk id="7" creationId="{394F7646-B059-4B19-9E46-C649569D3B62}"/>
          </ac:picMkLst>
        </pc:picChg>
        <pc:picChg chg="del">
          <ac:chgData name="Elena Long" userId="6c2fd083e3647dc1" providerId="LiveId" clId="{78F47A21-279C-49C1-A539-F148423934FE}" dt="2020-01-23T16:17:48.041" v="586" actId="478"/>
          <ac:picMkLst>
            <pc:docMk/>
            <pc:sldMk cId="2919752050" sldId="828"/>
            <ac:picMk id="8" creationId="{0AD31667-E081-4587-9D8F-630C8CE8A06E}"/>
          </ac:picMkLst>
        </pc:picChg>
        <pc:picChg chg="add">
          <ac:chgData name="Elena Long" userId="6c2fd083e3647dc1" providerId="LiveId" clId="{78F47A21-279C-49C1-A539-F148423934FE}" dt="2020-01-23T16:17:48.160" v="587"/>
          <ac:picMkLst>
            <pc:docMk/>
            <pc:sldMk cId="2919752050" sldId="828"/>
            <ac:picMk id="9" creationId="{2E3949E5-58EC-40B8-9A57-14D8FC7B2CF6}"/>
          </ac:picMkLst>
        </pc:picChg>
      </pc:sldChg>
      <pc:sldChg chg="addSp delSp modTransition">
        <pc:chgData name="Elena Long" userId="6c2fd083e3647dc1" providerId="LiveId" clId="{78F47A21-279C-49C1-A539-F148423934FE}" dt="2020-01-23T16:17:40.750" v="583"/>
        <pc:sldMkLst>
          <pc:docMk/>
          <pc:sldMk cId="2736456028" sldId="829"/>
        </pc:sldMkLst>
        <pc:picChg chg="add">
          <ac:chgData name="Elena Long" userId="6c2fd083e3647dc1" providerId="LiveId" clId="{78F47A21-279C-49C1-A539-F148423934FE}" dt="2020-01-23T16:17:40.750" v="583"/>
          <ac:picMkLst>
            <pc:docMk/>
            <pc:sldMk cId="2736456028" sldId="829"/>
            <ac:picMk id="7" creationId="{5A367547-1F73-403E-A453-13204045F6AD}"/>
          </ac:picMkLst>
        </pc:picChg>
        <pc:picChg chg="del">
          <ac:chgData name="Elena Long" userId="6c2fd083e3647dc1" providerId="LiveId" clId="{78F47A21-279C-49C1-A539-F148423934FE}" dt="2020-01-23T16:17:40.657" v="582" actId="478"/>
          <ac:picMkLst>
            <pc:docMk/>
            <pc:sldMk cId="2736456028" sldId="829"/>
            <ac:picMk id="8" creationId="{445B8C8F-2E37-4200-81FD-6228CD680D4A}"/>
          </ac:picMkLst>
        </pc:picChg>
      </pc:sldChg>
      <pc:sldChg chg="addSp delSp modTransition">
        <pc:chgData name="Elena Long" userId="6c2fd083e3647dc1" providerId="LiveId" clId="{78F47A21-279C-49C1-A539-F148423934FE}" dt="2020-01-23T16:17:37.039" v="581"/>
        <pc:sldMkLst>
          <pc:docMk/>
          <pc:sldMk cId="2126606664" sldId="830"/>
        </pc:sldMkLst>
        <pc:picChg chg="del">
          <ac:chgData name="Elena Long" userId="6c2fd083e3647dc1" providerId="LiveId" clId="{78F47A21-279C-49C1-A539-F148423934FE}" dt="2020-01-23T16:17:36.890" v="580" actId="478"/>
          <ac:picMkLst>
            <pc:docMk/>
            <pc:sldMk cId="2126606664" sldId="830"/>
            <ac:picMk id="9" creationId="{2764CD65-02B2-4894-9452-BA7A16114376}"/>
          </ac:picMkLst>
        </pc:picChg>
        <pc:picChg chg="add">
          <ac:chgData name="Elena Long" userId="6c2fd083e3647dc1" providerId="LiveId" clId="{78F47A21-279C-49C1-A539-F148423934FE}" dt="2020-01-23T16:17:37.039" v="581"/>
          <ac:picMkLst>
            <pc:docMk/>
            <pc:sldMk cId="2126606664" sldId="830"/>
            <ac:picMk id="10" creationId="{AF90158D-5BA4-4159-A739-FF426FCEE4F1}"/>
          </ac:picMkLst>
        </pc:picChg>
      </pc:sldChg>
      <pc:sldChg chg="addSp delSp modSp modTransition">
        <pc:chgData name="Elena Long" userId="6c2fd083e3647dc1" providerId="LiveId" clId="{78F47A21-279C-49C1-A539-F148423934FE}" dt="2020-01-23T16:17:27.726" v="575"/>
        <pc:sldMkLst>
          <pc:docMk/>
          <pc:sldMk cId="2099556545" sldId="831"/>
        </pc:sldMkLst>
        <pc:spChg chg="mod">
          <ac:chgData name="Elena Long" userId="6c2fd083e3647dc1" providerId="LiveId" clId="{78F47A21-279C-49C1-A539-F148423934FE}" dt="2020-01-23T16:17:01.547" v="555"/>
          <ac:spMkLst>
            <pc:docMk/>
            <pc:sldMk cId="2099556545" sldId="831"/>
            <ac:spMk id="2" creationId="{FFD784CB-F24E-4D48-BC20-4567985D780F}"/>
          </ac:spMkLst>
        </pc:spChg>
        <pc:picChg chg="del">
          <ac:chgData name="Elena Long" userId="6c2fd083e3647dc1" providerId="LiveId" clId="{78F47A21-279C-49C1-A539-F148423934FE}" dt="2020-01-23T16:17:27.545" v="574" actId="478"/>
          <ac:picMkLst>
            <pc:docMk/>
            <pc:sldMk cId="2099556545" sldId="831"/>
            <ac:picMk id="7" creationId="{D1D63E1F-6703-4F23-816C-2823D22A0F1D}"/>
          </ac:picMkLst>
        </pc:picChg>
        <pc:picChg chg="add">
          <ac:chgData name="Elena Long" userId="6c2fd083e3647dc1" providerId="LiveId" clId="{78F47A21-279C-49C1-A539-F148423934FE}" dt="2020-01-23T16:17:27.726" v="575"/>
          <ac:picMkLst>
            <pc:docMk/>
            <pc:sldMk cId="2099556545" sldId="831"/>
            <ac:picMk id="18" creationId="{11E58FF2-AB2C-4A4C-8A2B-02064B74F491}"/>
          </ac:picMkLst>
        </pc:picChg>
      </pc:sldChg>
      <pc:sldChg chg="add del">
        <pc:chgData name="Elena Long" userId="6c2fd083e3647dc1" providerId="LiveId" clId="{78F47A21-279C-49C1-A539-F148423934FE}" dt="2020-01-23T15:54:37.199" v="52" actId="47"/>
        <pc:sldMkLst>
          <pc:docMk/>
          <pc:sldMk cId="1386510437" sldId="832"/>
        </pc:sldMkLst>
      </pc:sldChg>
      <pc:sldChg chg="add modTransition">
        <pc:chgData name="Elena Long" userId="6c2fd083e3647dc1" providerId="LiveId" clId="{78F47A21-279C-49C1-A539-F148423934FE}" dt="2020-01-23T16:08:05.324" v="457"/>
        <pc:sldMkLst>
          <pc:docMk/>
          <pc:sldMk cId="1196066238" sldId="833"/>
        </pc:sldMkLst>
      </pc:sldChg>
      <pc:sldChg chg="addSp modSp add modTransition">
        <pc:chgData name="Elena Long" userId="6c2fd083e3647dc1" providerId="LiveId" clId="{78F47A21-279C-49C1-A539-F148423934FE}" dt="2020-01-23T16:08:05.324" v="457"/>
        <pc:sldMkLst>
          <pc:docMk/>
          <pc:sldMk cId="602943241" sldId="834"/>
        </pc:sldMkLst>
        <pc:spChg chg="mod">
          <ac:chgData name="Elena Long" userId="6c2fd083e3647dc1" providerId="LiveId" clId="{78F47A21-279C-49C1-A539-F148423934FE}" dt="2020-01-23T16:07:46.810" v="456" actId="20577"/>
          <ac:spMkLst>
            <pc:docMk/>
            <pc:sldMk cId="602943241" sldId="834"/>
            <ac:spMk id="2" creationId="{CC899F04-0707-4442-9CD1-4B5E9B379E9E}"/>
          </ac:spMkLst>
        </pc:spChg>
        <pc:spChg chg="mod">
          <ac:chgData name="Elena Long" userId="6c2fd083e3647dc1" providerId="LiveId" clId="{78F47A21-279C-49C1-A539-F148423934FE}" dt="2020-01-23T16:07:03.989" v="436" actId="404"/>
          <ac:spMkLst>
            <pc:docMk/>
            <pc:sldMk cId="602943241" sldId="834"/>
            <ac:spMk id="3" creationId="{60CE198C-C13A-4CF1-9DEB-7DE1933405D9}"/>
          </ac:spMkLst>
        </pc:spChg>
        <pc:spChg chg="add mod">
          <ac:chgData name="Elena Long" userId="6c2fd083e3647dc1" providerId="LiveId" clId="{78F47A21-279C-49C1-A539-F148423934FE}" dt="2020-01-23T16:07:07.697" v="449" actId="1035"/>
          <ac:spMkLst>
            <pc:docMk/>
            <pc:sldMk cId="602943241" sldId="834"/>
            <ac:spMk id="7" creationId="{B1E8D865-B896-4416-AE94-D792F6B28426}"/>
          </ac:spMkLst>
        </pc:spChg>
        <pc:spChg chg="add mod">
          <ac:chgData name="Elena Long" userId="6c2fd083e3647dc1" providerId="LiveId" clId="{78F47A21-279C-49C1-A539-F148423934FE}" dt="2020-01-23T16:07:07.697" v="449" actId="1035"/>
          <ac:spMkLst>
            <pc:docMk/>
            <pc:sldMk cId="602943241" sldId="834"/>
            <ac:spMk id="8" creationId="{D2AA755B-45C8-46F9-9363-F520B34938FC}"/>
          </ac:spMkLst>
        </pc:spChg>
        <pc:spChg chg="add mod">
          <ac:chgData name="Elena Long" userId="6c2fd083e3647dc1" providerId="LiveId" clId="{78F47A21-279C-49C1-A539-F148423934FE}" dt="2020-01-23T16:07:01.269" v="435" actId="1076"/>
          <ac:spMkLst>
            <pc:docMk/>
            <pc:sldMk cId="602943241" sldId="834"/>
            <ac:spMk id="9" creationId="{C20C1740-945D-4143-ACFD-7A2AE4019B74}"/>
          </ac:spMkLst>
        </pc:spChg>
      </pc:sldChg>
      <pc:sldChg chg="addSp delSp add">
        <pc:chgData name="Elena Long" userId="6c2fd083e3647dc1" providerId="LiveId" clId="{78F47A21-279C-49C1-A539-F148423934FE}" dt="2020-01-23T16:17:43.919" v="585"/>
        <pc:sldMkLst>
          <pc:docMk/>
          <pc:sldMk cId="3458928904" sldId="835"/>
        </pc:sldMkLst>
        <pc:picChg chg="del">
          <ac:chgData name="Elena Long" userId="6c2fd083e3647dc1" providerId="LiveId" clId="{78F47A21-279C-49C1-A539-F148423934FE}" dt="2020-01-23T16:17:43.777" v="584" actId="478"/>
          <ac:picMkLst>
            <pc:docMk/>
            <pc:sldMk cId="3458928904" sldId="835"/>
            <ac:picMk id="8" creationId="{0AD31667-E081-4587-9D8F-630C8CE8A06E}"/>
          </ac:picMkLst>
        </pc:picChg>
        <pc:picChg chg="add">
          <ac:chgData name="Elena Long" userId="6c2fd083e3647dc1" providerId="LiveId" clId="{78F47A21-279C-49C1-A539-F148423934FE}" dt="2020-01-23T16:17:43.919" v="585"/>
          <ac:picMkLst>
            <pc:docMk/>
            <pc:sldMk cId="3458928904" sldId="835"/>
            <ac:picMk id="9" creationId="{38B8015E-C9AD-409B-9876-4301211A87F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43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855 92 4224,'-28'-16'1112,"-40"-30"0,64 43-975,0 0 0,-1-1 0,1 2 0,-1-1 1,0 1-1,0-1 0,0 1 0,0 1 0,0-1 0,0 1 1,-1 0-1,1 0 0,0 0 0,-1 1 0,1 0 0,-1 0 1,1 0-1,0 1 0,-1-1 0,1 1 0,0 1 0,0-1 1,-7 3-1,-5 5 131,1 0 0,0 1 1,0 0-1,1 1 0,-18 18 0,4-5-188,-1 0 14,-4 2-126,1 2 1,-55 60 0,63-54 215,1 0-1,-24 45 1,-31 82 684,54-99-690,2 2 0,3 1 0,3 0 0,3 1 0,2 1 0,4 0 0,0 128 0,8-170-153,2 1 1,1-1 0,1 0-1,9 31 1,-8-40 11,0 0-1,2-1 1,0 0 0,1 0-1,0-1 1,1 0-1,15 18 1,-10-15 32,0-2-1,1 0 1,1-1 0,0 0 0,1-1-1,1-1 1,-1-1 0,2 0 0,0-2-1,0 0 1,0-1 0,1-1-1,1 0 1,-1-2 0,1 0 0,0-2-1,37 2 1,-1-6 38,0-2 0,0-3-1,0-3 1,-1-2-1,62-20 1,-72 15-19,-1-1-1,0-2 1,-2-2 0,0-2-1,-2-2 1,67-53-1,-32 17 17,-3-4-1,101-115 0,-158 161-103,-1-1 0,-1-1 1,-1 0-1,-1-1 0,-1 0 0,0-1 1,9-32-1,-16 40-3,0-1 1,-1 0-1,-1 0 0,0 0 1,-1 0-1,-1 0 0,0 0 1,-1 0-1,-1 0 1,-1 0-1,0 0 0,-6-17 1,3 18 36,0 0 1,-1 0 0,-1 1-1,0 0 1,-15-19-1,4 10-35,0 1-1,-25-21 0,22 24-136,-1 1 0,-1 1-1,-1 1 1,0 1-1,-42-19 1,14 13-332,-99-25 0,78 29-42,-1 2 0,0 4 0,-1 4 0,0 2 0,0 4 0,0 3 0,-88 14 0,129-10-187,1 2 1,-49 16-1,-50 38-4362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2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24 6976,'-11'-11'2256,"12"2"-631,0 6-1249,0 7 129,3 8 365,-1-3-668,1 13-6,-1 2 0,-2-1 0,0 0 0,-3 28 0,2-29-66,-11 189 328,11-200-558,-5 136-66,-2-48-4501,6-76 2646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0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6976,'2'0'497,"-1"0"0,0 0 0,0 0 0,1 1 0,-1-1 1,0 0-1,0 1 0,0-1 0,0 1 0,0-1 0,0 1 0,0 0 1,2 1-1,12 15 1421,-11-10-1702,0 0 1,-1 0-1,5 16 0,28 128 1317,-36-148-1519,13 63 156,-6-20 13,3 0 0,1 0-1,25 59 1,-28-85-192,2-1 0,0 1 0,1-2 0,1 1 0,1-2 0,1 0 0,0 0 0,1-2 0,29 25 0,-27-28 28,0 0 0,1-1 0,0 0-1,1-2 1,0 0 0,23 7 0,-16-9-73,1 0 0,0-2 0,0-1-1,35 1 1,39-3-1967,-79 0 117,-3 4 587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1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70 7808,'-4'-2'1234,"3"1"-1012,0 0 0,-1 1 0,1-1 0,0 0 0,-1 0 0,1 1 0,0-1 0,-1 1 0,1-1 0,-1 1 1,1 0-1,-1-1 0,1 1 0,-3 0 0,-2 9 159,-1 0 0,-11 10 0,-8 12 172,-46 71 360,25-32-477,34-53-360,-19 30 435,-76 82 1,96-115-417,8-10-30,1 0 0,-1 0 1,0 0-1,-8 6 0,12-10-62,0 0 0,0 0 0,0 0 0,0 0 1,0 0-1,0 0 0,-1 0 0,1 0 0,0 0 0,0 1 0,0-1 0,0 0 0,0 0 0,0 0 0,0 0 1,0 0-1,-1 0 0,1 0 0,0 0 0,0 0 0,0 0 0,0 0 0,0 0 0,0 0 0,0 0 0,-1 0 0,1 0 1,0 0-1,0-1 0,0 1 0,0 0 0,0 0 0,0 0 0,0 0 0,0 0 0,0 0 0,-1 0 0,1 0 1,0 0-1,0 0 0,0 0 0,0 0 0,0-1 0,0 1 0,0 0 0,0 0 0,0 0 0,0 0 0,0 0 0,0-9 80,5-16-43,4-1-95,1 0-1,2 0 1,0 1-1,32-46 0,-10 24 17,57-60-1,-15 32 9,-7 8-45,-66 64 65,-1 0-1,1 1 1,0-1-1,0 1 1,0 0-1,0 0 0,0 0 1,0 0-1,0 1 1,1-1-1,4 0 0,-6 1 40,0 1 0,0 0 1,0 0-1,0 0 0,0 0 0,0 0 0,0 0 0,0 1 0,0-1 0,0 0 0,0 1 0,0 0 0,0 0 0,-1-1 1,1 1-1,0 0 0,0 0 0,-1 0 0,1 1 0,-1-1 0,1 0 0,1 2 0,21 23 535,-15-15-434,2 0-1,-1-1 1,14 10-1,-9-10-108,0-1 0,1-1 0,0-1 0,0 0 0,22 6 0,88 17-923,-84-21 134,27 9-110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12 939 7712,'-10'5'2159,"8"-5"1735,3-1-3809,0 0 0,0 0 0,0 0 0,-1 0 0,1-1 0,0 1 1,-1 0-1,1 0 0,-1-1 0,1 1 0,-1-1 0,0 1 0,1-3 0,1-26 447,-1 22-404,4-226 837,0-11-123,21 26 161,-26 214-1015,0-1 30,1 1-1,-1-1 1,3-9-1,-3 14-12,0 1 1,0-1-1,1 1 1,-1-1-1,0 1 1,0 0-1,0-1 1,1 1-1,-1-1 1,0 1-1,0 0 1,1-1-1,-1 1 0,0 0 1,1-1-1,-1 1 1,0 0-1,1 0 1,-1-1-1,0 1 1,1 0-1,-1 0 1,1-1-1,0 1 6,0 1 0,-1-1 0,1 0 0,0 0 1,0 1-1,-1-1 0,1 0 0,0 1 0,-1-1 0,1 0 0,-1 1 0,1-1 0,0 1 0,-1-1 0,1 1 0,-1-1 1,1 1-1,-1 0 0,1 0 0,26 36 7,-1 0 1,20 41-1,35 85-110,-1-3 155,-8-49-118,-36-59 180,-20-29-168,-15-22 171,-1-1 16,0 0 176,0-17 325,-7-92-308,2 59-268,3-161 2,3 112-84,4-85-365,-4 165-194,1 1 0,0 0 0,10-34 0,-12 50 153,1 0 0,0-1 0,0 1 0,0 0 1,0 0-1,0 0 0,1 0 0,-1 0 0,0 0 0,1 0 1,0 1-1,-1-1 0,1 0 0,3-2 0,4 0-1751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3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27 991 8800,'-7'4'1040,"5"-3"-796,1 0-1,0 0 1,-1 0-1,1 0 1,-1-1-1,1 1 1,-1-1-1,1 1 1,-1-1-1,1 0 1,-2 1-1,3-2-103,1 0 1,0 1-1,0-1 0,-1 0 0,1 0 1,0 0-1,-1 0 0,1 1 0,-1-1 0,1 0 1,-1 0-1,0 0 0,1-2 0,2-3 15,8-16-48,-1-1 0,-1 0 0,7-29 0,-6 19 46,42-140 754,-2-5-300,13-196 433,-63 372-1043,0 0 0,0 0 0,0 0-1,1 1 1,-1-1 0,1 0 0,-1 0-1,1 1 1,0-1 0,0 0-1,-1 1 1,3-3 0,-3 4 3,0 0 0,0 0 0,1 0 0,-1 0-1,0 0 1,0 0 0,0 0 0,1 0 0,-1 0 0,0 0 0,0 0 0,0 0 0,1 0 0,-1 0 0,0 0 0,0 0-1,0 0 1,1 0 0,-1 0 0,0 0 0,0 0 0,0 0 0,1 0 0,-1 0 0,0 0 0,0 0 0,0 1 0,0-1-1,1 0 1,-1 0 0,0 0 0,0 0 0,0 0 0,0 1 0,9 14-35,0 9 115,78 194 267,-68-174-285,69 174-12,-77-184-61,26 72-165,-28-84 301,0-1-1,23 36 1,-31-57-107,-1 1 0,0-1 0,0 1-1,0-1 1,1 1 0,-1-1 0,0 0 0,0 1 0,1-1 0,-1 1 0,0-1 0,1 0 0,-1 1 0,0-1-1,1 0 1,-1 1 0,1-1 0,-1 0 0,1 0 0,-1 0 0,0 1 0,1-1 0,-1 0 0,1 0 0,-1 0 0,1 0-1,-1 0 1,1 0 0,-1 0 0,1 0 0,-1 0 0,1 0 0,-1 0 0,1 0 0,-1 0 0,1 0 0,-1 0 0,1 0-1,-1-1 1,1 1 0,-1 0 0,0 0 0,1-1 0,-1 1 0,1 0 0,-1-1 0,0 1 0,1 0 0,-1-1 0,0 1-1,1 0 1,-1-1 0,0 0 0,2-2 62,0 0 0,0 0-1,0-1 1,-1 1 0,0-1-1,2-5 1,3-29 149,-2 0 0,-1-50-1,-2 32-34,19-188-63,-14 197-481,3 0 0,2 1 0,19-52 0,-3 36-696,2 12 342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0 506 5824,'0'-4'346,"1"1"1,-1-1 0,1 1-1,0-1 1,0 1 0,0-1-1,0 1 1,0 0 0,1 0-1,0 0 1,-1-1 0,4-2-1,-5 6-283,0 0 0,1 0 0,-1-1 0,0 1 0,1 0 0,-1 0 0,0-1 0,1 1 0,-1 0 0,0 0 0,1 0 0,-1 0 0,1 0 0,-1 0 0,0 0 0,1 0 0,-1 0 0,1 0 0,-1 0 0,0 0 0,1 0-1,-1 0 1,1 0 0,-1 0 0,0 0 0,1 0 0,-1 0 0,0 1 0,1-1 0,-1 0 0,0 0 0,1 0 0,-1 1 0,0-1 0,1 0 0,-1 1 0,1-1 0,8 14 803,0 7-543,-1 1 0,-1 0 1,-1 1-1,-1 0 0,4 42 1,-4 121 780,-5-138-916,3 207 121,-1-235-481,0-24 172,-1-11 17,-3-99-17,-27-184 0,21 242-10,-1-69-1,10 63 7,14-93-1,-8 114-38,2 1 0,1 0 0,19-45 0,-27 80 49,5-14-45,13-22 0,-16 34-76,-1 2 0,1-1 0,1 0 0,-1 1 0,1 0 0,0 0 0,7-6 0,-10 10 84,1 0 0,-1 0 0,0 0 0,1 0 1,-1 0-1,1 0 0,-1 1 0,1-1 0,-1 1 0,1 0 0,-1-1 0,1 1 1,-1 0-1,1 1 0,0-1 0,-1 0 0,1 1 0,-1-1 0,1 1 1,-1 0-1,0 0 0,1 0 0,2 2 0,1 0 8,0 0 1,0 1-1,-1-1 0,1 1 0,-1 1 1,0-1-1,8 9 0,-10-8 23,1 0-1,-1 0 0,0 0 1,0 0-1,0 1 1,-1-1-1,0 1 0,0 0 1,0-1-1,-1 1 1,0 0-1,0 0 1,0 0-1,-1 0 0,0 0 1,0 0-1,-1 7 1,-2 15-1,-1 0 0,-2-1 1,-8 29-1,-32 77 62,35-106-91,-1-1 0,0-1 1,-2 0-1,-31 41 0,20-31-4839,23-29 3013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7040,'-15'4'2282,"15"-4"-2210,-1 0-1,1 0 0,-1 0 0,1 0 1,-1 0-1,1 0 0,-1 0 0,1 0 1,-1 0-1,1 0 0,-1 0 0,1 0 1,-1 0-1,1 0 0,-1-1 0,1 1 1,-1 0-1,1 0 0,-1 0 0,1-1 1,-1 0-1,1 1-44,0 0 0,-1 0-1,1 0 1,0 0 0,0 0 0,0-1 0,-1 1 0,1 0 0,0 0-1,0 0 1,0 0 0,-1 0 0,1 0 0,0 0 0,0 0-1,-1 0 1,1 0 0,0 0 0,0 0 0,-1 0 0,1 0 0,0 0-1,0 0 1,0 0 0,-1 0 0,1 0 0,0 0 0,0 0 0,-1 0-1,1 0 1,-45 13 1883,19-2-1619,0 1 0,1 2 0,1 0 0,-32 25 1,54-37-280,-1 0 1,1 0 0,0 1 0,0-1-1,-1 1 1,2 0 0,-1-1 0,0 1 0,0 0-1,1 0 1,0 0 0,-1 0 0,1 0 0,1 1-1,-1-1 1,-1 7 0,2-8-24,1 1 0,-1-1 0,0 1 1,1-1-1,-1 1 0,1-1 0,0 1 0,0-1 0,0 1 1,0-1-1,0 0 0,1 0 0,-1 0 0,1 0 0,-1 0 0,1 0 1,0 0-1,0 0 0,0 0 0,0-1 0,0 1 0,4 1 1,0 1 20,1-1 0,-1 0 1,1-1-1,0 0 1,0 0-1,0 0 0,0-1 1,0 0-1,1 0 1,-1-1-1,0 1 0,0-2 1,1 1-1,-1-1 1,0 0-1,10-4 1,-2 1-21,0-1 1,0 0 0,0-2-1,-1 1 1,0-2 0,19-13 0,-27 17-28,-1 0 1,0-1 0,0 1 0,0-1 0,0 0 0,6-10 0,-9 11-22,0 1 1,0-1-1,-1 1 0,1-1 0,-1 0 1,1 1-1,-1-1 0,-1 0 1,1 0-1,0 0 0,-1 0 1,0-7-1,0 9-1,-1-1 0,1 1 0,-1-1-1,0 1 1,1 0 0,-1-1 0,0 1 0,0 0 0,-1-1 0,1 1-1,0 0 1,-1 0 0,1 0 0,-1 0 0,0 0 0,0 1 0,0-1 0,-2-1-1,4 3 59,-19-15-495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7712,'-21'35'2880,"21"-35"-2240,-18 67-192,10-23 672,8 4-704,-10 17 192,2 3-352,-5-4 96,8-5-192,-8-3-64,8-11-64,0-8-608,5-6 320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33 307 9056,'-30'9'2922,"30"-9"-2883,0 0 0,0 1 0,-1-1 0,1 0 0,0 0 0,0 0 0,0 0 0,0 0 0,0 0-1,0 0 1,0 0 0,0 0 0,-1 0 0,1 1 0,0-1 0,0 0 0,0 0 0,0 0 0,0 0 0,0 0-1,0 0 1,0 0 0,0 1 0,0-1 0,0 0 0,0 0 0,0 0 0,0 0 0,0 0 0,0 1 0,0-1 0,0 0-1,0 0 1,0 0 0,0 0 0,0 0 0,0 0 0,0 1 0,0-1 0,0 0 0,0 0 0,0 0 0,0 0 0,0 0-1,1 0 1,-1 0 0,0 1 0,0-1 0,0 0 0,0 0 0,0 0 0,0 0 0,0 0 0,1 0 0,-1 0-1,0 0 1,0 0 0,0 0 0,0 0 0,0 0 0,0 0 0,1 0 0,-1 0 0,0 0 0,0 0 0,0 0 0,12 5 404,-2-4-330,0 0 1,0-1-1,1 0 1,-1-1-1,0 0 1,20-4-1,58-24 17,-41 11-30,248-95-665,-276 104 416,-1 0 0,30-20 0,-40 23 69,-1 0 0,1-1 0,-1 1-1,0-1 1,-1-1 0,1 1 0,7-14 0,-13 20 50,-1 0 0,1 0 0,0 0 0,-1 0 0,1 0 0,-1 0 1,1 0-1,-1 0 0,0 0 0,1 0 0,-1-1 0,0 1 0,0 0 0,0 0 1,0 0-1,0 0 0,0-1 0,0 1 0,0 0 0,-1 0 0,1 0 1,0-1-1,-1 1 0,1 0 0,-1-2 0,-1 2 12,1 0 0,0 0 0,-1-1 0,1 1 0,-1 0 0,0 0 0,1 0 0,-1 0 0,0 1 0,1-1 0,-1 0 0,0 1 0,0-1 0,-2 1 0,-6-2 45,0 2 0,0-1 0,0 1 0,-18 2 0,14 1 93,-1 1 0,1-1 0,1 2 0,-1 0-1,1 1 1,-1 0 0,2 1 0,-1 1 0,1 0 0,0 0 0,1 1 0,0 1 0,-19 21 0,19-19 28,1 1 0,0 1 0,1-1 0,0 1 0,1 1 0,1 0 0,1 0 0,0 0 0,0 1 0,2 0 0,-6 32 0,10-41-92,-1 1 0,1-1 0,0 1-1,1-1 1,-1 1 0,2-1 0,-1 1-1,1-1 1,0 0 0,0 0 0,1 0-1,0 0 1,0 0 0,1-1-1,0 1 1,0-1 0,0 0 0,1 0-1,7 7 1,-1-4-41,0-1 0,1 0-1,0 0 1,1-2 0,0 1-1,0-1 1,0-1 0,1 0 0,25 5-1,-23-7-300,-1-1 0,1 0 0,-1-2 0,1 1 0,0-2 0,-1 0 0,1-1 0,27-6 1,-31 4-332,0-1 0,0 0 1,0-1-1,-1 0 1,1-1-1,-2 0 1,1-1-1,-1 0 1,10-10-1,-19 16 488,28-29-2666,-28 29 2762,1 0-1,-1 0 1,1-1-1,-1 1 1,0 0-1,0-1 1,0 1-1,0-1 1,0 1-1,-1-1 1,1 1-1,-1-5 0,-20 47 6328,18-33-6061,1 1 1,-1-1 0,1 1-1,1-1 1,-1 1 0,1 0-1,0-1 1,1 1 0,0-1 0,2 11-1,-2-15 48,1 1 347,4-8-401,-3 1-224,0-1 1,0 0-1,0-1 0,-1 1 1,1 0-1,-1-1 0,2-4 1,11-39-46,-7 22-7,14-38-255,35-72-1,-46 115 241,0 1 0,1 1 1,1-1-1,1 2 0,0 0 0,2 1 0,22-21 0,-34 35 103,11-8 83,-15 11-116,1 0 0,-1 0 0,1 0 0,-1 0 0,0 0 0,1 0 0,-1 0 0,1 0 0,-1 0 0,1 0 0,-1 0 0,0 0 0,1 0 0,-1 0 0,1 0 0,-1 0 0,1 1 0,-1-1 0,0 0 0,1 0 0,-1 0 0,1 1 0,-1-1 0,0 0 0,1 1 0,-1-1 0,0 0 0,0 1 0,1-1 0,-1 0 0,0 1 1,0-1-1,1 0 0,-1 1 0,0-1 0,0 1 0,0 0 0,2 4 41,0 0 0,0 0 0,-1 1 0,0-1 1,0 1-1,0-1 0,-1 10 0,-3 43 174,0-23-174,-10 96 566,3-32-336,9-87-582,0-7 11,1 0 1,-1 0-1,1 0 0,0 0 0,1 0 1,-1 0-1,1 0 0,2 7 0,4 1-868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5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10048,'-5'0'3712,"5"0"-2880,0 15-224,0-2 160,10 2-544,-7 13 191,2 8-255,-10 15 128,5 0-160,-8 24-64,3 0-32,-3 4-128,3-11 64,-3-9-1087,8-12 575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6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53 7552,'-30'-24'2448,"28"23"-2253,0-1 1,0 1 0,0 0-1,-1 0 1,1 0 0,0 0-1,-1 0 1,1 0 0,-6 0 0,7 1-29,0-1 0,0 1 0,1 0 1,-1 0-1,0 0 0,0-1 1,0 1-1,0 0 0,0-1 1,0 1-1,0-1 0,1 1 1,-1-1-1,0 1 0,0-1 1,1 0-1,-1 1 0,0-2 1,9 2 690,54 12-173,107 7 1,-135-18-868,0-1 1,1-2 0,-1-2-1,0-1 1,42-11 0,-36 3 149,-43 14 82,0 1-1,-1 0 1,2 0 0,-1 0 0,0 0-1,0 0 1,1 0 0,-4 5 0,-2 6 11,0 0 0,1 1 1,1 0-1,0 1 0,-7 28 0,-11 78 164,21-104-204,-9 102 79,4-34-1384,5-71-566,7-3 538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3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26 128 7040,'-26'-3'2282,"27"4"-2035,0 1-1,0-1 0,-1 0 0,1 1 0,0-1 0,0 0 0,0 0 1,0 0-1,1 0 0,-1 0 0,0 0 0,2 1 0,19 12 602,48 22 0,-58-32-825,1 0 0,-1 0 0,1-2-1,-1 0 1,1 0 0,0-1 0,-1 0 0,1-1 0,19-3-1,-21 2-57,0-1-1,-1-1 1,1 0 0,0 0-1,-1-1 1,1 0-1,-1-1 1,0 0-1,-1-1 1,1 0-1,9-8 1,-14 9-3,-3 3 29,0 0 0,0 0-1,0 0 1,1 1-1,-1-1 1,1 0 0,-1 1-1,1-1 1,-1 1-1,1 0 1,0 0 0,-1 0-1,1 0 1,0 1-1,0-1 1,3 0 0,20 1 101,1-1 1,43-9 0,-56 7-71,0 0 0,-1-1 0,0-1 0,0 0 0,0-1 0,21-13 0,-30 16-27,-1 1 1,0-1 0,0 0 0,-1 1 0,6-7 0,-8 8 5,1 0 1,0 1-1,-1-1 1,1 0 0,-1 0-1,1 0 1,-1 0-1,0 1 1,1-1-1,-1 0 1,0 0-1,1 0 1,-1 0-1,0 0 1,0 0-1,0 0 1,0 0-1,0 0 1,0 0 0,0 0-1,0 0 1,0 0-1,-1 0 1,1 0-1,0 0 1,-1 0-1,1 0 1,-1 0-1,0-1 1,-1 1-10,1-1 0,-1 0 0,0 1 0,0 0-1,0-1 1,0 1 0,0 0 0,-1 0 0,1 0 0,0 1 0,0-1 0,-1 0 0,1 1 0,0-1 0,-1 1-1,1 0 1,-5 0 0,-5 0 14,-1 1 0,-15 4 0,12-2 3,1 0 1,0 1 0,0 1-1,0 0 1,1 1-1,-26 15 1,32-16 97,0 0 1,1 0 0,0 1-1,0 1 1,1-1-1,-1 1 1,2 0 0,-1 0-1,1 1 1,0 0-1,0 0 1,1 0 0,-4 11-1,4-10-39,1 0-1,1-1 0,0 1 1,0 0-1,1 1 1,0-1-1,1 16 0,0-20-53,1-1-1,-1 1 0,1 0 0,1 0 0,-1-1 0,1 1 0,-1-1 1,1 1-1,1-1 0,-1 0 0,0 1 0,1-1 0,0-1 0,0 1 1,0 0-1,5 3 0,-2-2-6,0 0 1,0-1 0,0 0-1,0 0 1,0-1-1,1 0 1,0 0 0,0 0-1,0-1 1,11 2 0,-7-2-95,0-1 0,0-1 1,0 1-1,0-2 1,0 0-1,15-2 1,3-5-1034,0 0 0,0-2 0,-1-2-1,31-15 1,-9 2-794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 9984,'-10'-3'3680,"10"3"-2848,-3 3-256,3 6 64,3 2-480,2 9 64,5 4-128,-2 8-1184,5 4 576,5-2-3168,0 2 2048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6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42 7712,'-15'-3'2506,"14"3"-2449,1-1 0,0 1 0,-1 0 0,1-1 0,-1 1 0,1 0 0,0-1 0,-1 1 0,1 0 0,0-1 0,-1 1 0,1 0 0,0-1 0,0 1 0,-1-1 0,1 1 0,0-1 0,0 1 0,0-1 0,0 1 1,-1-1-1,1 1 0,0-1 0,0 0 0,0 1 101,-2-2 27,1 0-1,-1 0 1,0 1-1,0-1 0,-1 1 1,1 0-1,0-1 1,0 1-1,-1 0 1,1 0-1,-1 0 0,-3 0 1,-1-2 175,3 2-277,-1-1 0,0 1 0,1 0 0,-1 1 0,0-1 1,0 1-1,0 0 0,1 0 0,-1 0 0,0 1 0,0-1 1,-5 2-1,-7 3-40,-28 11 0,41-15-53,-9 5 72,1 0 1,-1 1-1,1 1 0,0-1 1,1 2-1,0 0 1,0 0-1,1 1 0,0 0 1,1 1-1,-13 19 0,13-17 1,1 1 0,0 0 0,1 0 0,1 0 0,1 1 0,0 0-1,0 0 1,2 1 0,0-1 0,-1 17 0,4-26-54,-1 0 0,2 0 0,-1 0 0,1 0 0,0 0-1,0 0 1,0-1 0,3 8 0,-3-10-8,0-1-1,0 0 1,0 0-1,1 0 0,-1 0 1,0 0-1,1 0 1,-1 0-1,1 0 1,0-1-1,0 1 0,0-1 1,-1 1-1,1-1 1,1 0-1,-1 1 0,0-1 1,0 0-1,0-1 1,0 1-1,1 0 1,-1-1-1,3 1 0,0 0-17,0-1-1,0 0 0,0-1 0,-1 1 0,1-1 1,0 0-1,0 0 0,-1-1 0,1 1 0,-1-1 1,1 0-1,-1 0 0,0-1 0,5-2 0,8-8-95,-1 0 0,16-15-1,-16 13 28,10-10-112,-1 0-1,-2-2 1,-1-1 0,27-43-1,5-22-19,-52 90 207,0-1 1,-1 0 0,1 1 0,-1-1 0,0 0 0,0 0 0,0 0-1,0 0 1,-1-6 0,0 10 11,0 0 1,0 0-1,0 0 0,0 0 0,0-1 1,0 1-1,0 0 0,0 0 0,0 0 0,0 0 1,0 0-1,0 0 0,0 0 0,0 0 1,0-1-1,0 1 0,0 0 0,0 0 0,0 0 1,0 0-1,0 0 0,0 0 0,0 0 1,0 0-1,0 0 0,-1 0 0,1-1 0,0 1 1,0 0-1,0 0 0,0 0 0,0 0 1,0 0-1,0 0 0,0 0 0,-1 0 0,1 0 1,0 0-1,0 0 0,0 0 0,0 0 1,0 0-1,0 0 0,-7 3 46,-4 6 23,6-3 1,0 0 0,0 1 1,1 0-1,-1 0 0,2 0 0,-1 1 1,1-1-1,0 1 0,1 0 0,-1-1 1,1 1-1,1 0 0,-1 14 0,1-2-90,0 0 0,2 1 0,0-1-1,6 25 1,2-2-690,8-3 176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2:1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 10464,'-26'-2'3370,"26"2"-3348,0-1-1,-1 1 1,1 0-1,0 0 0,0 0 1,0 0-1,0 0 1,0 0-1,0 0 0,0 0 1,-1 0-1,1 0 1,0 0-1,0 0 1,0 0-1,0 0 0,0 0 1,-1 0-1,1 0 1,0 0-1,0 0 0,0 0 1,0 0-1,0 0 1,0 0-1,-1 0 1,1 0-1,0 0 0,0 0 1,0 0-1,0 0 1,0 0-1,0 0 0,-1 0 1,1 1-1,0-1 1,0 0-1,0 0 1,0 0-1,0 0 0,0 0 1,0 0-1,0 0 1,0 1-1,0-1 1,0 0-1,0 0 0,-1 0 1,1 0-1,0 0 1,0 0-1,0 1 0,0-1 1,0 0-1,0 0 1,0 0-1,0 0 1,0 0-1,0 1 0,0-1 1,1 0-1,8 121 1805,2 15-1071,-23 342 1597,5-352-2196,0-36-1226,9 149 0,7-191 302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3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6 6656,'-58'-5'6101,"52"5"-6034,-1 1-1,1 0 1,0 0 0,-1 1-1,1 0 1,0 0 0,0 1-1,0-1 1,0 1 0,0 0-1,1 1 1,-6 4 0,0 1-71,-1 0 0,2 1 0,0 0 1,-12 15-1,18-19 10,-1 1 0,2 0-1,-1 0 1,1 1 0,0-1 0,0 1 0,1-1 0,0 1 0,0 0 0,1 0-1,0 0 1,0 9 0,1-10-13,0 1-1,0-1 1,1 0 0,0 0-1,0 0 1,1 0 0,0 0-1,0 0 1,1 0 0,-1 0-1,1-1 1,1 0 0,4 8-1,-6-12-57,-1 0 0,0-1 0,1 1 0,-1 0 0,1-1 0,-1 0 0,1 1 0,0-1 0,-1 0 0,1 0 0,0 0-1,0 0 1,0 0 0,0 0 0,0-1 0,0 1 0,0-1 0,0 1 0,0-1 0,0 0 0,0 0 0,0 0 0,1 0 0,-1 0 0,0 0 0,0 0 0,0-1-1,0 1 1,2-2 0,22-6-713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3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20 7712,'-20'-19'2506,"20"19"-2419,0 0-1,0 1 0,-1-1 0,1 0 0,0 0 0,0 0 1,-1 1-1,1-1 0,0 0 0,0 1 0,0-1 0,-1 0 0,1 0 1,0 1-1,0-1 0,0 0 0,0 1 0,0-1 0,0 0 1,0 1-1,0-1 0,0 0 0,0 1 0,0-1 0,0 0 1,0 1-1,0-1 0,0 0 0,0 1 0,0 0 0,0 14 129,-8 79 1079,1-27-860,-6 123 613,-3 78-228,13-179-1258,4-1 0,19 130 0,-11-168-286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5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15 143 5888,'-1'7'716,"-1"19"1229,3 146 834,-3 63-161,2-207-2103,0-22-443,0 0 0,0 0 0,0 0 0,-1 0 0,0-1 0,-2 9 0,3-14-72,0 0 0,0 0 0,0 0 0,0 0 1,0 0-1,0 0 0,0 0 0,0 0 0,0 0 0,0 0 1,0 1-1,0-1 0,0 0 0,0 0 0,0 0 0,0 0 0,0 0 1,0 0-1,0 0 0,0 0 0,0 0 0,0 0 0,0 0 1,0 0-1,0 0 0,0 0 0,0 0 0,0 0 0,-1 0 0,1 0 1,0 0-1,0 0 0,0 0 0,0 0 0,0 0 0,0 0 0,0 0 1,0 0-1,0 0 0,0 0 0,0 0 0,0 0 0,0 0 1,0 0-1,0 0 0,0 0 0,-1 0 0,1 0 0,0 0 0,0 0 1,0 0-1,0 0 0,0 0 0,0 0 0,0 0 0,0 0 1,0 0-1,0 0 0,0-1 0,0 1 0,0 0 0,0 0 0,0 0 1,0 0-1,0 0 0,0 0 0,0 0 0,0 0 0,-2-8 11,1-15-141,1 1 0,0-1-1,6-26 1,-1 0-293,12-110-209,-12 131 617,1 0 0,1 0-1,16-39 1,-18 57 27,-1 0 1,1 1-1,0 0 0,1 0 1,9-11-1,-13 18-17,1-1 0,-1 1 0,0-1 0,1 1 0,-1 0 0,1 0 0,0 0 0,0 1 0,0-1 0,0 0-1,0 1 1,0 0 0,0 0 0,0 0 0,0 0 0,1 0 0,-1 1 0,0 0 0,1-1 0,5 2 0,-1 0 7,-1 0 1,1 1-1,-1 1 1,1-1-1,-1 1 1,0 0-1,13 9 1,1 2-17,21 19 1,-29-22 29,0 0 1,0-1-1,1-1 0,0-1 0,18 9 1,-26-14-21,0-1 0,0 0 0,0-1 0,1 1 0,-1-1 0,1 0 0,-1-1 0,1 1 1,-1-1-1,0-1 0,1 1 0,-1-1 0,1 0 0,-1 0 0,0-1 0,1 0 0,-1 0 0,0-1 1,0 1-1,-1-1 0,1-1 0,-1 1 0,1-1 0,-1 0 0,5-4 0,-2-2-6,1 1 0,-2-1 1,1-1-1,-1 1 0,8-17 0,-12 20 8,0 0 0,0 0 0,-1 0 0,1 0 1,-2-1-1,1 1 0,-1-1 0,0 0 0,0 1 0,-1-9 0,0 15-2,0 0-1,0 0 0,0 0 1,0-1-1,-1 1 1,1 0-1,0 0 1,-1 0-1,1 0 0,0 0 1,-1 0-1,1 0 1,-1 0-1,0 0 0,1 0 1,-1 0-1,0 0 1,0 0-1,1 0 1,-1 1-1,-2-2 0,2 1 5,0 1-1,0 0 0,0-1 0,0 1 1,-1 0-1,1 0 0,0 0 0,0 0 1,0 0-1,0 0 0,0 0 0,-1 1 0,1-1 1,0 0-1,0 1 0,0-1 0,-2 1 1,-2 2 5,0 0 1,0 0 0,0 1-1,1-1 1,-1 1 0,1 0-1,-5 5 1,2 2 19,-1 0-1,2 0 1,0 0-1,0 1 1,1 0-1,0 0 1,1 0 0,-5 23-1,5-12 76,0 1-1,2-1 0,1 46 1,2-56-51,0 0 0,1 0 0,0 0 0,1 0 0,0 0 0,1 0 0,8 17 0,-10-26-59,0-1-1,0 1 1,0-1-1,1 1 1,-1-1 0,1 0-1,0 0 1,0 0-1,0 0 1,0 0 0,0-1-1,1 1 1,-1-1-1,1 0 1,-1 0-1,1 0 1,0-1 0,0 1-1,0-1 1,0 0-1,0 0 1,0-1 0,0 1-1,1-1 1,-1 1-1,0-1 1,0-1 0,4 0-1,5-1-632,0-2-1,0 1 1,-1-2-1,0 0 1,1 0-1,-2-1 0,1 0 1,17-14-1,24-16-1798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5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11 8128,'-26'-9'2618,"26"8"-2560,-1 1-1,0 0 1,1 0-1,-1-1 1,0 1-1,1 0 1,-1 0-1,0 0 1,1 0-1,-1 0 1,0 0-1,1 0 1,-1 0-1,0 1 1,0-1-1,1 0 0,-2 1 1,-31 8 803,-57 23 1,63-19-694,2 2 0,0 0 0,-40 34 0,58-43-140,0 1 0,1-1 1,0 2-1,0-1 1,-5 10-1,9-13-44,0 0-1,0 0 1,1 0-1,-1 0 1,-1 8 0,3-11 1,-1 1 1,1 0 0,0-1 0,0 1 0,0 0 0,0-1-1,0 1 1,1 0 0,-1-1 0,0 1 0,1-1 0,-1 1-1,1 0 1,0-1 0,1 3 0,-1-3 9,0 0 0,0 1 0,0-1 1,1 0-1,-1 0 0,1 0 0,-1 0 0,1 0 0,-1 0 1,1 0-1,0 0 0,-1 0 0,1-1 0,0 1 0,-1-1 1,4 1-1,30 1-46,-29-2 29,75-3-89,-47 1 75,-1 1 0,0 2-1,34 5 1,-60-5 41,-1 0 0,0 1 0,0 0 0,0 0 0,0 1 0,0 0 0,0 0 0,6 4 0,-10-5 16,0 0 0,1-1 0,-1 1 0,0 0 0,0 0 0,0 1 0,0-1 0,0 0 0,-1 1 0,1-1 0,-1 1 0,0-1 0,1 1 0,-1 0 0,-1 0 0,1-1 0,0 1 0,0 0 0,-1 0 0,0 3 0,0 3 32,-1-1 0,-1 0 1,1 1-1,-2-1 0,1 0 1,-1 0-1,0 0 0,-1-1 1,-4 9-1,3-8-22,0-1 0,-1 0 0,1-1 0,-1 1 0,-1-1 0,1 0 0,-1-1 0,0 1 0,-10 5 1,12-8-125,-1 0 0,1-1 1,-1 1-1,0-1 0,1 0 1,-1-1-1,0 1 0,0-1 1,0-1-1,0 1 0,0-1 1,-1 0-1,-8-1 0,-6-2-493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5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25 7712,'-1'0'182,"0"0"1,1 1 0,-1-1-1,0 0 1,1 1-1,-1-1 1,0 1-1,1-1 1,-1 1 0,0-1-1,1 1 1,-1 0-1,1-1 1,-1 1 0,1 0-1,-1-1 1,1 1-1,0 0 1,-1-1-1,1 1 1,0 0 0,0 0-1,-1-1 1,1 1-1,0 1 1,-7 30 200,5-16 225,-5 14-196,2 0 0,-2 32 0,6-45-385,1 0 0,1 0 0,0 0 0,1 0 0,6 23 0,-7-37-28,0 1 1,1-1 0,-1 1 0,1-1 0,-1 0 0,1 0 0,0 0 0,0 0 0,0 0 0,1 0 0,-1-1 0,1 1 0,2 2 0,-3-4 0,-1 0 0,1-1 1,-1 1-1,1 0 0,-1-1 1,1 1-1,-1-1 1,1 1-1,-1-1 0,1 0 1,0 1-1,-1-1 0,1 0 1,0 0-1,-1 0 0,1-1 1,0 1-1,-1 0 1,1-1-1,-1 1 0,1-1 1,0 1-1,-1-1 0,1 0 1,-1 1-1,0-1 0,1 0 1,-1 0-1,0 0 0,1 0 1,0-2-1,7-7 21,0 0 0,0-1-1,-1 0 1,-1-1 0,6-12-1,3-2 27,-11 18-44,50-87-128,-49 82-68,-1 0 0,0 0 0,0 0 0,-2-1 0,5-24 0,-6 3-1220,2 6 437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6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7136,'0'-14'2309,"0"14"-2186,0-1 0,1 0 1,-1 1-1,0-1 0,0 1 0,1-1 1,-1 1-1,0-1 0,1 1 0,-1-1 1,1 1-1,-1-1 0,1 1 0,-1 0 0,1-1 1,-1 1-1,1 0 0,0-1 0,2 3 306,1 0-1,-1 0 1,0 1-1,0-1 0,4 6 1,-4 4-360,1 0 0,-2 0 1,0 0-1,0 1 0,-2-1 0,0 17 1,1-1 16,1 11 1,8 311 199,-1-235-1795,-9-99-59,5-4 480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6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5056,'2'7'5961,"7"18"-4090,2 4-1261,-5-9-198,-1 1-1,0 0 1,2 33 0,-4 65-70,-3-114-336,1 49 55,11 70 1,-11-119-63,0-1 1,0 1 0,0 0 0,0-1 0,1 0-1,0 1 1,0-1 0,0 0 0,5 7 0,-6-9 1,1 0 0,0 0 0,0-1 0,0 1 0,0 0 1,0-1-1,0 1 0,0-1 0,1 0 0,-1 0 0,0 0 1,1 0-1,-1 0 0,1 0 0,-1-1 0,1 1 0,-1-1 1,1 0-1,4 0 0,22-1-470,0-2-1,0-1 1,-1-1 0,1-2-1,-1-1 1,0-1 0,49-23-1,-65 26-391,0 0 0,-1-1-1,16-13 1,-4 3-728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6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6 356 8128,'-5'-5'3008,"5"5"-2336,21-6-160,2-2 608,3-1-704,32-18 672,9-1-608,22-20-192,-1 9-160,6-16-32,-10 8-64,9-1-4096,-8 12 2208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49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1 386 3136,'0'0'1029,"5"12"2832,3 56-1386,1 100-1908,-5-139-505,2 0 1,0-1-1,19 48 0,-21-64-53,2-1 1,-1 0-1,1 0 1,1 0-1,0-1 0,1 0 1,0 0-1,0-1 1,15 12-1,-17-15 14,2-1 0,-1 0 0,0 0 0,1-1-1,0 0 1,0-1 0,0 0 0,1 0 0,-1-1 0,1 1 0,-1-2 0,1 1 0,0-2-1,9 1 1,-13-1 12,1-1 0,0 1 0,0-1 0,-1-1 0,1 1 0,-1-1 0,1 0 0,-1 0 0,0 0 0,0-1 0,0 0 0,0 0 0,0 0 0,0-1 0,7-7 0,-2 0 87,0 0-1,-1-1 1,0 0 0,12-23-1,2-9-47,-3-1 0,-1 0-1,-3-2 1,-2 0 0,-1 0-1,-3-1 1,-2-1 0,-2 1 0,-2-1-1,-5-94 1,0 121-473,-1 1-1,-1 0 1,-1 1 0,-1-1-1,0 1 1,-2 0 0,-11-25-1,3 23-1546,1 9 650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8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6464,'-1'0'209,"0"0"1,0 0-1,1 0 0,-1 0 1,0 0-1,0 0 0,0 0 1,1 0-1,-1 0 0,0 1 1,0-1-1,0 0 1,0 1-1,1 0-185,-1-1 0,1 1 0,0-1 0,0 1 0,-1-1 0,1 1 1,0-1-1,0 1 0,0 0 0,0-1 0,0 1 0,0-1 0,0 1 0,0-1 0,0 1 0,0 0 0,0-1 0,0 1 1,1-1-1,-1 1 0,0-1 0,0 1 0,1 0 0,4 19 371,-1 0-1,-1-1 1,-1 1 0,0 24-1,0-14-298,-2-19-199,6 85 307,-5-32-3505,-1-56 1947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8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 7648,'-5'-3'2816,"5"3"-2176,5 3-192,0 2-160,0 7-256,3 3-384,0 6 224,5-1-1536,2-1 928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8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 6656,'-12'7'824,"-17"9"1333,22-12-2086,-1 0 0,1 1-1,0 0 1,0 1 0,-12 11 0,-33 40 248,48-53-215,-39 50-2040,43-54 1929,0 0-1,0 0 0,0 1 1,-1-1-1,1 0 1,0 0-1,0 0 1,0 1-1,0-1 1,0 0-1,-1 0 1,1 0-1,0 1 0,0-1 1,0 0-1,0 0 1,0 1-1,0-1 1,0 0-1,0 0 1,0 1-1,0-1 1,0 0-1,0 0 0,0 0 1,0 1-1,0-1 1,0 0-1,0 0 1,0 1-1,1-1 1,-1 0-1,0 0 0,0 0 1,0 1-1,0-1 1,0 0-1,0 0 1,1 0-1,-1 0 1,0 1-1,0-1 1,0 0-1,1 0 0,-1 0 1,0 0-1,0 0 1,0 0-1,1 1 1,-1-1-1,0 0 1,0 0-1,1 0 1,-1 0-1,0 0 0,0 0 1,1 0-1,-1 0 1,0 0-1,0 0 1,0 0-1,1 0 1,16 1 87,-7 0-72,0 1 0,0-1 0,0 2 0,0 0 0,13 5 0,5 2 40,-22-8-9,0 0-1,-1 0 0,1 1 0,-1-1 0,1 1 0,-1 1 0,0-1 0,0 1 0,0 0 1,-1 0-1,8 9 0,-9-10 46,-1-1 0,-1 1 1,1 0-1,0 0 0,-1 1 0,1-1 0,-1 0 1,0 0-1,0 1 0,-1-1 0,1 0 1,0 1-1,-1-1 0,0 1 0,0-1 0,0 1 1,0-1-1,-1 1 0,1-1 0,-1 0 1,0 1-1,-2 4 0,1-3-16,-1 0 0,0-1-1,0 1 1,0-1 0,-1 1 0,1-1-1,-1 0 1,0-1 0,0 1 0,0-1 0,-9 6-1,8-6-126,-1 0-1,1 0 0,-1 0 0,0 0 0,1-1 0,-1 0 0,0-1 0,0 1 0,-1-1 1,-7 1-1,-6-7-1551,4 1 454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9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 7296,'-26'-3'2720,"21"11"-2112,5-4-192,0-4 64,0 0-352,0 0 32,8 4-96,2 0 512,3 4-320,0 3 192,-3 6-288,3 3 0,1-1-96,-1 1 32,-5-5-64,5-2-1568,2-13 832,-2-5-5632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9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8224,'-31'8'3040,"22"-5"-2368,5 1-160,4 4-448,0 0-128,0 4-1504,0 4 832,4 4-2784,0 3 1984,6 5-1440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0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1 5312,'5'15'1767,"-2"0"0,3 20 0,-2 99-81,-3-24-1372,1-62-337,-2-17-3,2-1 0,8 44 0,-9-70-15,0 1 1,0-1-1,1 0 1,0 1 0,0-1-1,4 7 1,-5-9 25,0-1 1,0 0 0,0 0-1,0 0 1,1 1 0,-1-1-1,0 0 1,0 0-1,1-1 1,-1 1 0,1 0-1,-1 0 1,1-1 0,-1 1-1,1-1 1,-1 1-1,1-1 1,-1 1 0,1-1-1,0 0 1,-1 0 0,3 0-1,5-1-83,1-1-1,-1-1 0,0 1 1,-1-1-1,1-1 1,9-4-1,17-7-523,5-1-717,-1-2-1,-1-1 0,0-2 1,56-42-1,-64 39-788</inkml:trace>
  <inkml:trace contextRef="#ctx0" brushRef="#br0" timeOffset="1">36 467 7872,'-36'11'2944,"36"-14"-2304,18-10-160,0 6 160,14-1-448,17-4 480,3-7-384,-2-1 352,7-8-352,5-3-224,19-10-64,7-2-576,6-13 320,-10 9-4256,-4 7 2464,-9 14-2240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1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132 318 2912,'-2'5'154,"1"0"0,0 0 0,-1 1 1,2-1-1,-1 0 0,1 1 0,-1-1 0,2 0 1,-1 1-1,1 5 0,0 1 733,-1 0 0,-1 0-1,0 0 1,-1 0 0,0 0 0,-7 23 0,3-10 121,4-18-867,0-1 1,0 1 0,-1 0-1,1-1 1,-1 1 0,-5 7 0,7-13-41,0-1 122,-1-4-96,-1-5 24,1-1-107,0 1-1,-6-14 1,-2-8-111,-6-28 152,6 26-121,2 0 0,0 0 0,3-1-1,-3-42 1,8 69 58,1 0-1,0 1 1,0-1-1,0 0 1,1 0-1,0 1 1,0-1-1,1 1 1,-1 0-1,7-10 1,-3 7 24,0 1 1,0 0-1,1 0 1,0 0 0,1 1-1,12-10 1,-8 8-153,1 1 1,0 0 0,0 1-1,0 1 1,1 0 0,0 1 0,0 0-1,1 1 1,26-4 0,-36 7-382,0 1 1,-1-1 0,1 1 0,0 1 0,0-1 0,0 1 0,0 0-1,0 0 1,0 0 0,0 0 0,0 1 0,5 3 0,7 3-3050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1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13 125 5632,'-2'2'329,"-7"10"1149,8-11-1445,1-1 1,0 0-1,0 1 1,0-1-1,0 0 0,-1 1 1,1-1-1,0 0 0,0 1 1,0-1-1,0 0 0,0 1 1,0-1-1,0 0 0,0 1 1,0-1-1,0 0 0,0 1 1,0-1-1,0 0 0,0 1 1,1-1-1,-1 0 1,0 1-1,0-1 0,0 0 1,0 1-1,1-1 0,-1 0 1,0 1-1,0-1 0,0 0 1,1 0-1,-1 1 0,1-1 1,-1 1 702,0-1-240,3 1-278,-1 1 0,1-1 0,-1 1 0,1-1 0,-1 0 0,1 0 0,0 0 0,4 1 0,-1-1-100,0 0 1,1-1-1,-1 0 0,1 0 0,-1 0 0,1-1 1,-1 0-1,1 0 0,-1-1 0,0 0 0,1 0 0,-1 0 1,0-1-1,-1 0 0,9-4 0,-9 4-113,0 0 1,-1-1-1,1 1 0,-1-1 0,0 0 0,0 0 0,0 0 1,0-1-1,-1 1 0,0-1 0,0 0 0,0 0 0,0 0 1,-1 0-1,0 0 0,0 0 0,2-10 0,-4 13-21,1 1 1,-1-1-1,0 0 0,0 0 0,1 0 1,-1 1-1,0-1 0,-1 0 0,1 0 1,0 1-1,-1-1 0,1 0 0,0 0 0,-1 1 1,0-1-1,1 0 0,-1 1 0,0-1 1,0 1-1,0-1 0,0 1 0,0 0 0,-1-1 1,1 1-1,0 0 0,0 0 0,-1-1 1,1 1-1,-1 0 0,1 1 0,-1-1 1,0 0-1,1 0 0,-1 1 0,0-1 0,1 1 1,-1-1-1,0 1 0,1 0 0,-3-1 1,-1 1-4,0 0 0,-1 0 0,1 0 0,0 1 1,0 0-1,0 0 0,0 0 0,1 0 1,-1 1-1,0 0 0,0 0 0,-7 5 1,5-2 53,1 1 1,0-1-1,0 1 1,1 1 0,-1-1-1,1 1 1,1 0-1,-1 0 1,1 1 0,0-1-1,1 1 1,0-1-1,0 1 1,1 0 0,0 1-1,0-1 1,0 11-1,0-10 16,2 0 0,-1 0-1,1 0 1,1 0-1,0 0 1,0 0 0,0 0-1,1 0 1,1 0 0,0 0-1,0-1 1,0 1-1,1-1 1,1 0 0,7 12-1,-6-13-67,1-1-1,0 1 1,0-1 0,0-1-1,1 1 1,-1-1-1,1-1 1,1 1-1,-1-2 1,0 1 0,1-1-1,0 0 1,0-1-1,0 0 1,15 2-1,-6-2-765,0-1 0,0-1 0,1-1 0,-1 0 0,0-1 0,34-9 0,-2-5-1649,-1-3-1002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2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10 6656,'-1'-1'148,"0"0"1,1 1 0,-1-1-1,0 0 1,0 1 0,1-1-1,-1 0 1,0 1-1,0-1 1,0 1 0,0 0-1,0-1 1,0 1 0,1 0-1,-1-1 1,0 1-1,0 0 1,-2 0 0,0 0 82,0 0 0,0 0 0,0 0 1,0 1-1,0 0 0,-4 1 1,-2 1 62,0 1 1,1 0-1,-12 7 1,9-3-229,0 0 0,1 1-1,0 0 1,0 1 0,1 0 0,0 1-1,1-1 1,0 2 0,1-1 0,0 1-1,1 0 1,0 0 0,1 1 0,-6 24 0,10-32-45,0 0 1,1-1 0,-1 1-1,1 0 1,0 0 0,1-1 0,-1 1-1,1 0 1,0-1 0,0 1-1,1 0 1,-1-1 0,1 0 0,0 1-1,0-1 1,5 7 0,-5-7-15,1-1 0,-1 0 1,1 0-1,0 0 0,0-1 1,0 1-1,0-1 0,0 1 0,0-1 1,1 0-1,-1 0 0,1-1 1,0 1-1,-1-1 0,1 0 1,0 0-1,0 0 0,0 0 1,0-1-1,4 1 0,-3-1-9,-1-1-1,0 0 0,1 0 1,-1 0-1,0 0 1,0 0-1,0-1 1,0 0-1,0 0 0,0 0 1,0 0-1,-1-1 1,1 1-1,-1-1 0,0 0 1,1 0-1,-1 0 1,-1-1-1,5-4 1,0-3-5,0 0 1,-1 0-1,0 0 1,-1-1-1,6-16 1,0-3 35,-3 10-109,-1-1 1,-1 0-1,0 0 1,-2 0-1,3-38 1,-7 65 93,0 49-107,8 70 1,-7-118-105,0-1 0,1 1 1,-1 0-1,1-1 0,3 7 0,-4-10-54,0 0 0,0 0 0,0 0 0,1-1 0,-1 1-1,0 0 1,1-1 0,-1 1 0,1-1 0,-1 0 0,1 1 0,0-1-1,-1 0 1,1 0 0,0 0 0,0 0 0,3 1 0,12-1-3701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2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20 8480,'-19'-16'2730,"15"12"-1658,4 4-608,0 0-282,2 3-108,2 8 135,0 1 0,-1-1 0,0 1 0,1 16 0,3 7 74,28 213 869,-12-67-1149,-15-138-308,2-1 0,16 48 0,-21-77-544,1 0 0,0 0-1,11 17 1,-3-9-4916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0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6 151 4576,'0'0'102,"0"0"0,0 0 0,-1 1 1,1-1-1,0 0 0,0 0 0,0 0 0,-1 1 0,1-1 1,0 0-1,0 0 0,0 1 0,0-1 0,0 0 0,0 0 1,-1 1-1,1-1 0,0 0 0,0 0 0,0 1 0,0-1 1,0 0-1,0 1 0,0-1 0,0 0 0,0 0 0,0 1 1,0-1-1,4 14 1562,0 10-318,-14 250 1486,10-256-2738,0-12-65,0-9-77,2-7 47,-1 0 1,1-1 0,6-16-1,-2 7-93,4-19-117,2 1-1,2 0 1,29-58 0,-33 77 195,1 0 0,1 1-1,1 1 1,1 0-1,0 0 1,1 2-1,1 0 1,22-17 0,-31 27-8,-1 1-1,1 0 1,0 0 0,0 1 0,0 0 0,11-4 0,-16 7 21,0-1 1,0 1 0,-1-1-1,1 1 1,0 0-1,0 0 1,0-1 0,0 1-1,0 1 1,0-1 0,0 0-1,0 0 1,-1 1-1,1-1 1,0 1 0,0 0-1,0-1 1,-1 1-1,1 0 1,0 0 0,-1 0-1,1 0 1,-1 0-1,1 1 1,-1-1 0,1 0-1,-1 1 1,0-1-1,0 1 1,0-1 0,2 4-1,0 3 26,-1 0 0,1 1 0,-2-1 0,1 0-1,-1 1 1,0-1 0,-1 11 0,1 3 45,1 46 145,-3-42-254,2 1 0,6 33 1,-3-38-437,8 36-922,0-21-2283,1-13 1320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3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8640,'0'-1'164,"0"1"-1,0-1 1,0 1 0,0-1 0,0 0 0,0 1 0,0-1 0,0 1-1,1-1 1,-1 0 0,0 1 0,0-1 0,0 1 0,1-1 0,-1 1 0,0-1-1,1 1 1,-1-1 0,0 1 0,1-1 0,-1 1 0,1-1 0,-1 1-1,0-1 1,2 1 0,17-17 269,-9 9-230,-7 5-190,0 1 1,1 0 0,-1 1 0,0-1 0,1 1 0,-1-1 0,1 1 0,5-1-1,13-5 76,6-5-135,1 1-1,-1 2 1,2 1 0,-1 2 0,1 0 0,0 2-1,1 1 1,57 3 0,-83 0 16,0 1 1,0-1-1,0 1 1,0 0-1,7 3 1,-11-4 23,0 0 0,0 1 0,0 0 0,0-1 0,1 1 1,-1 0-1,0-1 0,0 1 0,0 0 0,-1 0 0,1 0 0,0 0 1,0 0-1,0 0 0,-1 0 0,1 0 0,0 0 0,-1 1 0,1-1 0,-1 0 1,0 0-1,1 0 0,-1 1 0,0-1 0,0 0 0,1 1 0,-1 1 1,-1 4 15,0 1 1,-1-1 0,0 1 0,0-1 0,0 0 0,-1 1 0,-6 9-1,-4 13 16,-5 20-72,-105 300-234,116-326-1163,0 2-1,-5 50 1,12-72 1096,-1 0 0,1 0 1,1 0-1,-1 0 0,1 5 1,10 18-3110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03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14 8736,'-9'5'683,"-24"15"1579,31-18-2150,0-1 1,0 1-1,0 0 0,0 0 0,0 0 1,1 0-1,-1 0 0,1 0 1,-1 1-1,1-1 0,0 0 1,-1 4-1,-2 7-111,1 0 1,-3 26-1,5-36-11,1 0-1,0 0 1,0 0 0,0 0-1,0 0 1,1 0 0,-1 0-1,1 0 1,-1 0 0,1 0-1,0 0 1,0 0 0,1 0 0,-1 0-1,1-1 1,-1 1 0,1-1-1,2 3 1,-3-4 15,-1-1 0,1 1 0,0-1 0,0 1 1,0-1-1,0 0 0,0 1 0,0-1 0,0 0 0,-1 0 0,1 0 0,0 0 1,0 0-1,0 0 0,0 0 0,0 0 0,0 0 0,0 0 0,0 0 0,0 0 1,0-1-1,0 1 0,0 0 0,-1-1 0,1 1 0,0-1 0,0 1 0,0-1 1,0 0-1,23-20-33,-22 20 35,8-10 42,0 0-1,-1 0 0,9-15 1,-14 19-60,0 0 0,0 0 0,-1 0 0,0-1 0,0 1 1,-1-1-1,2-11 0,-3 18 8,-1-1 0,0 1 1,0 0-1,0-1 0,0 1 0,0-1 1,0 1-1,0-1 0,0 1 1,-1 0-1,1-1 0,-1 1 0,1-1 1,-1 1-1,1 0 0,-1-1 0,0 1 1,1 0-1,-1 0 0,0 0 0,0 0 1,0-1-1,0 1 0,-2-1 0,1 1-3,1 1-1,0-1 0,-1 1 0,1-1 0,-1 1 0,1 0 0,0-1 1,-1 1-1,1 0 0,-1 0 0,1 0 0,-1 0 0,1 0 0,-1 0 1,1 1-1,-1-1 0,1 1 0,-1-1 0,1 1 0,0-1 0,-1 1 1,1 0-1,0-1 0,-2 2 0,-2 1-199,1 1 0,0-1 1,-1 1-1,1 0 0,1 0 0,-1 1 1,0-1-1,-2 6 0,-2 3-1433,-10 25-1,5-9-2498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55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140 975 5728,'-16'0'1840,"16"0"-1805,0 0 0,0 0 0,0 0 0,0 0 0,0 0 0,-1 0 0,1 0 1,0 0-1,0 0 0,0 0 0,0 0 0,0 0 0,0 0 0,0 0 0,0-1 0,-1 1 0,1 0 1,0 0-1,0 0 0,0 0 0,0 0 0,0 0 0,0 0 0,0 0 0,0 0 0,0 0 1,0-1-1,0 1 0,0 0 0,0 0 0,0 0 0,0 0 0,0 0 0,0 0 0,0 0 0,0-1 1,0 1-1,0 0 0,0 0 0,0 0 0,0 0 0,0 0 0,0 0 0,0 0 0,0 0 0,0-1 1,0 1-1,0 0 0,0 0 0,0 0 0,0 0 0,0 0 0,0 0 0,0 0 0,0 0 0,0 0 1,0-1-1,1 1 0,-1 0 0,0 0 0,0 0 0,0 0 0,0 0 0,0 0 0,0 0 0,10-11 2991,2-2-2432,33-71 875,-21 37-1068,36-51 1,-38 68-345,55-84 301,-60 86-246,-1-1 0,15-38 0,-2-21 208,35-170 0,-59 193-111,-4 63-188,1 28-123,1 0 1,2 0-1,0 0 1,14 37 0,-9-30 106,71 203-133,-68-203 125,3-1-1,32 53 1,-43-80 38,-4-3-24,0-1 0,0 0 1,0 1-1,0-1 1,-1 1-1,1 0 1,0-1-1,-1 1 1,1-1-1,-1 1 0,1 0 1,-1-1-1,0 1 1,0 0-1,0 0 1,0 3-1,0-5-8,0 0 0,0 1 0,0-1 0,0 1-1,0-1 1,0 0 0,0 1 0,-1-1 0,1 0 0,0 1 0,0-1-1,0 0 1,-1 1 0,1-1 0,0 0 0,0 0 0,-1 1 0,1-1-1,0 0 1,0 0 0,-1 1 0,1-1 0,0 0 0,-1 0 0,1 0-1,0 0 1,-1 1 0,1-1 0,-1 0 0,1 0 0,-1 0 0,-14 1 19,11-1-29,-213-9-290,8 1 450,-52 2-79,249 7-74,10-1 0,0 0 0,0 0 0,0 0 0,0 0 0,0 0 0,1 0 0,-1 0 0,0-1 0,0 1 0,-2-1 0,4 1 1,0 0-1,-1 0 0,1 0 0,0 0 0,0 0 0,0 0 0,0-1 0,0 1 0,0 0 0,0 0 0,0 0 0,-1 0 0,1 0 0,0 0 0,0 0 0,0 0 0,0 0 0,0 0 0,0 0 0,0 0 0,0-1 0,0 1 0,0 0 0,0 0 0,0 0 0,0 0 0,-1 0 0,1 0 0,0 0 0,0 0 0,0-1 0,0 1 0,0 0 0,0 0 0,0 0 0,0 0 0,0 0 1,0 0-1,0 0 0,0-1 0,1 1 0,-1 0 0,0 0 0,0 0 0,0 0 0,0 0 0,0 0 0,0 0 0,0 0 0,0-1 0,8-5-16,15-4-55,138-34 103,-45 13-69,-37 5 56,-1-3 1,122-64-1,132-101-297,-268 154 135,167-94-294,-187 104 288,-50 39-161,-67 56 271,69-62 41,-159 122 185,47-36-22,-48 35 260,-153 126 195,-82 135-465,389-375-843,0 0 0,1 1 0,-15 23 0,10-9-853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27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3064 1 5824,'-3'0'224,"2"0"-82,0 0 0,0 0 0,0 0 0,0 0-1,0 0 1,0 0 0,0 0 0,0 0 0,0 0 0,0 1 0,0-1 0,0 0 0,0 1 0,0-1-1,0 0 1,0 1 0,1 0 0,-1-1 0,0 1 0,0-1 0,0 1 0,-1 1 0,2-1-24,-1 0 1,0-1 0,0 1 0,-1 0-1,1-1 1,0 1 0,0-1 0,0 1-1,0-1 1,0 1 0,-1-1 0,1 0-1,0 0 1,0 1 0,-1-1 0,1 0-1,-2 0 1,2 0-4,-1 0-1,0 0 1,0 0-1,1 0 1,-1 1-1,0-1 1,1 1 0,-1-1-1,1 1 1,-1 0-1,0-1 1,-1 3-1,0-1 80,0 0 0,0 0 0,0 0 0,0-1 0,0 1 0,0-1 0,-6 3 0,-13 5 89,-43 25 577,44-24-293,-37 24 0,25-11-394,2 1 0,1 1 0,0 1 0,-30 38-1,-151 180 1311,168-194-977,22-24-376,-2-1-1,0-1 1,-52 41-1,-35 5 158,22-14-121,-107 94 165,194-149-331,-1 0 1,-59 50 150,-86 53 1,-42-5 577,113-62-471,-186 108 211,146-65-400,-9 6-42,-108 44-112,203-114 31,-31 16 38,-102 38 0,-97 13-208,205-69-416,12 0 176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2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6560,'-1'1'308,"0"0"1,0 1-1,0-1 0,0 1 1,1-1-1,-1 1 1,0-1-1,1 1 0,-1-1 1,1 1-1,0-1 1,-1 1-1,1 2 0,0 26 925,1-15-842,-1-4-141,-1 29 301,2 0 1,1 0 0,3 0-1,10 44 1,67 186 187,-62-221-713,1 0 0,3-2 0,39 59 0,-35-65-77,3-1 0,54 57 1,-66-79 66,0-1 1,1 0-1,0-2 0,1 0 1,1-2-1,44 21 0,-13-14-554,-3-3 122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0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8 6880,'-12'-7'2229,"11"7"-2130,0 0 0,0 0 0,0 0 0,0 0 0,1 0 0,-1 1 0,0-1-1,0 0 1,0 1 0,0-1 0,0 0 0,1 1 0,-1-1 0,0 1 0,0-1 0,1 1 0,-1 0 0,0-1 0,0 2 0,-21 54 797,-36 96 80,2-3 384,54-146-1308,1 0 1,0 0 0,0 1-1,0-1 1,0 0 0,0 1-1,0 3 1,1-7-52,0 0 1,0 0-1,0 0 1,1 0-1,-1 0 0,0 0 1,0 0-1,0 0 1,0-1-1,0 1 0,0 0 1,0 0-1,0 0 1,0 0-1,0 0 1,0 0-1,0 0 0,0 0 1,0 0-1,0 0 1,0 0-1,0 0 0,0 0 1,0 0-1,0 0 1,0 0-1,0 0 1,0 0-1,1 0 0,-1 0 1,0 0-1,0 0 1,0 0-1,0 0 1,0 0-1,0 0 0,0 0 1,0 0-1,0 0 1,0 0-1,0 0 0,0 0 1,0 0-1,0 1 1,0-1-1,0 0 1,0 0-1,0 0 0,0 0 1,0 0-1,0 0 1,0 0-1,0 0 0,0 0 1,0 0-1,0 0 1,0 0-1,0 0 1,0 0-1,0 0 0,0 0 1,0 0-1,0 0 1,3-4-29,13-47-161,10-67 1,15-50 301,-39 162-127,6-13-21,-8 19 42,1-1 0,-1 1-1,1-1 1,-1 1 0,1-1 0,0 1 0,-1 0 0,1-1 0,-1 1-1,1 0 1,0-1 0,0 1 0,-1 0 0,1 0 0,0 0 0,-1-1-1,1 1 1,0 0 0,0 0 0,-1 0 0,1 0 0,0 0-1,-1 0 1,1 0 0,0 1 0,1-1 0,6 3 119,-1 0 0,1 0 0,-1 1 0,0 0 0,11 9-1,7 2 217,3 0-393,1-1 0,0-2-1,1-1 1,0-1 0,1-2 0,0-1 0,1-1 0,-1-2 0,51 1 0,-23-5-638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1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30 6464,'0'-1'165,"-1"1"1,0-1-1,1 1 1,-1-1-1,1 0 1,-1 1 0,1-1-1,-1 1 1,1-1-1,-1 0 1,1 1-1,0-1 1,-1 0-1,1 0 1,0 1-1,-1-1 1,1 0-1,0 0 1,0 0-1,0 1 1,0-1 0,0 0-1,0 0 1,0 0-1,0 0 1,-9-10 2527,8 13-2624,0 0-1,1 0 1,-1 0 0,1-1-1,-1 1 1,1 0-1,0 0 1,0 0 0,0 4-1,-1-2 19,-4 51 144,2-1 0,2 1 1,3 0-1,2-1 0,22 102 0,-23-141-188,10 25 1,-11-35-34,0-1 1,0 1-1,1-1 1,-1 0-1,1 0 1,0 0-1,0 0 1,0-1-1,7 6 1,-9-8-17,0 0 0,1 0-1,-1-1 1,1 1 0,-1 0 0,1-1 0,0 0-1,-1 1 1,1-1 0,-1 0 0,1 0 0,0 0 0,-1 0-1,1 0 1,0 0 0,-1 0 0,1-1 0,-1 1 0,1-1-1,0 1 1,-1-1 0,1 1 0,-1-1 0,0 0 0,1 0-1,-1 0 1,0 0 0,1 0 0,-1 0 0,1-1 0,4-3 22,0 0 1,-1-1 0,0 0 0,8-12 0,-4-6 11,-4 9-18,-6 18-13,1-1 1,-1 0 0,1 0 0,0 0-1,0 0 1,0 1 0,0-1 0,0 0 0,0 0-1,1 1 1,-1-1 0,1 0 0,-1 0 0,2 2-1,0 2-2,1-1 1,-1 1-1,1-1 0,0 0 0,7 8 0,-6-8 3,0-1-1,1 0 1,-1 0-1,1 0 1,-1 0 0,7 3-1,-9-6 3,1 1 1,0-1-1,0 0 1,0 0-1,-1 0 0,1 0 1,0 0-1,0-1 0,0 1 1,0-1-1,0 0 0,4 0 1,0-1 66,-1-1 0,0 0 0,0 0-1,0 0 1,0-1 0,0 1 0,0-2 0,-1 1 0,1 0 0,5-6 0,-7 5-21,0 1 0,0 0 0,-1-1 0,0 1 0,1-1 0,-2 0 0,1 0 0,0-1 0,-1 1 1,1 0-1,2-10 0,-3 6 22,1-1 1,-2 1 0,1-1 0,-1 0-1,0-14 1,-2 4-18,0 0 1,-2 1-1,0-1 0,-1 0 1,0 1-1,-8-19 0,-2 4-121,-1 0 0,-21-35 0,31 61-60,0 0 0,0 0 0,0 1 0,0-1 0,-8-5 0,-16-11-5084,24 18 2777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2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6816,'0'-2'3686,"4"8"-1746,6 14-1044,1 36-117,-2 0 0,2 72 0,-2-15-209,0-28-201,13 101 616,-18-160-912,-2-14-81,0 0 0,0 0 0,1 0 0,0 0 0,1 0 0,0-1 0,1 1-1,7 10 1,-12-21 2,1 0-1,-1-1 0,1 1 0,-1 0 0,1 0 0,0 0 0,-1-1 1,1 1-1,0 0 0,0-1 0,0 1 0,-1-1 0,1 1 0,0-1 1,0 1-1,0-1 0,0 1 0,0-1 0,0 0 0,0 0 0,0 1 1,0-1-1,0 0 0,0 0 0,0 0 0,0 0 0,0 0 1,0 0-1,0-1 0,0 1 0,0 0 0,0 0 0,0-1 0,0 1 1,-1 0-1,1-1 0,0 1 0,0-1 0,0 1 0,0-1 0,1-1 1,3-2-100,0-1 0,-1 0 1,1 0-1,7-11 1,-11 13 72,21-31-291,23-49-1,17-27-44,-60 107 302,0 0 1,0 0-1,1 0 1,-1 1-1,0-1 1,6-3-1,-8 6 54,0 0 0,1-1-1,-1 1 1,1 0 0,-1 0-1,1 0 1,-1-1 0,1 1-1,-1 0 1,1 0 0,-1 0-1,1 0 1,-1 0 0,1 0-1,-1 0 1,1 0 0,-1 0-1,1 0 1,-1 0 0,1 1-1,0-1 2,0 1 0,0-1 0,-1 1 0,1 0 0,0-1 0,-1 1 0,1 0 0,-1-1 0,1 1 0,-1 0 0,1 0-1,-1-1 1,0 1 0,1 0 0,0 2 0,0 5-13,1 0-1,-1 0 0,0 0 1,0 1-1,-1-1 0,-1 0 1,1 1-1,-3 11 0,1-8 7,1 0-1,0-1 1,2 16-1,-1-20 26,1 0 1,1 0-1,-1 0 1,1 0-1,1 0 1,-1-1-1,7 13 1,-7-16 24,0 0 0,1 0 0,-1 0 0,0 0 1,1 0-1,0-1 0,0 1 0,-1-1 0,1 0 0,1 0 0,-1 0 1,0 0-1,0-1 0,1 1 0,-1-1 0,8 2 0,-2-1 68,-1 0-1,1-1 0,0 0 1,-1-1-1,1 0 0,0 0 1,0-1-1,0 0 1,-1 0-1,1-1 0,13-5 1,-17 5-84,-1 0 1,1 0-1,-1-1 0,0 1 1,0-1-1,0 0 1,0 0-1,-1 0 1,1-1-1,-1 0 1,0 1-1,0-1 1,0 0-1,0 0 0,-1 0 1,0-1-1,0 1 1,0-1-1,0 1 1,0-1-1,-1 0 1,1-6-1,-1 4-11,-1 0 0,1 1-1,-1-1 1,-1 0 0,1 0 0,-1 0 0,0 1-1,-3-9 1,3 11-4,0 1 1,0-1-1,-1 1 0,1 0 0,-1-1 0,0 1 0,0 0 1,0 0-1,0 0 0,-1 0 0,1 0 0,-1 1 1,1-1-1,-1 1 0,0 0 0,0 0 0,-5-3 0,7 4-2,-1 1-1,0-1 0,1 0 0,-1 1 0,0 0 1,0-1-1,1 1 0,-1 0 0,0 0 0,0 0 0,1 0 1,-1 0-1,0 0 0,0 1 0,1-1 0,-1 0 0,-2 2 1,1-1-8,1 0 1,-1 1 0,1 0-1,-1-1 1,1 1 0,0 0 0,-1 0-1,1 0 1,-3 4 0,0 2 21,0 0 1,0 0-1,1 0 0,0 1 1,-5 16-1,5-14-3,1 0 0,1 0 0,-1 0 0,2 0 0,-1 1-1,2-1 1,-1 0 0,2 1 0,0-1 0,0 0 0,3 15 0,-3-25-11,0 1-1,-1 0 1,1 0 0,0-1 0,0 1-1,0 0 1,0-1 0,0 1 0,0-1-1,1 1 1,-1-1 0,0 0 0,1 1-1,-1-1 1,1 0 0,-1 0 0,4 2-1,-1-2-33,-1 0 0,1 0 0,-1 0-1,1 0 1,0-1 0,-1 1 0,1-1 0,6 0-1,3-2-243,0 1-1,0-2 0,-1 0 0,16-6 0,10-6-385,-1-2 0,50-30 1,-75 40 684,0-1 0,-10 7 8,-1-1 1,1 1 0,0 0 0,0 0-1,0 0 1,-1 0 0,1 0 0,0 0-1,0 1 1,0-1 0,4 0 0,-5 1 15,0 0 0,0 1 1,0-1-1,0 0 0,0 1 1,-1-1-1,1 1 0,0-1 1,0 1-1,0 0 1,-1-1-1,1 1 0,0-1 1,-1 1-1,1 0 0,-1 0 1,1 0-1,-1-1 0,1 1 1,-1 0-1,1 0 1,-1 0-1,0 0 0,1 0 1,-1 0-1,0-1 0,0 1 1,0 0-1,0 0 0,0 1 1,3 34 1097,-3-32-1029,-1-3-105,1 0 1,0-1 0,0 1-1,0-1 1,0 1 0,0 0-1,0-1 1,0 1-1,0 0 1,0-1 0,0 1-1,0-1 1,1 1 0,-1 0-1,0-1 1,0 1 0,1-1-1,-1 1 1,0-1-1,1 1 1,-1-1 0,0 1-1,1-1 1,-1 1 0,1-1-1,-1 1 1,1-1-1,-1 0 1,2 1 0,-1-1-10,0 0 1,0 0 0,0 0 0,0-1 0,0 1-1,-1 0 1,1 0 0,0-1 0,0 1 0,0-1-1,0 1 1,0-1 0,0 1 0,-1-1-1,1 0 1,1 0 0,3-4-36,1-1-1,-1 1 1,8-12 0,-4 2-31,-1-1 1,0 0 0,6-19-1,4-10 108,-7 15-24,-9 23-33,1 0-1,0 0 1,0 0-1,0 0 1,1 0-1,4-6 1,-7 12 18,-1 1 1,1-1 0,-1 0 0,1 1 0,0-1 0,-1 1 0,1-1 0,0 1 0,0-1 0,-1 1-1,1-1 1,0 1 0,0 0 0,0-1 0,0 1 0,-1 0 0,1 0 0,0 0 0,0 0 0,0-1 0,0 1-1,0 0 1,0 1 0,0-1 0,-1 0 0,1 0 0,0 0 0,0 0 0,0 1 0,0-1 0,-1 0-1,3 2 1,1 0 46,1 2 0,-1-1 0,1 0 0,5 7 0,5 3 204,-10-10-205,-1-1 0,1 1 1,0-1-1,0 0 0,0 0 0,1 0 0,-1-1 0,0 0 1,1 0-1,-1 0 0,0-1 0,9 0 0,-10 0-37,-1 0-1,1-1 0,-1 0 1,1 0-1,-1 0 1,0 0-1,1-1 0,-1 1 1,0-1-1,0 0 1,0 1-1,0-2 1,0 1-1,-1 0 0,1 0 1,-1-1-1,1 0 1,-1 1-1,0-1 0,3-5 1,-2 3 0,-1-1-1,0 1 1,0 0 0,0-1-1,-1 1 1,1-1 0,-2 1 0,1-1-1,0 0 1,-1 1 0,-1-11-1,1 13-9,0 1-1,0-1 0,-1 1 1,1-1-1,-1 1 0,0 0 0,1-1 1,-1 1-1,0 0 0,0-1 1,-1 1-1,1 0 0,0 0 0,-1 0 1,1 0-1,-1 0 0,0 0 1,0 1-1,1-1 0,-1 0 1,0 1-1,0 0 0,-1-1 0,1 1 1,0 0-1,0 0 0,-1 0 1,-2-1-1,2 2 8,1 0 0,0 0 0,0 0 0,-1 0 0,1 1 0,0-1 0,0 1 0,0-1 0,0 1 1,0 0-1,0-1 0,0 1 0,0 0 0,0 1 0,0-1 0,0 0 0,0 0 0,1 1 0,-1-1 0,0 1 0,1 0 0,-2 1 0,-2 4 10,0-1 0,0 1-1,1 0 1,-6 12-1,4-5 142,0 1-1,1-1 0,1 1 1,0 0-1,1 0 1,-2 29-1,5-37-62,0 0 0,0 0-1,1 1 1,0-1 0,1 0 0,-1 0-1,5 10 1,-4-13-70,-1 0 0,2 0 0,-1 0 1,0-1-1,1 1 0,0 0 0,-1-1 0,2 0 0,-1 0 0,0 0 0,1 0 1,6 5-1,-2-5-41,-1 1 0,0-1 1,1 0-1,0 0 0,0-1 0,0 0 1,0-1-1,12 1 0,6-1-444,33-2 0,16-3-180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3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13 7136,'-2'-1'404,"0"-1"0,0 1 0,0 0 0,0 0 0,0 0 0,0 0 0,0 0 0,-1 0 1,1 0-1,0 1 0,-1-1 0,1 1 0,0 0 0,-3-1 0,1 2-199,1-1 0,0 1 1,-1-1-1,1 1 0,0 0 0,-1 0 0,1 0 1,-6 4-1,-3 2-397,0 1 0,1 1 0,-21 19 1,16-13 655,-82 78-265,85-78-218,-1 0-1,2 1 0,0 0 1,-17 32-1,28-46 16,0 1-1,0 0 0,0-1 1,0 1-1,0 0 1,0-1-1,1 1 1,0 0-1,-1 0 0,1-1 1,0 1-1,0 0 1,0 0-1,1 0 0,0 3 1,0-4 1,0 0 1,0 0-1,0 0 1,0 0 0,0-1-1,0 1 1,1 0-1,-1 0 1,0-1-1,1 1 1,0-1-1,-1 0 1,1 1-1,0-1 1,0 0-1,0 0 1,-1 0-1,1 0 1,4 1 0,-1 0-36,1 0 1,-1-1 0,1 1 0,0-1 0,0-1 0,0 1-1,-1-1 1,1 0 0,0 0 0,0-1 0,0 1 0,8-3 0,-6 0-113,-1 0 1,1 0 0,0 0 0,-1-1 0,1 0 0,-1-1 0,11-9 0,0-2-348,-2 0 0,0-2 1,-2 0-1,1 0 0,12-24 1,10-15-1440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3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26 7872,'-11'-14'2560,"11"14"-2456,-1-1 0,1 1 1,0-1-1,-1 1 0,1 0 1,0-1-1,0 1 0,-1-1 1,1 1-1,0-1 0,0 1 1,0-1-1,0 1 1,0-1-1,0 1 0,-1-1 1,1 1-1,0 0 0,0-1 1,1 1-1,-1-1 0,0 1 1,0-2-1,1 4 526,-2 7-191,-3 15-212,1-1 0,0 0 0,2 28 0,-1 9 342,-3 8-99,-3 68 303,3-27-574,0-1-234,11 139-1,-4-224-583,1-1 1,10 38-1,-13-58 422,1-1 0,-1 1 0,1-1 1,-1 1-1,1-1 0,0 0 0,-1 1 0,1-1 1,0 0-1,0 1 0,0-1 0,0 0 0,0 0 0,0 0 1,0 0-1,1 0 0,-1 0 0,0 0 0,0 0 0,3 1 1,9 3-1708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0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35 148 5408,'0'0'70,"0"0"0,-1 0 0,1 0-1,0 0 1,0-1 0,-1 1 0,1 0 0,0 0 0,0 0 0,-1 0 0,1 1 0,0-1 0,0 0 0,0 0-1,-1 0 1,1 0 0,0 0 0,0 0 0,-1 0 0,1 0 0,0 0 0,0 0 0,0 1 0,0-1 0,-1 0-1,1 0 1,0 0 0,0 0 0,0 1 0,0-1 0,0 0 0,-1 0 0,1 0 0,0 1 0,0-1 0,0 0-1,0 0 1,0 0 0,0 1 0,0-1 0,0 0 0,0 0 0,0 1 0,0-1 0,7 12 1240,16 10-502,-20-20-766,1 0 0,-1 0 0,1-1 0,-1 1 0,1-1 0,0 0 0,-1 0 0,1 0 0,0-1 0,0 1 0,0-1 0,0 0 0,-1 0 0,1 0 0,0-1 0,0 1 0,0-1 0,0 0 0,-1 0 0,1 0 0,0-1 0,-1 1 0,1-1 0,4-3 0,1 0-61,0-1 0,0-1 1,-1 1-1,1-2 1,-2 1-1,1-1 1,9-13-1,-15 19 15,-1 1 0,1-1-1,-1 0 1,0 1 0,0-1 0,0 0-1,0 0 1,0 0 0,0 0 0,-1 0 0,1 0-1,0 0 1,-1 0 0,0 0 0,0 0-1,1 0 1,-1-1 0,0 1 0,0 0 0,-1 0-1,1 0 1,0 0 0,-2-2 0,1 0-1,0 0 0,0 0 1,-1 1-1,1-1 0,-1 1 0,0-1 1,0 1-1,-1 0 0,1 0 1,-1 0-1,1 0 0,-1 0 1,0 0-1,0 1 0,0 0 1,0-1-1,-1 1 0,1 0 0,-1 0 1,1 1-1,-1-1 0,-7-1 1,7 2-1,0 0 0,-1 1 0,1-1 1,-1 1-1,1 0 0,-1 1 0,1-1 1,-1 1-1,1-1 0,0 1 0,-1 1 1,1-1-1,0 1 0,0-1 0,0 1 0,0 0 1,0 1-1,0-1 0,0 1 0,-3 3 1,-2 3 55,0 1 0,1 0 0,0 0 0,1 1 1,0 0-1,1 0 0,0 1 0,1-1 0,-6 20 1,9-24-4,0 0 0,0 1 0,1-1 1,0 1-1,1 0 0,0-1 0,0 1 1,0-1-1,1 1 0,0-1 0,1 1 1,3 11-1,-3-14-34,0 0 0,0 0 1,1 0-1,-1 0 0,1-1 0,0 1 1,0-1-1,1 0 0,-1 0 0,1 0 1,0 0-1,0-1 0,0 1 0,1-1 0,-1 0 1,1-1-1,-1 1 0,1-1 0,6 2 1,6 1-1,1-1 0,0 0 0,0-2 1,1 0-1,18-1 0,10-1-83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4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155 102 7296,'0'-1'198,"-1"0"0,0 0-1,0 0 1,0 0 0,-1 0 0,1 0 0,0 0 0,0 0 0,0 0-1,-1 0 1,1 1 0,0-1 0,-1 0 0,1 1 0,-1-1 0,1 1-1,-1 0 1,1-1 0,-1 1 0,1 0 0,-1 0 0,1 0 0,-1 0-1,1 0 1,-1 0 0,1 0 0,-1 1 0,1-1 0,-1 1 0,1-1 0,-1 1-1,1-1 1,-2 2 0,-3 1-71,1-1 0,0 1 0,0 1 0,0-1 0,0 1 0,0 0 0,-3 4 1,0 2-15,0 1 0,1-1 1,0 1-1,1 1 0,0-1 1,1 1-1,-6 20 0,9-26-104,1 0-1,0 1 1,0-1 0,0 0-1,1 0 1,0 1 0,0-1-1,1 0 1,2 10 0,-3-13-12,1 1 0,0-1 1,0 0-1,1 0 1,-1 0-1,1 1 1,-1-2-1,1 1 0,0 0 1,0 0-1,0 0 1,1-1-1,-1 1 0,1-1 1,-1 0-1,1 0 1,0 0-1,5 3 1,-2-2-12,-1-2 0,1 1 0,0 0 0,-1-1 0,1 0 0,0 0 1,0-1-1,0 0 0,0 0 0,-1 0 0,1 0 0,0-1 1,0 0-1,0-1 0,-1 1 0,1-1 0,-1 0 0,1 0 1,-1-1-1,0 1 0,8-7 0,-5 4 14,-1 0-1,0-1 1,0 0 0,0-1-1,-1 1 1,0-1-1,0 0 1,0-1 0,-1 1-1,-1-1 1,1 0 0,5-16-1,-6 12-69,-1 1 0,0-1 0,-1 0 1,-1 0-1,0 1 0,0-1 0,-1 0 0,-1 0 0,-2-16 0,2 22-52,0 1 0,0-1 0,-1 1 0,0 0 0,0 0 0,0 0 1,0 0-1,-1 0 0,0 0 0,0 0 0,0 1 0,0 0 0,-1 0 0,0 0 0,0 0 0,0 0 0,0 1 0,-1-1 0,1 1 0,-1 0 0,0 1 0,-7-4 0,9 5-151,0 0-1,0 0 0,0 1 0,0-1 0,-6 1 1,-13 3-879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4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64 203 8128,'8'0'866,"0"-1"-1,0 0 1,0 0 0,0 0 0,9-4-1,-12 3-746,0 0 0,0 0-1,0-1 1,-1 1-1,1-1 1,-1 0 0,0-1-1,1 1 1,-2-1 0,1 0-1,0 0 1,3-5 0,1-2-80,-1-1 1,0 0 0,8-20 0,-14 29-43,0-1 0,1 0 0,-2 1 0,1-1 0,0 0 0,-1 0 0,0 0 0,0 0 0,0 0 0,0 0 0,0 1 0,-2-7 0,1 8 11,1 1 0,-1-1-1,1 1 1,-1 0 0,1-1 0,-1 1-1,0 0 1,0 0 0,0-1 0,0 1-1,0 0 1,0 0 0,0 0 0,0 0-1,0 0 1,0 0 0,0 1 0,-1-1-1,1 0 1,0 1 0,-1-1 0,1 0-1,-1 1 1,1 0 0,0-1 0,-1 1-1,1 0 1,-1 0 0,1 0 0,-1 0-1,1 0 1,-1 0 0,1 0 0,-1 0-1,1 0 1,0 1 0,-2 0 0,-4 1 18,0 0 0,1 1 1,-1 0-1,1 0 1,0 1-1,0 0 1,1 0-1,-1 0 1,1 1-1,0 0 1,0-1-1,0 2 1,-5 7-1,-4 7 62,1 0 0,-16 33 0,23-41-63,1-1 0,0 2 0,1-1 0,0 0 0,1 1 0,0 0 0,1 0 0,-1 17 0,3-25-20,0 0-1,1-1 0,-1 1 1,1 0-1,0-1 1,0 1-1,0-1 1,0 1-1,1-1 1,0 1-1,0-1 1,0 0-1,1 0 1,-1 0-1,1 0 1,0 0-1,0-1 1,0 1-1,0-1 1,1 0-1,0 0 1,-1 0-1,1 0 1,0-1-1,8 4 1,-5-4-203,-1 0 1,1 0 0,-1-1-1,1 0 1,0-1 0,-1 0-1,1 0 1,0 0 0,0 0-1,-1-1 1,1 0 0,0-1-1,7-2 1,25-5-1008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4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 8384,'-10'0'1029,"-20"1"1712,18-1-2522,6 0-9,-1 0 0,1 1 1,-1 0-1,1 0 0,0 0 1,-10 4-1,-9 4 357,1 2 0,-33 19 0,52-26-585,-1 0 0,1 0 1,0 1-1,1-1 0,-1 1 0,1 0 0,0 0 0,0 1 0,1-1 1,-1 1-1,1 0 0,1 0 0,-1 0 0,1 0 0,0 1 0,0-1 0,1 0 1,0 1-1,-1 11 0,2-15-33,0 0 0,1 0 1,-1-1-1,1 1 0,0 0 0,0-1 1,-1 1-1,2-1 0,-1 1 0,0-1 1,0 0-1,1 1 0,0-1 0,-1 0 1,1 0-1,0 0 0,0 0 0,0 0 1,0 0-1,0-1 0,0 1 0,1-1 1,-1 0-1,0 1 0,5 0 0,4 3-86,0-1 0,1-1 0,-1 0 0,15 1 0,161 24 302,-182-27-142,9 0 174,-1 2 0,15 4 0,-26-6-117,1-1 0,-1 1 0,0 0 0,0 0 0,0 0 0,0 0 0,0 0 0,0 0 0,0 0 0,0 1-1,0-1 1,0 1 0,-1-1 0,1 1 0,-1 0 0,1 0 0,-1 0 0,0 0 0,0 0 0,1 2 0,-1-2-38,-1-1 0,0 1-1,0-1 1,0 1 0,0-1-1,0 1 1,-1-1 0,1 1-1,0 0 1,-1-1 0,1 0 0,-1 1-1,0-1 1,1 1 0,-1-1-1,0 0 1,0 1 0,0-1-1,0 0 1,0 0 0,0 0 0,-2 2-1,-3 2 29,0 0-1,0 0 1,-10 5-1,-23 11-157,-64 26 0,56-28-104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6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46 7968,'-3'-1'807,"-5"-3"2440,11 1-1136,1-1-1460,4 4-289,0 0 0,-1 1 0,13 1 0,-9 0-205,13-1-119,0-1 1,-1-1 0,1-1-1,25-6 1,20-1 72,-1 0-103,53-2-123,-99 15 291,-22-4-179,0 1-1,0 0 0,-1 0 1,1 0-1,-1 0 0,1 0 1,0-1-1,-1 1 0,0 0 1,1 0-1,-1-1 1,1 1-1,-1 0 0,0-1 1,1 1-1,-2 0 0,-18 13-62,7-6 71,-5 9 36,0 1-1,2 1 1,0 0-1,-18 29 0,25-35-98,-117 194-27,94-150 32,-32 67 51,6-8 121,55-109-148,10-9-142,6-3 30,55-6 162,-19 3-30,-1 2 0,55 1-1,34-4-676,-100 7-28,-20 1 16,22-3-1,-33 3-130,-1-1 0,1 1 0,-1-1 0,8-4 0,0 1-1219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6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11 8320,'-28'9'3072,"28"-9"-2400,5-4-160,0-1-96,4 10-320,9-10 672,5 5-416,16-3 32,0-2-224,15 2-32,-1 3-64,4 0-64,-2 3 32,-3-3-1184,-8 5 640,-3-5-4224,-6 0 2624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7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7 264 8224,'-7'5'4131,"16"-5"-2817,15-5-610,-18 3-649,0 0 0,0-1 0,-1 0-1,1 0 1,-1 0 0,0-1 0,0 0 0,8-7 0,-3 0-90,1-1 0,10-15 0,-19 24 43,0 0-1,0 0 0,0 0 0,-1-1 1,1 1-1,-1 0 0,1-1 1,-1 1-1,0 0 0,0-1 0,-1 0 1,1 1-1,-1-1 0,0 1 1,1-1-1,-2 0 0,1 1 1,-2-8-1,2 10-13,0 1 1,0-1 0,0 0-1,-1 0 1,1 0-1,0 1 1,-1-1 0,1 0-1,-1 0 1,1 1-1,-1-1 1,1 0-1,-1 1 1,1-1 0,-1 0-1,0 1 1,1-1-1,-1 1 1,0-1 0,1 1-1,-1 0 1,0-1-1,0 1 1,0 0-1,-1-1 1,1 1-8,-1 0 1,0 0-1,1 0 0,-1 0 1,1 1-1,-1-1 1,1 1-1,-1-1 0,1 1 1,-1-1-1,1 1 0,0 0 1,-2 0-1,-2 3 13,0-1-1,0 1 1,1 0 0,-1 0-1,1 0 1,-5 8 0,2-1 141,0 0 0,2 1 0,-1 0-1,1-1 1,1 2 0,0-1 0,1 0 0,1 1 0,0 0 0,0 0 0,1 21 0,1-30-143,0-1 0,1 1 0,0-1 0,0 1 0,0-1 0,0 1 0,0-1 0,1 0 0,-1 1 0,1-1 0,0 0 0,0 0 0,0 0 0,0-1 0,1 1 0,-1 0 1,1-1-1,0 0 0,-1 1 0,1-1 0,0 0 0,0-1 0,1 1 0,-1 0 0,0-1 0,0 0 0,1 0 0,-1 0 0,1 0 0,-1 0 0,1-1 0,4 1 1,30-1-1197,0-2 1,0-1-1,42-10 1,-63 10 701,10-1-56,-6 0 405,0 1 1,22-1-1,-42 4 250,1 0 0,-1 0 0,1 0 0,0 0 0,-1 1 0,1-1 0,-1 0 0,1 1 0,-1-1 0,1 1 0,-1-1 0,0 1 0,1 0 0,-1 0 0,0-1 0,1 1 0,-1 0 0,0 0 0,0 0 0,0 1 0,0-1-1,0 0 1,0 0 0,0 1 0,0-1 0,0 0 0,-1 1 0,1-1 0,0 1 0,-1-1 0,0 1 0,1-1 0,-1 1 0,0-1 0,1 3 0,0 6 650,3 30 1891,-4-40-2393,0-27 282,3-17-666,1 0 1,3 1-1,16-60 0,-16 75-131,-5 20 68,1-8-175,1 1 0,1-1 0,7-15 1,-10 27 135,-1 1 0,1 0 1,-1 0-1,1 0 0,0 0 1,0 0-1,0 1 0,1-1 1,-1 1-1,1-1 0,-1 1 1,1 0-1,0 0 0,0 0 1,0 0-1,0 0 0,0 1 1,0 0-1,1-1 0,5 0 1,-6 1-129,-1 1 0,1 0 0,-1 0 0,1 1 0,-1-1 0,1 0 0,-1 1 0,1 0 0,-1-1 0,0 1 0,1 0 0,-1 0 0,0 1 0,0-1 0,4 3 0,2 2-729,0 1-1,10 12 1,4 3 1862,-15-16 805,-2-2-306,0 0 0,0 0 0,-1 0 0,1 1 0,5 8 0,-9-11-1122,0-1 1,-1 1-1,1-1 0,0 1 0,-1-1 1,1 1-1,-1 0 0,0-1 1,1 1-1,-1 0 0,0-1 0,0 1 1,0 0-1,0-1 0,-1 1 1,1 0-1,0-1 0,-1 1 1,1 0-1,-1-1 0,0 1 0,1-1 1,-1 1-1,0-1 0,-1 3 1,-32 43 678,-8 13-313,37-51-462,0 0 0,0 1 0,1-1 0,-6 19 0,10-25-55,-1 0 0,0 0 0,1 1-1,-1-1 1,1 0 0,0 1 0,0-1 0,1 0 0,-1 1-1,1-1 1,-1 0 0,1 0 0,0 0 0,0 1-1,1-1 1,-1 0 0,4 5 0,-4-6 5,1 0 0,-1-1-1,1 1 1,0 0 0,0 0 0,0-1 0,0 0 0,0 1 0,0-1 0,1 0 0,-1 0-1,0 0 1,1 0 0,-1 0 0,0-1 0,1 1 0,-1-1 0,1 1 0,-1-1-1,1 0 1,-1 0 0,1 0 0,-1 0 0,4-1 0,8-2 33,0-1-1,0 0 1,-1-1 0,1-1 0,22-12-1,-29 14-38,-1 0 0,1-1-1,-1 1 1,0-1 0,0-1-1,0 1 1,-1-1 0,0 0-1,0 0 1,0 0 0,-1-1-1,0 0 1,0 0 0,-1 0-1,1 0 1,-2-1 0,1 1-1,-1-1 1,0 1 0,-1-1-1,0 0 1,0 0 0,0 0-1,-2-13 1,0 12 18,0 0 1,-1-1-1,0 1 0,0 1 1,-1-1-1,-5-12 0,6 17-62,0 0-1,1 1 1,-2-1 0,1 1-1,0 0 1,-1-1-1,1 1 1,-1 0 0,0 0-1,0 1 1,0-1-1,-1 1 1,1-1 0,-1 1-1,1 0 1,-7-2 0,-5 2-415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10208,'5'11'3776,"-5"-11"-2912,36-3-256,-19-2 575,6 5-767,8-8 64,0 1-320,3-6-384,-2 6 128,4-6-2303,0 10 1311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8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8 7232,'-11'16'2314,"11"-15"-2255,-1-1 0,1 1 0,-1 0 0,1 0 0,0 0 0,-1-1 0,1 1 0,0 0 0,0 0 0,-1 0 0,1 0 0,0-1 0,0 1 0,0 0 0,0 0 0,0 0 0,0 0 0,1 0 0,-1-1 0,0 2 0,1 1 137,-1 8 475,-1-8-591,1 0 1,0 1 0,1-1 0,-1 0 0,0 0 0,1 0-1,1 4 1,-2-6 26,-3-20 133,1 15-229,0 0 1,0 1-1,0-1 1,0 1-1,-1-1 1,1 1-1,-1 0 1,0 0-1,0 0 1,0 0-1,-1 1 1,1-1-1,0 1 1,-1 0-1,0 0 1,-4-2-1,1 1-15,0 0 0,0 1 0,0 0 1,-1 0-1,1 1 0,0 0 0,-1 0 0,-12 1 0,13 0 4,0 1-1,0 0 1,0 0 0,0 0-1,0 1 1,0 0 0,1 0 0,-1 1-1,1 0 1,-1 0 0,1 0-1,0 1 1,0 0 0,1 0 0,-1 1-1,1-1 1,-5 7 0,0 1 15,1 1 1,0 0-1,1 1 1,1 0 0,0 0-1,-6 18 1,6-10 31,0 1 1,2 0-1,-4 37 0,8-52-1,0 0 0,1-1 0,1 1 0,-1 0 0,1 0 1,1-1-1,-1 1 0,1-1 0,0 1 0,6 12 0,-5-15 0,0 0 0,0 0 0,0-1 0,1 1 0,-1-1 0,1 0 0,0 0 0,0 0 0,0-1 0,1 1 0,-1-1 0,1 0 0,0 0 0,0 0 0,9 2 0,-4-1 1,1-1-1,0 0 1,0-1 0,0-1-1,0 0 1,0 0 0,12-1-1,-2-2-257,-1 0-1,40-11 1,-20 6-173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8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3 279 6560,'-1'5'698,"1"-4"-591,-1 0 1,1 0-1,0 0 0,0 0 0,0 0 0,0 0 0,0 0 1,0 0-1,0 0 0,0 0 0,1 0 0,-1 0 1,0 0-1,1 0 0,-1 0 0,0 0 0,1 0 0,-1 0 1,1 0-1,0 0 0,97 151 4096,-75-124-2449,-32-53-1423,-8-36 0,11 25-353,-4-73 0,10 87-180,0-1-1,2 1 1,1 0-1,7-32 1,-8 47-80,0 1 1,1-1 0,-1 0 0,1 1 0,1-1 0,-1 1 0,1 0 0,0 0 0,0 0 0,1 1 0,0 0-1,0 0 1,0 0 0,1 0 0,-1 1 0,8-5 0,13 0-1340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8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1 7808,'-1'1'202,"1"0"1,-1 0-1,0 1 0,0-1 1,0 0-1,0 0 1,0 0-1,-1 0 1,1 0-1,0 0 0,0-1 1,-1 1-1,1 0 1,0-1-1,-1 1 1,1-1-1,-1 1 0,1-1 1,-3 1-1,3-1-127,-1 0 0,0 1-1,0-1 1,1 1-1,-1 0 1,0-1 0,1 1-1,-1 0 1,0 0-1,1 0 1,-3 2 0,-3 3 332,0 1 1,-9 12 0,-5 5 86,2-2-92,-23 32 0,33-41-269,1 0 1,0 1 0,1-1-1,-7 23 1,12-31-121,1 1 0,0 0 0,0 0 0,1 0 0,0-1 0,0 1 0,0 0 0,0 0 0,1 0 0,0 0 0,2 7 0,-2-11-16,0 1-1,0 0 0,0-1 1,0 1-1,0-1 0,0 1 0,1-1 1,-1 1-1,1-1 0,0 0 1,0 0-1,-1 0 0,1 0 1,1 0-1,-1 0 0,0 0 0,0-1 1,1 1-1,-1-1 0,1 1 1,-1-1-1,1 0 0,0 0 1,4 1-1,-2-2 4,0 0-1,0-1 1,0 1 0,-1-1-1,1 0 1,0 0 0,0 0-1,-1-1 1,1 1 0,-1-1-1,1 0 1,-1-1 0,0 1 0,0-1-1,0 0 1,0 0 0,0 0-1,4-5 1,3-3 0,-1-1 0,0 0 0,-1 0 0,12-19 1,-14 19-63,0-1 0,-1 1 1,0-1-1,-1-1 1,-1 1-1,0-1 0,-1 1 1,0-1-1,-1 0 1,0-15-1,-2 24-24,0 0 0,0 0 0,-1 0 0,0 0-1,0 0 1,0 0 0,-1 0 0,1 0 0,-1 1 0,-5-9-1,6 11-99,-1-1-1,1 1 1,-1 0-1,0 0 1,0 1-1,0-1 1,0 0-1,0 0 1,0 1 0,0 0-1,0-1 1,-1 1-1,1 0 1,0 0-1,-1 0 1,1 0-1,-1 1 1,0-1-1,1 1 1,-1-1-1,-4 1 1,-3 3-1126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1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6816,'-23'16'2528,"23"-16"-1984,9 17-128,-4-11 32,8 2-320,4 9 512,1-1-352,5-1 576,3 5-480,-3-4-64,3 4-192,1-9-32,-1 6-32,2-6-320,-2 1 128,-5-9-1216,2 5 736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9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0 9152,'-2'0'651,"-12"1"3274,12-1-3830,0 1 1,-1-1-1,1 1 1,0-1 0,0 1-1,0 0 1,0 0-1,0 0 1,0 0-1,0 1 1,1-1 0,-3 2-1,-2 2 5,-2 0 0,0 2 1,0-1-1,-11 13 1,9-6-125,1-1 0,1 1 0,0 1 0,1 0 0,0 0 0,1 0 0,-6 22 0,11-33-9,0 1 1,1-1 0,-1 1 0,1 0 0,0-1-1,0 1 1,0 0 0,0-1 0,1 1 0,0 3 0,0-5-2,-1 0 1,1 0-1,0 0 1,0 0-1,0-1 1,0 1 0,0 0-1,0-1 1,0 1-1,1-1 1,-1 1-1,0-1 1,1 0 0,-1 1-1,1-1 1,0 0-1,-1 0 1,1 0-1,0 0 1,2 0 0,14 5-146,1-2 0,0 0 0,37 2 0,19 4 180,-72-9 38,-1-1-1,1 1 1,-1-1 0,1 1-1,-1 0 1,0 0 0,1 0-1,-1 1 1,0-1 0,0 0-1,0 1 1,0 0 0,0-1-1,2 4 1,-3-4-14,0 0 1,-1 1-1,1-1 0,0 1 0,-1-1 0,1 1 1,-1-1-1,0 1 0,0-1 0,1 1 1,-1 0-1,0-1 0,0 1 0,0-1 0,-1 1 1,1-1-1,0 1 0,-1 0 0,1-1 0,-1 1 1,1-1-1,-1 0 0,0 1 0,0 1 1,-5 6 35,-1 1 0,1-1 0,-2-1 0,-11 13 1,6-8-80,7-6-261,1-1 0,-2 0 0,1 0 0,-1 0 0,0-1 0,0 0 0,0-1 0,-1 1 0,-12 4 0,10-4-803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9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0 9056,'-47'12'5536,"-22"17"-4369,69-29-1156,-17 7 14,1 1-1,1 0 0,0 1 1,0 1-1,1 1 0,-25 22 1,38-32-49,0 0 0,0 0 0,0 0 0,1 0 0,-1 0 0,0 0 0,1 0 0,-1 0 0,0 0 0,1 0 0,-1 0 0,1 0 0,-1 0 0,1 1 0,0-1 0,0 0 0,-1 0 0,1 0 0,0 1 0,0-1 1,0 0-1,0 0 0,1 1 0,-1-1 0,0 0 0,0 0 0,1 1 0,-1-1 0,1 0 0,-1 0 0,1 0 0,-1 0 0,1 0 0,0 0 0,-1 0 0,1 0 0,0 0 0,0 0 0,0 0 0,0 0 0,1 0 0,2 2-87,0 0 0,0-1 0,1 0 0,-1 0 0,0 0 0,1-1 0,0 1 0,-1-1 0,8 1 0,15 0-254,41-3 0,-42 0 349,-1 2-1,27 2 1,-51-3 70,1 0-1,0 1 1,0-1 0,0 0-1,-1 1 1,1-1 0,0 1 0,0 0-1,-1 0 1,1-1 0,-1 1-1,1 0 1,-1 0 0,1 1-1,-1-1 1,1 0 0,-1 0 0,0 1-1,0-1 1,0 0 0,0 1-1,0-1 1,0 1 0,0 0 0,0-1-1,0 1 1,0 3 0,0-1 12,-1 0 1,0-1 0,0 1-1,0 0 1,0 0 0,-1 0-1,1 0 1,-1 0 0,0 0 0,-1 0-1,-1 4 1,-2 5-19,-1-1 0,-1 0 1,0-1-1,-13 19 0,-41 37-225,29-34 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39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26 348 7968,'-13'23'2944,"13"-23"-2272,4 36-192,-8-19 224,4 2-480,-5 1-96,5 3-64,-8-3 0,8-1-32</inkml:trace>
  <inkml:trace contextRef="#ctx0" brushRef="#br0" timeOffset="1">53 0 7296,'-13'5'2720,"13"-5"-2112,-5 4-192,5-1 160,5 5-416,0 3-640,3 3 256,5 0-4928,5 6 2816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0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9 260 6880,'-8'41'3733,"8"-39"-2560,4-13 683,9-20-1942,1 0 0,1 1 0,2 0-1,1 1 1,41-49 0,-50 68 9,0 0 0,0 1 1,1 0-1,15-11 0,-24 19 76,0 1 1,0-1-1,-1 1 1,1 0-1,0-1 0,0 1 1,0 0-1,-1-1 1,1 1-1,0 0 0,0 0 1,0 0-1,0 0 1,1-1-1,-1 2 1,-1-1 0,1 0-1,-1 0 1,1 0 0,-1 0 0,0 1-1,1-1 1,-1 0 0,1 0 0,-1 1-1,0-1 1,1 0 0,-1 1 0,0-1-1,0 0 1,1 1 0,-1-1 0,0 0 0,1 1-1,-1 0 1,1 1 27,-1 0-1,1 0 0,-1 0 1,1 1-1,-1-1 1,0 0-1,0 0 1,0 0-1,0 4 1,-11 66 437,6-47-772,2 1 0,0 1 0,2 40 0,1-65 25,0 1 0,0 0 0,0-1 0,1 1 0,-1 0 0,1-1 0,0 1 0,-1-1 0,1 1 0,0-1 0,1 0 0,-1 1 0,0-1 0,1 0 0,-1 0 0,1 0 0,2 3 0,13 8-2303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0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42 8384,'-8'-2'954,"7"1"-753,0 0 0,-1 1 0,1-1 0,-1 1 1,1 0-1,0-1 0,-1 1 0,1 0 0,-1 0 1,1 0-1,-1 0 0,1 0 0,-4 0 0,-2 1 28,-5 1 429,0 0 0,-19 5 0,20-2-540,1 1 0,-1-1 0,1 2 0,1-1-1,-1 1 1,1 1 0,1 0 0,-1 0 0,1 1 0,-12 16 0,14-16-38,0 0 0,1 0 0,0 0 0,0 1-1,1-1 1,0 1 0,1 0 0,0 1 0,1-1 0,0 0 0,-1 22 0,3-28-66,0 0 0,0 0 0,1 0 1,0 1-1,0-1 0,0 0 0,0 0 1,1 0-1,-1 0 0,4 4 0,-4-6-5,0 0 0,0 0-1,1 0 1,-1 0 0,1-1-1,0 1 1,0 0 0,-1-1 0,1 1-1,0-1 1,0 0 0,1 0-1,-1 0 1,0 0 0,0 0 0,0 0-1,1 0 1,-1-1 0,4 1-1,3 0-11,-1-1 0,1-1-1,-1 1 1,1-1 0,-1-1-1,1 0 1,-1 0-1,0 0 1,0-1 0,0-1-1,0 1 1,-1-1-1,12-8 1,7-6-6,-1-1 0,30-30 0,-36 30-58,-1 0-1,-1 0 1,0-2 0,22-38 0,-37 56 84,0-1-1,-1 1 1,1-1 0,-1 0 0,0 1-1,0-1 1,0 0 0,-1 0 0,1 0-1,-1 0 1,0-7 0,0 9 14,-1 0 0,1-1 0,-1 1 0,1 0 0,-1 0 1,0 0-1,0 0 0,0-1 0,0 1 0,0 0 0,0 1 0,-1-1 0,1 0 0,-1 0 0,1 1 1,-1-1-1,0 0 0,1 1 0,-1 0 0,0-1 0,-3 0 0,4 1-34,-1 1 1,1-1-1,-1 1 0,1-1 0,-1 1 0,0 0 1,1 0-1,-1 0 0,0 0 0,1 0 1,-1 0-1,0 0 0,1 0 0,-1 1 0,0-1 1,1 1-1,-1-1 0,1 1 0,-1 0 1,1-1-1,-1 1 0,-1 1 0,0 0 12,0 0 1,1 0-1,-1 1 0,1-1 0,-1 1 0,1-1 1,0 1-1,0 0 0,0 0 0,-3 4 0,4-3-4,-1 0 0,1 1 0,0-1 0,0 1 0,0-1-1,1 0 1,-1 1 0,1-1 0,0 1 0,0-1-1,2 9 1,1 3 59,11 29 0,-10-33-74,3 9 57,61 205 474,-56-179-242,-3 1-1,7 90 0,-16-112-106,-2 0 0,0 0 0,-1 0-1,-2 0 1,0-1 0,-2 1 0,-1-1 0,-19 41 0,19-50-157,-1 0 0,0 0 0,-1-1 0,-1 0 1,0-1-1,-1 0 0,-1-1 0,-21 18 0,23-22-38,-2 0 0,0-1 0,0 0 0,0-1 0,-1 0 0,0-1 0,0-1 0,0 0 0,-1-1-1,-21 3 1,29-6-20,1-1 0,0 0 1,-1 0-1,1 0 0,0-1 0,-1 0 0,1 0 0,0-1 0,0 1 0,0-1 0,-11-6 0,9 4-31,-1-1-1,1-1 1,1 1 0,-1-1-1,1-1 1,0 1 0,-9-12-1,8 7 37,-1 0-1,2-1 0,0 1 1,0-2-1,1 1 1,1-1-1,0 0 0,1 0 1,0 0-1,1 0 1,-3-20-1,6 22 33,-1 1 0,2 0 0,-1 0 1,1 0-1,1 0 0,0 0 0,0 0 0,1 0 0,0 1 0,1-1 0,0 1 0,0 0 0,1 0 1,0 0-1,1 1 0,0-1 0,0 1 0,15-13 0,-8 11 22,0 0 0,1 2 0,-1-1 0,2 2-1,-1 0 1,1 1 0,0 0 0,1 1 0,31-5 0,-3 3-236,0 2 0,65 0 0,-36 8-234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1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35 6560,'-17'-10'1975,"12"6"-1700,0 1-1,-1 0 0,1 1 0,0-1 0,-1 1 0,1 0 0,-1 0 0,-8-1 0,7 3-132,-1 0-1,1 0 1,-1 1-1,1 0 0,-1 0 1,1 0-1,0 1 0,-1 0 1,1 1-1,0 0 1,1 0-1,-11 6 0,12-6-108,0 1 0,0-1 0,0 1 0,0 1-1,0-1 1,1 1 0,0-1 0,0 1-1,0 1 1,1-1 0,0 0 0,0 1 0,0 0-1,1-1 1,-4 13 0,2-2-32,1-1-1,1 0 1,1 1 0,0-1 0,1 1 0,3 30-1,-2-39-4,1 1-1,0-1 0,0 0 1,1 0-1,-1 0 0,2-1 1,4 10-1,-5-12 10,0 0 0,0 0 0,1 0-1,-1-1 1,1 1 0,0-1 0,0 0 0,0 0 0,0 0 0,0 0 0,9 3 0,-6-4-6,-1 0 1,1 0 0,0 0-1,0-1 1,0 0 0,0-1-1,0 1 1,0-1-1,0-1 1,0 1 0,0-1-1,0 0 1,0-1 0,0 0-1,11-4 1,-8 1 21,0 1 0,0-1-1,-1-1 1,0 0 0,0 0 0,0-1 0,0 0 0,-1-1-1,10-11 1,-14 14 8,0-1 1,-1 1-1,1-1 0,-1 0 0,0 0 1,-1 0-1,1 0 0,-1 0 0,-1-1 1,1 1-1,-1-1 0,1-11 0,-2 13 5,0 0 0,0 0 0,-1 0 0,1 0 0,-1 0 0,0 0 0,-1 0 0,1 0 0,-1 1 0,0-1 0,0 1 0,-1-1 0,1 1 0,-1 0 0,0 0 0,0 0 0,-7-7 0,0 2-79,-1 1 0,-1-1-1,1 2 1,-1 0 0,-21-9-1,9 10-188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2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10 9728,'-8'-10'3120,"-6"17"-662,10-4-2270,-6 3 5,2 0-1,-1 0 1,1 1-1,0 0 1,0 0-1,1 1 1,-8 9-1,9-7-181,0 0 0,0-1 0,1 2 0,1-1-1,0 1 1,0-1 0,1 1 0,-2 12 0,3-7-19,0-1 1,1 1 0,0 0-1,1-1 1,3 21-1,-2-32 16,0 0 0,0 0 0,0 0 0,0-1 0,0 1 0,1 0-1,-1-1 1,1 1 0,0-1 0,0 0 0,1 1 0,-1-1 0,0 0-1,6 4 1,-6-5-9,1 0 0,-1-1-1,1 1 1,-1-1 0,1 1-1,0-1 1,0 0 0,0 0 0,0 0-1,-1-1 1,1 1 0,0-1-1,0 1 1,1-1 0,-1 0 0,0 0-1,0 0 1,0-1 0,0 1-1,3-2 1,21-5 6,0-2 0,31-16 0,51-30-2500,-65 34 1237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2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5 7232,'0'0'66,"0"-1"1,0 1-1,0 0 1,0 0-1,0 0 1,0 0-1,0-1 1,0 1-1,0 0 1,0 0-1,0 0 1,0 0-1,0 0 1,0-1-1,0 1 1,0 0-1,0 0 1,0 0-1,1 0 1,-1 0-1,0-1 1,0 1-1,0 0 1,0 0-1,0 0 1,0 0-1,0 0 1,0 0 0,1 0-1,-1 0 1,0-1-1,0 1 1,0 0-1,0 0 1,0 0-1,1 0 1,-1 0-1,0 0 1,0 0-1,0 0 1,0 0-1,1 0 1,-1 0-1,0 0 1,0 0-1,0 0 1,0 0-1,0 0 1,1 0-1,-1 0 1,0 0-1,0 0 1,0 0-1,0 1 1,0-1-1,1 0 1,-1 0-1,0 0 1,0 0-1,0 0 1,0 0-1,0 0 1,0 0-1,0 1 1,1-1-1,-1 0 1,0 0 20,1 1 1,-1 0-1,1-1 0,-1 1 1,1-1-1,-1 1 0,1 0 1,-1-1-1,1 1 0,-1 0 1,0-1-1,0 1 0,1 0 1,-1-1-1,0 1 1,0 1-1,0 1 22,0 0 1,-1 0-1,1 0 0,-1 0 1,0 0-1,1 0 1,-2 0-1,1 0 0,0 0 1,-1 0-1,1 0 1,-1-1-1,-3 5 0,-2 1 84,-1 0-1,-13 11 1,-2 2-35,12-11-117,1 1 1,0 0 0,1 1 0,0 0 0,1 1 0,-8 14 0,15-24-44,-1 0 0,1 1 1,0-1-1,0 0 0,0 1 0,0-1 1,0 0-1,1 1 0,0-1 0,-1 1 0,1-1 1,0 1-1,1-1 0,-1 1 0,1-1 1,-1 0-1,1 1 0,0-1 0,1 0 0,-1 1 1,0-1-1,1 0 0,0 0 0,-1 0 0,1 0 1,1 0-1,-1-1 0,0 1 0,1-1 1,-1 1-1,1-1 0,2 2 0,0-1 34,0 0-1,-1 0 1,1 0 0,0-1-1,1 0 1,-1 0-1,0 0 1,0-1 0,1 1-1,-1-1 1,1-1-1,-1 1 1,1-1-1,0 0 1,-1 0 0,1 0-1,-1-1 1,1 0-1,-1 0 1,10-4 0,-2 0-549,0-1 0,0 0 0,-1 0 0,0-1 0,-1-1 0,1 0 0,13-13 0,-8 8-1029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2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7968,'1'11'4677,"11"46"-3637,-8-44-768,1 0 1,0 0-1,0-1 0,14 23 1,-15-29-250,1 0 1,0-1 0,-1 0 0,1 0 0,1 0 0,-1 0 0,1-1-1,0 0 1,0 0 0,0-1 0,9 4 0,-8-4-19,0 0 0,0 0 0,1-1 0,-1 0 0,1-1 0,0 0 0,-1 0 0,1-1 0,0 1 0,-1-2-1,1 1 1,0-1 0,-1 0 0,1-1 0,-1 0 0,1 0 0,-1 0 0,0-1 0,0 0 0,0-1 0,0 0 0,0 0 0,-1 0 0,0-1 0,0 1 0,0-2 0,0 1 0,6-9 0,-7 8 9,-1 0 0,-1 0 0,1 0 0,-1-1 0,0 1 0,0-1 1,-1 0-1,0 0 0,2-8 0,-4 10-57,1 0 1,-1 0-1,0 0 1,0 0 0,0 0-1,-1 0 1,0 0-1,0 0 1,0 0-1,-1 0 1,1 1-1,-1-1 1,-5-8 0,-1 0-230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46 351 8320,'-1'7'938,"0"-6"-752,1 0-1,0 1 0,0-1 0,0 0 1,0 0-1,0 1 0,0-1 0,0 0 1,0 0-1,1 0 0,-1 1 0,0-1 1,1 0-1,0 2 0,1 1-170,-1-1 442,1 0 1,0 0-1,-1 1 0,0-1 0,0 1 1,1 4-1,-2-7 242,-3-5-323,0 1 1,1-1 0,-1 0 0,1 0 0,-2-5 0,-5-15-516,1 0 0,1 0 0,1-1 1,-3-34-1,7 42 86,2 0-1,-1 0 1,2-1 0,1 1 0,0 0-1,1 0 1,5-17 0,-6 28-91,0 0 1,1 0 0,0 1-1,0-1 1,1 1 0,-1 0 0,7-8-1,12-8-538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1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20 6976,'-21'-19'2592,"21"19"-2016,-10 3-160,2 10 128,3-2-384,-8 17-64,4 4-64,-14 10 32,10 2-32,-13 4-96,8 0 32,-13-1 32,8-1 0,-4-1-224,9-3 128,0-6-1440,5 0 832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3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12 137 10048,'-10'-2'2641,"10"2"-2595,-1 0 0,1 0 1,0 0-1,0 0 1,0 0-1,0 0 1,0-1-1,0 1 1,0 0-1,0 0 1,0 0-1,-1 0 1,1 0-1,0 0 1,0 0-1,0-1 1,0 1-1,0 0 1,0 0-1,0 0 1,0 0-1,0 0 0,0 0 1,0-1-1,0 1 1,0 0-1,0 0 1,0 0-1,0 0 1,0 0-1,0 0 1,0-1-1,0 1 1,0 0-1,0 0 1,0 0-1,1 0 1,0-2 89,0 1 0,0-1 1,1 1-1,-1 0 0,1 0 1,-1 0-1,1 0 0,-1 0 1,3-1-1,57-29-314,117-41-1,-170 69-79,1 0-55,0 0 1,13-2-1,-20 5 306,0-1-1,0 1 1,0 0-1,0 0 0,0 0 1,0 0-1,0 0 0,0 1 1,0-1-1,0 1 0,0-1 1,0 1-1,0-1 0,0 1 1,0 0-1,0 0 0,1 1 1,-2-1 22,0 1 0,0-1 1,0 0-1,0 0 1,0 1-1,-1-1 1,1 0-1,0 1 0,-1-1 1,1 1-1,-1-1 1,0 1-1,1-1 1,-1 1-1,0-1 0,0 1 1,0-1-1,0 1 1,0 1-1,-6 34 260,3-25-170,-24 113 422,-17 104-644,36-103-1717,11-74 858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8:43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69 10048,'-22'3'3232,"21"-3"-3120,1 0 1,-1 1 0,0-1 0,0 0 0,1 0 0,-1 1 0,0-1 0,1 0 0,-1 1-1,0-1 1,1 1 0,-1-1 0,1 1 0,-1-1 0,1 1 0,-1-1 0,0 2 0,0-1 393,0 1-433,0-1 0,0 0 0,0 1 0,0-1 0,0 1 0,0-1 0,1 0 0,-1 1 0,1 0 0,-1-1 0,1 1 1,0-1-1,-1 4 0,1-2-6,-1 1 1,1-1 0,0 1 0,0-1 0,1 6-1,-1-8-89,0 1-1,0-1 1,1 0-1,-1 0 0,1 0 1,-1 1-1,1-1 0,-1 0 1,1 0-1,-1 0 0,1 0 1,0 0-1,0 0 0,0 0 1,0 0-1,-1-1 0,1 1 1,0 0-1,0 0 0,0-1 1,1 1-1,1 0 0,-1 0 6,-1-1 1,1 0-1,0 0 0,0 0 0,-1 0 0,1 0 0,0 0 1,-1-1-1,1 1 0,0 0 0,0-1 0,-1 0 0,1 1 1,1-2-1,3-1 17,-1 0 0,0-1 0,0 1 0,0-1 0,0 0 0,-1 0 0,8-10 0,-10 11 5,0 1 1,0-1-1,-1 0 0,1 0 0,-1 0 0,0 0 0,1 0 1,-2 0-1,1 0 0,0 0 0,-1-1 0,1 1 0,-1 0 1,0 0-1,0-1 0,-1-3 0,1 4 14,-1 1-1,0-1 0,0 0 1,0 1-1,0 0 1,0-1-1,-1 1 0,1 0 1,-1-1-1,1 1 1,-1 0-1,0 0 1,0 0-1,0 0 0,0 1 1,0-1-1,0 1 1,-1-1-1,1 1 0,-4-2 1,3 1 71,-1 1-1,1-1 1,-1 1 0,1 0 0,-1 0-1,0 0 1,0 1 0,0-1 0,1 1-1,-1 0 1,-4 0 0,6 1-69,0-1 0,-1 1-1,1-1 1,0 1 0,0 0 0,0 0 0,0 0 0,0 0 0,0 0-1,1 0 1,-1 1 0,0-1 0,0 1 0,1-1 0,-1 1 0,1 0-1,0-1 1,-1 1 0,1 0 0,0 0 0,-1 3 0,-2 2-87,1 0 0,0 1-1,0-1 1,-2 11 0,4-4-169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0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5083 323 8384,'2'-1'362,"0"1"0,0 0 0,0-1 1,0 1-1,-1-1 0,1 0 0,0 0 0,0 1 1,0-1-1,-1 0 0,1 0 0,2-3 0,-3 3-374,0 0 0,0 1 0,0-1 0,0 0 0,0 0 0,0 0 0,-1 0 0,1 0-1,0 0 1,-1 0 0,1 0 0,-1 0 0,1-1 0,-1 1 0,1 0 0,-1 0 0,0 0 0,0-1 0,0 1-1,0 0 1,0-2 0,-1-4 15,-1 1 0,-1 0 0,1-1-1,-1 1 1,0 0 0,0 0-1,-1 1 1,0-1 0,0 1 0,0-1-1,-1 1 1,0 1 0,0-1 0,0 1-1,0-1 1,-1 2 0,1-1 0,-7-3-1,-11-4 35,1 0-1,-1 2 0,-37-10 1,-147-28 2,169 40-25,-205-28 236,-5 17 60,124 10-171,-842-10 837,109 81 256,344 40-1291,152 9 115,252-75-16,74-25-33,-365 135-90,341-121 85,2 3-1,1 2 0,2 3 0,-84 67 1,-52 78 14,153-139 154,3 1 1,-55 85-1,75-101-123,0 1 0,2 0-1,1 0 1,1 1 0,1 1-1,2 0 1,0 0 0,2 0-1,1 1 1,2-1 0,0 1-1,2 0 1,1 0 0,2-1-1,1 1 1,0-1 0,3 0-1,0 0 1,18 44 0,75 121 180,-70-140-182,2 6 28,2-2 0,73 92-1,-73-112-36,2-1 0,47 36 0,88 54 58,-78-59-40,31 19 9,3-6 0,211 98 0,-160-100-45,286 82-1,292 32 159,70-24 166,3-63-182,-638-98-158,0-9 1,0-7 0,308-57-1,-184 4-2,319-107 0,-554 141 0,-1-3 0,-2-4 0,82-50 0,313-236-218,-432 291 191,-1-1 0,-2-2 1,-1-2-1,50-61 0,-56 54-115,-2-2-1,-2 0 1,-2-2 0,-1-1-1,-3 0 1,20-70-1,-32 82 98,-1 0 1,-1 0-1,-2 0 0,-2-1 0,-1 1 1,-2-1-1,-1 1 0,-1-1 0,-3 1 1,-1 0-1,-1 1 0,-2 0 1,-1 0-1,-2 1 0,-1 0 0,-1 1 1,-26-37-1,-105-139 127,113 164-36,-1-3 63,-3 2-1,-1 2 1,-2 2 0,-55-45 0,24 34 173,-3 3 0,-140-69 0,-171-44 456,381 160-730,-215-75 384,-591-139 685,-139 73-864,-72 84-298,463 54-582,-128-4-1269,421-1-63,24-2 607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2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28 215 6720,'-17'14'2170,"12"-8"-1322,5-4-846,-2 2 324,1 1 0,0 0-1,1 0 1,-1 0 0,1 0 0,0 9 0,3 34 605,-3-33-717,1 0 0,5 25 0,15 40 202,4-2 0,58 125 0,-68-170-396,25 41 0,-34-65 21,0 0 0,0-1 1,0 0-1,1 0 1,0-1-1,1 0 0,-1 0 1,1-1-1,13 8 1,-19-12-15,0-1 1,0 0 0,1 0-1,-1 0 1,0 0 0,1 0 0,-1-1-1,0 1 1,1-1 0,-1 1-1,1-1 1,-1 0 0,1 0 0,-1 0-1,1 0 1,-1-1 0,0 1 0,1-1-1,-1 1 1,1-1 0,-1 0-1,0 0 1,0 0 0,1 0 0,-1 0-1,0 0 1,0-1 0,0 1 0,3-4-1,1-2 30,0-1-1,0 0 0,-1 0 1,0 0-1,0 0 1,5-17-1,5-14 13,-2-1 1,-2-1-1,8-53 0,-15 61-84,-1-1 0,-2 0 0,-1 1 0,-1-1 0,-8-43 0,2 35-156,-1 1 0,-19-53 0,17 66 107,0 1 0,-2 0 0,-1 1 1,-21-31-1,29 50-125,0-1 1,0 1 0,0 1-1,-1-1 1,0 1-1,-1 0 1,0 0-1,-10-7 1,17 13 60,-1 0 0,0-1 0,1 1 0,-1 0 0,0-1 0,1 1 0,-1 0 0,0 0 0,0 0 0,1-1 0,-1 1 0,0 0 0,0 0 0,-1 0 0,2 1 80,0-1 0,0 0-1,0 0 1,-1 0 0,1 0 0,0 1 0,0-1-1,0 0 1,0 0 0,-1 0 0,1 1 0,0-1 0,0 0-1,0 0 1,0 0 0,0 1 0,0-1 0,0 0-1,0 0 1,0 1 0,0-1 0,0 0 0,0 0-1,0 1 1,0-1 0,0 0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3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0 256 6720,'0'8'871,"1"0"-1,0 1 1,1-1 0,3 13 0,-2-11-308,0-1 0,1 16-1,-2 51 1449,0-97-2001,0 1 0,2 0 0,0 0 0,1 0-1,1 1 1,16-37 0,-8 25-135,2 0 0,1 1-1,1 1 1,2 0 0,43-47-1,-60 73 111,-1 0-1,1 0 1,0 0 0,0 1-1,1 0 1,-1 0 0,0 0-1,1 0 1,4-2-1,-7 4 24,0 0-1,0-1 0,0 1 1,0 0-1,1 0 0,-1 0 1,0 0-1,0 0 1,0 0-1,1 0 0,-1 0 1,0 1-1,0-1 0,0 0 1,0 1-1,0-1 0,0 1 1,1-1-1,-1 1 0,0 0 1,0-1-1,-1 1 0,1 0 1,0 0-1,0 0 0,0 0 1,0-1-1,-1 1 0,1 0 1,0 0-1,-1 0 1,1 1-1,0 0 0,4 11 31,-1-1-1,0 1 1,-1 0-1,0 0 1,-1 0-1,0 17 0,1-2-27,3 21-56,-4-17-213,2 0 0,2-1 0,13 44 0,-7-46-317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3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0 189 6656,'0'0'2144,"1"2"-1307,1 1-631,0-1 0,0 0-1,0 1 1,1-1 0,-1 0-1,0 0 1,1-1 0,0 1 0,-1 0-1,1-1 1,0 0 0,0 1 0,0-1-1,0 0 1,0 0 0,0-1 0,0 1-1,0-1 1,0 0 0,0 1 0,0-1-1,0-1 1,0 1 0,0 0-1,4-1 1,-2-2-182,0 0-1,-1 0 1,1-1 0,0 1-1,-1-1 1,0 0-1,0 0 1,0-1 0,-1 1-1,1-1 1,-1 0-1,0 0 1,0 0-1,-1 0 1,0 0 0,0 0-1,0-1 1,2-10-1,-3 11-21,1-1 0,-2 1-1,1 0 1,0-1-1,-1 1 1,0-1 0,-1 1-1,1-1 1,-1 1-1,0-1 1,0 1-1,-1 0 1,1-1 0,-1 1-1,0 0 1,-1 0-1,1 0 1,-1 1 0,-6-9-1,8 12 7,1 0 1,-1 1-1,1-1 0,-1 0 0,0 0 1,0 1-1,1-1 0,-1 0 0,0 1 1,0-1-1,0 1 0,0-1 0,0 1 1,0-1-1,0 1 0,1 0 1,-1-1-1,0 1 0,0 0 0,0 0 1,-1 0-1,1 0 0,0 0 0,0 0 1,0 0-1,0 0 0,0 0 0,0 0 1,0 1-1,0-1 0,0 0 0,1 1 1,-1-1-1,0 1 0,0-1 0,0 1 1,0-1-1,0 1 0,1 0 0,-1-1 1,0 1-1,0 0 0,1 0 0,-2 1 1,-2 3 11,0 1 0,1 1 1,-1-1-1,1 1 1,-2 6-1,2-6-12,-2 4-31,1 0 1,0 1 0,1-1 0,0 1 0,1 0 0,0 0-1,1 0 1,0 0 0,1 1 0,0-1 0,1 0 0,5 22 0,-5-29 40,1-1 1,0 0 0,-1 0-1,1-1 1,1 1 0,-1 0-1,0-1 1,1 1 0,0-1-1,0 0 1,0 0 0,0 0-1,1 0 1,-1 0 0,1-1-1,-1 0 1,1 1 0,0-1-1,5 1 1,5 3 88,1-1-1,0-1 1,0-1 0,16 3-1,15-1-148,69 1 0,-6-9-3154,-73 2 1794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3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7456,'0'0'520,"0"0"-465,0 1 0,0-1-1,0 0 1,0 0 0,0 0 0,0 0-1,0 0 1,0 1 0,0-1-1,0 0 1,0 0 0,0 0-1,0 0 1,0 0 0,0 0 0,0 1-1,0-1 1,0 0 0,0 0-1,0 0 1,0 0 0,0 0 0,0 0-1,0 1 1,0-1 0,0 0-1,0 0 1,1 0 0,-1 0-1,0 0 1,0 0 0,0 0 0,0 0-1,0 0 1,0 1 0,0-1-1,1 0 1,-1 0 0,0 0 0,0 0-1,0 0 1,0 0 0,0 0-1,0 0 1,1 0 0,-1 0-1,0 0 1,0 0 0,0 0 0,0 0-1,1 0 1,34 16 1506,-1 2 0,52 35 0,30 15-1145,-102-60-884,-10-6 81,-1 0-1,1 0 1,0 0 0,0-1-1,1 1 1,5 0 0,3 2-930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4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0 8224,'-8'3'3040,"8"-3"-2368,-5 17-160,0-6 416,5 6-608,-8 11 128,-2-2-256,-6 13 256,1 2-256,-7 10 256,4 3-256,-3 10-96,6-1-64,2-3-608,5-6 320,3-9-1952,5-11 1248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4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15 322 9152,'-8'3'1284,"1"0"959,12-3-1077,-4 0-1121,0 0-1,0 0 1,0 0 0,0 0 0,0 0-1,0 1 1,0-1 0,0 0 0,0 1-1,0-1 1,-1 1 0,1-1 0,0 1-1,0-1 1,0 1 0,-1-1 0,1 1 0,0 0-1,-1 0 1,1-1 0,0 1 0,0 1-1,10 18 239,-9-6 121,0 0-1,-1 1 1,-1-1 0,-2 27 0,0-15-109,-3 49 479,-2 96-191,7-131-575,2 1 0,8 45 1,-10-85-14,2 9-88,-2-13 4,-1-18-18,-12-198-120,2 69-143,10 119 362,1 0 0,2 1 0,1-1 0,1 1 0,2 0 0,1 0 0,1 0 0,2 1 0,1 0 0,1 1 0,1 0 0,2 1 0,20-29 0,-29 47 10,1 0 0,0 1 0,1-1 0,0 1 0,9-7-1,-15 14 3,0-1 0,0 0 0,0 1 0,1 0-1,-1-1 1,0 1 0,1 0 0,-1 0-1,1 0 1,-1 1 0,1-1 0,0 0 0,-1 1-1,1 0 1,-1 0 0,1 0 0,0 0 0,-1 0-1,1 0 1,0 1 0,-1-1 0,1 1-1,-1-1 1,1 1 0,-1 0 0,1 0 0,3 3-1,0 0 28,-1 1 0,1 0 0,-1 0 0,0 0 0,0 1 0,-1 0 0,1 0 0,-1 0 0,4 10 0,5 10 100,9 27-1,-17-38-117,0 0-1,4 22 1,-8-29-25,0-1 0,0 0 0,-1 0 0,0 1 0,0-1-1,-1 0 1,-3 12 0,2-11-18,0 0-1,-1-1 0,-1 1 0,1-1 1,-1 0-1,-1 0 0,1 0 0,-1-1 0,0 1 1,-1-1-1,1-1 0,-1 1 0,0-1 1,-1 0-1,1 0 0,-1 0 0,0-1 0,0 0 1,-15 5-1,9-4-143,0-1 1,-1-1 0,1 0-1,-1 0 1,0-1 0,0-1-1,1-1 1,-1 0 0,0 0-1,-26-5 1,9-5-563,9 2 235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4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5 8736,'-15'-4'2810,"15"4"-2794,0 0 0,-1 0-1,1 0 1,0 0-1,0 0 1,0-1 0,0 1-1,0 0 1,0 0 0,0 0-1,0 0 1,0 0-1,0 0 1,0 0 0,0 0-1,0 0 1,-1 0-1,1 0 1,0 0 0,0 0-1,0 0 1,0 0 0,0 0-1,0 0 1,0 0-1,0 0 1,0 0 0,0 0-1,0 0 1,0 0-1,-1 0 1,1 0 0,0 0-1,0 0 1,0 0 0,0 0-1,0 0 1,0 1-1,0-1 1,0 0 0,0 0-1,0 0 1,0 0 0,0 0-1,0 0 1,0 0-1,0 0 1,0 0 0,-1 0-1,1 0 1,0 0-1,0 0 1,0 1 0,0-1-1,0 0 1,0 0 0,0 0-1,0 0 1,0 0-1,0 0 1,0 0 0,0 0-1,0 0 1,0 0 0,0 0-1,0 1 1,1-1-1,-1 0 1,0 0 0,-3 68 2207,-13 72 1,-1 5-1269,-4 163-411,14-206-1333,10 156-1,2-221-708,6-5 453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1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24 192 7456,'-1'0'70,"0"0"1,0 0 0,0 0-1,1 0 1,-1 1 0,0-1-1,0 0 1,0 0 0,1 1-1,-1-1 1,0 1 0,0-1 0,1 1-1,-1-1 1,0 1 0,1-1-1,-1 1 1,1 0 0,-1-1-1,1 1 1,-1 0 0,1 0-1,-1-1 1,1 1 0,-1 0-1,1 0 1,0-1 0,0 1-1,-1 0 1,1 0 0,0 0-1,0 1 1,-1 5 322,1 0-1,-1 0 1,2 9-1,-1-3-230,-2 55-63,0 32 260,4 132 883,-3-131-969,1-91-253,0 0 0,1 0 0,3 18 0,-4-28-17,0 1 1,0 0-1,0-1 0,0 1 0,1-1 1,-1 1-1,0 0 0,0-1 1,1 1-1,-1-1 0,0 1 1,1-1-1,-1 1 0,1-1 1,-1 0-1,0 1 0,1 0 0,0-1-2,-1 0 0,0 0 0,0 0 0,1 0 0,-1 0 0,0 0 0,0 0 0,1 0 0,-1-1 0,0 1-1,0 0 1,0 0 0,1 0 0,-1 0 0,0 0 0,0 0 0,0 0 0,1-1 0,-1 1 0,0 0 0,0 0 0,0 0-1,0 0 1,1-1 0,-1 1 0,0 0 0,0-1 0,7-15 10,-7 16-11,5-16-4,-1-1 1,0 0-1,-2 1 1,1-30-1,-6-73-223,0 67 104,-2-23-145,-1-49-189,6 82 290,8-54 1,-5 79 212,0-1-1,1 1 1,1-1 0,1 1-1,12-25 1,-16 38-49,0 0 1,1-1-1,0 1 1,-1 1-1,2-1 0,-1 0 1,0 1-1,1-1 1,-1 1-1,1 0 0,0 0 1,0 1-1,0-1 1,1 1-1,6-3 0,-8 4 2,1 0 0,0 0 0,-1 0 0,1 1 0,0 0 0,0 0 0,-1 0 0,1 0 0,0 0 0,0 1 0,-1 0 0,1-1 0,0 1 0,-1 1 0,1-1 0,-1 0 0,1 1 0,-1 0 0,0 0 0,0 0 0,3 2 0,1 2 23,-1 0 0,0 0 1,0 1-1,0 0 0,-1 0 0,0 0 1,0 0-1,-1 1 0,0 0 0,-1 0 1,1 0-1,-1 0 0,-1 1 0,0-1 1,0 1-1,-1-1 0,1 1 0,-2 12 1,1-7 8,-2 0 1,0-1 0,0 1 0,-1-1 0,-1 1 0,0-1 0,-1 0 0,0 0 0,-1 0-1,-1 0 1,-9 14 0,5-12-372,-1 0 0,0-1 0,-1-1 0,-1 0 0,0 0 0,-1-2 0,-28 20 0,28-20-854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7 8224,'-2'-1'313,"0"0"0,-1 0 0,1 0 0,0 0 0,0 1 0,-1-1-1,1 1 1,-1-1 0,1 1 0,0 0 0,-1 0 0,1 0 0,0 1 0,-1-1 0,1 0 0,0 1 0,-1-1 0,1 1 0,0 0 0,0 0 0,-4 2 0,-2 2-117,1 0 0,1 0 0,-1 1 0,1 0 0,0 0 0,0 0 0,0 1 0,1 0 0,0 0 1,-6 12-1,7-12-134,1 0 0,0 0 0,0 1 0,0-1 0,1 0 0,1 1 0,-1 0 0,1-1 0,0 1 0,1 0 0,0 15 0,1-20-69,-1 0 1,1 0-1,0 0 0,0 0 1,0 0-1,1 0 1,-1 0-1,1 0 0,0 0 1,-1-1-1,1 1 0,0 0 1,1-1-1,-1 0 0,0 1 1,1-1-1,-1 0 0,1 0 1,0-1-1,-1 1 0,1 0 1,0-1-1,4 2 0,-1-1-7,-1-1-1,1 1 0,0-1 1,0 0-1,0 0 0,0-1 1,0 0-1,0 0 0,0 0 0,0-1 1,11-2-1,-9 1 12,0-1 1,0 0-1,0 0 0,0-1 1,-1 0-1,0 0 0,1-1 1,-2 0-1,1 0 0,0-1 1,-1 0-1,0 0 0,8-11 1,-11 13-2,-1 1 1,1-1 0,-1 0 0,0 0-1,0 0 1,-1 0 0,1-1 0,-1 1 0,0 0-1,0-1 1,0 1 0,-1 0 0,1-1-1,-1 1 1,0-1 0,-1 1 0,1-1-1,-1 1 1,0-1 0,0 1 0,0 0 0,0 0-1,-1-1 1,0 1 0,0 0 0,0 0-1,-5-7 1,3 6-134,-1 0 1,1 0-1,-1 0 0,0 0 1,0 1-1,-8-6 0,9 8-560,0-1-1,1 1 1,-1 1-1,0-1 0,0 0 1,-9-1-1,7 2-1312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5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4 431 7392,'17'67'6309,"-16"-66"-6144,-1 1 0,0 0 0,0 0 0,0-1 0,0 1 0,0 0 1,0-1-1,0 1 0,0 0 0,-1-1 0,1 1 0,-1 0 0,0 2 0,1-4-131,0 0 0,-1 0-1,1 0 1,0 1 0,0-1 0,0 0-1,0 0 1,0 0 0,0 0 0,-1 1-1,1-1 1,0 0 0,0 0-1,0 0 1,-1 0 0,1 0 0,0 0-1,0 1 1,0-1 0,-1 0-1,1 0 1,0 0 0,0 0 0,0 0-1,-1 0 1,1 0 0,0 0 0,0 0-1,-1 0 1,1 0 0,-1-1-19,1 1-1,-1 0 1,1-1 0,-1 1 0,1-1 0,-1 1 0,1-1 0,-1 1-1,1-1 1,0 1 0,-1-1 0,1 0 0,0 1 0,-1-1 0,1-1-1,-1 0-19,0-1-1,0 0 1,0 0-1,1 0 1,-1-1-1,1 1 1,0 0-1,0 0 1,0 0-1,0 0 1,1-4 0,1-7-58,1-19 6,2 1-1,1 0 1,2 0-1,14-37 0,-22 68 56,3-8-28,0 0 0,1 0 1,0 0-1,0 1 0,1-1 1,0 1-1,11-13 1,-15 20 24,0 1 1,0-1 0,0 1 0,-1-1 0,1 1 0,0-1 0,0 1 0,0 0 0,0-1 0,0 1 0,0 0 0,0 0 0,0 0 0,0 0 0,0 0 0,0 0 0,0 0 0,0 0 0,0 0 0,0 0 0,0 1 0,0-1 0,0 0 0,0 1 0,0-1 0,0 1 0,0-1 0,0 1 0,-1-1 0,1 1 0,1 1 0,5 3 32,0 1 0,-1 0-1,6 7 1,1 2 75,-1-5-6,-8-5-58,1-1-1,-1 0 1,1 0-1,0 0 1,1-1-1,-1 1 1,9 3-1,-7-4-7,1-1 0,0 1 0,0-1 0,0 0 0,1-1 0,-1 0 1,0 0-1,0-1 0,1 0 0,-1 0 0,0-1 0,0 0 0,0-1 0,1 0 0,-1 0 0,12-5 0,-9 2-44,0-1 0,0 0 0,-1 0 0,0-1 0,0-1 0,-1 1 0,0-2 1,0 1-1,-1-1 0,0 0 0,0-1 0,-1 0 0,-1 0 0,0-1 0,0 1 0,-1-1 0,0-1 0,-1 1 0,0-1 0,3-16 0,-6 24 15,-1 0-1,0 0 1,1 0-1,-1-1 0,-1 1 1,1 0-1,-1 0 1,1 0-1,-1 0 1,-3-6-1,4 9 3,0 0 0,-1 0 0,0 0 0,1 0 0,-1 0 0,0 0 0,1 0 0,-1 0 0,0 1 1,0-1-1,1 0 0,-1 0 0,0 1 0,0-1 0,0 0 0,0 1 0,0-1 0,0 1 0,0-1 0,-2 1 0,1-1 0,-1 1-1,1 0 1,-1 0 0,1 0 0,0 0-1,-1 0 1,1 0 0,0 1 0,-4 0-1,-1 1-1,1 1 0,-1 0 0,1 0 0,-1 0 0,-6 5-1,-4 5 13,0 1-1,2 0 0,0 1 1,0 0-1,-16 25 0,12-15 257,1 1-1,2 0 1,-23 49-1,33-64-224,2 1 0,-1 1 0,2-1 0,0 1-1,0 0 1,1-1 0,0 1 0,1 0 0,1 0 0,0 0 0,4 25-1,-3-34-35,0 0 0,0 0 0,1 0 0,-1 0 0,1 0 0,0 0 0,0 0 0,0 0 0,1-1 0,-1 1-1,1-1 1,0 0 0,0 0 0,0 0 0,6 4 0,-5-4 10,1 0 0,0 0 1,1-1-1,-1 0 0,0 0 0,1 0 1,-1-1-1,1 1 0,-1-1 0,1-1 1,7 1-1,11-1-30,0-1 0,0-1 0,0-2 0,0 0 0,-1-1 0,29-11-1,-12 1-1965,0-2-1,61-35 0,-69 34-32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33 8896,'-4'-14'4827,"4"13"-4729,0 1 0,0-1 1,0 0-1,0 1 0,0-1 1,0 0-1,0 1 0,-1-1 1,1 0-1,0 0 0,0 1 1,-1-1-1,1 1 0,0-1 1,0 0-1,-1 1 0,1-1 0,-1 1 1,1-1-1,-1 1 0,1-1 1,-1 1-1,1-1 0,-1 1 1,1-1-1,-1 1 0,1 0 1,-1-1-1,0 1 0,1 0 1,-2-1-1,-6 1 11,-1 0 0,1 0 0,0 0 0,0 1 0,-1 1 0,1 0-1,0 0 1,0 0 0,0 1 0,1 0 0,-1 0 0,1 1 0,-9 5 0,-9 7 151,1 2-1,-29 24 1,37-27-98,0-1 0,1 2 1,1 0-1,0 1 0,1 1 0,-16 28 1,26-41-203,1 0 0,0 0 0,0 0 0,0 1 1,1-1-1,0 0 0,0 1 0,0-1 0,0 1 1,1-1-1,1 12 0,-1-14-10,0-1 0,1 1 0,0 0 1,0 0-1,0 0 0,0 0 0,0-1 0,0 1 0,1 0 0,0-1 0,-1 1 1,1-1-1,0 0 0,0 0 0,0 0 0,0 0 0,0 0 0,1 0 0,-1 0 1,1 0-1,-1-1 0,1 0 0,4 3 0,0-2-100,0 0 0,-1-1 0,1 1 1,0-1-1,0-1 0,1 1 0,-1-1 0,9-1 0,3-1-575,33-9-1,-39 7 102,0 0-1,0 0 0,-1-2 1,0 0-1,0 0 1,0-1-1,-1 0 1,18-16-1,31-28-2196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6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0 11648,'-36'9'4288,"36"-9"-3329,-21 22-255,8 3 384,8 6-736,-13 48 416,10 5-448,-10 37 608,9-3-512,0 37 224,9-9-384,5 0-64,3-15-128,5-18 32,2-18-64,-2-8-288,3-16 128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0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5083 323 8384,'2'-1'362,"0"1"0,0 0 0,0-1 1,0 1-1,-1-1 0,1 0 0,0 0 0,0 1 1,0-1-1,-1 0 0,1 0 0,2-3 0,-3 3-374,0 0 0,0 1 0,0-1 0,0 0 0,0 0 0,0 0 0,-1 0 0,1 0-1,0 0 1,-1 0 0,1 0 0,-1 0 0,1-1 0,-1 1 0,1 0 0,-1 0 0,0 0 0,0-1 0,0 1-1,0 0 1,0-2 0,-1-4 15,-1 1 0,-1 0 0,1-1-1,-1 1 1,0 0 0,0 0-1,-1 1 1,0-1 0,0 1 0,0-1-1,-1 1 1,0 1 0,0-1 0,0 1-1,0-1 1,-1 2 0,1-1 0,-7-3-1,-11-4 35,1 0-1,-1 2 0,-37-10 1,-147-28 2,169 40-25,-205-28 236,-5 17 60,124 10-171,-842-10 837,109 81 256,344 40-1291,152 9 115,252-75-16,74-25-33,-365 135-90,341-121 85,2 3-1,1 2 0,2 3 0,-84 67 1,-52 78 14,153-139 154,3 1 1,-55 85-1,75-101-123,0 1 0,2 0-1,1 0 1,1 1 0,1 1-1,2 0 1,0 0 0,2 0-1,1 1 1,2-1 0,0 1-1,2 0 1,1 0 0,2-1-1,1 1 1,0-1 0,3 0-1,0 0 1,18 44 0,75 121 180,-70-140-182,2 6 28,2-2 0,73 92-1,-73-112-36,2-1 0,47 36 0,88 54 58,-78-59-40,31 19 9,3-6 0,211 98 0,-160-100-45,286 82-1,292 32 159,70-24 166,3-63-182,-638-98-158,0-9 1,0-7 0,308-57-1,-184 4-2,319-107 0,-554 141 0,-1-3 0,-2-4 0,82-50 0,313-236-218,-432 291 191,-1-1 0,-2-2 1,-1-2-1,50-61 0,-56 54-115,-2-2-1,-2 0 1,-2-2 0,-1-1-1,-3 0 1,20-70-1,-32 82 98,-1 0 1,-1 0-1,-2 0 0,-2-1 0,-1 1 1,-2-1-1,-1 1 0,-1-1 0,-3 1 1,-1 0-1,-1 1 0,-2 0 1,-1 0-1,-2 1 0,-1 0 0,-1 1 1,-26-37-1,-105-139 127,113 164-36,-1-3 63,-3 2-1,-1 2 1,-2 2 0,-55-45 0,24 34 173,-3 3 0,-140-69 0,-171-44 456,381 160-730,-215-75 384,-591-139 685,-139 73-864,-72 84-298,463 54-582,-128-4-1269,421-1-63,24-2 607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2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28 215 6720,'-17'14'2170,"12"-8"-1322,5-4-846,-2 2 324,1 1 0,0 0-1,1 0 1,-1 0 0,1 0 0,0 9 0,3 34 605,-3-33-717,1 0 0,5 25 0,15 40 202,4-2 0,58 125 0,-68-170-396,25 41 0,-34-65 21,0 0 0,0-1 1,0 0-1,1 0 1,0-1-1,1 0 0,-1 0 1,1-1-1,13 8 1,-19-12-15,0-1 1,0 0 0,1 0-1,-1 0 1,0 0 0,1 0 0,-1-1-1,0 1 1,1-1 0,-1 1-1,1-1 1,-1 0 0,1 0 0,-1 0-1,1 0 1,-1-1 0,0 1 0,1-1-1,-1 1 1,1-1 0,-1 0-1,0 0 1,0 0 0,1 0 0,-1 0-1,0 0 1,0-1 0,0 1 0,3-4-1,1-2 30,0-1-1,0 0 0,-1 0 1,0 0-1,0 0 1,5-17-1,5-14 13,-2-1 1,-2-1-1,8-53 0,-15 61-84,-1-1 0,-2 0 0,-1 1 0,-1-1 0,-8-43 0,2 35-156,-1 1 0,-19-53 0,17 66 107,0 1 0,-2 0 0,-1 1 1,-21-31-1,29 50-125,0-1 1,0 1 0,0 1-1,-1-1 1,0 1-1,-1 0 1,0 0-1,-10-7 1,17 13 60,-1 0 0,0-1 0,1 1 0,-1 0 0,0-1 0,1 1 0,-1 0 0,0 0 0,0 0 0,1-1 0,-1 1 0,0 0 0,0 0 0,-1 0 0,2 1 80,0-1 0,0 0-1,0 0 1,-1 0 0,1 0 0,0 1 0,0-1-1,0 0 1,0 0 0,-1 0 0,1 1 0,0-1 0,0 0-1,0 0 1,0 0 0,0 1 0,0-1 0,0 0-1,0 0 1,0 1 0,0-1 0,0 0 0,0 0-1,0 1 1,0-1 0,0 0 0,0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3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0 256 6720,'0'8'871,"1"0"-1,0 1 1,1-1 0,3 13 0,-2-11-308,0-1 0,1 16-1,-2 51 1449,0-97-2001,0 1 0,2 0 0,0 0 0,1 0-1,1 1 1,16-37 0,-8 25-135,2 0 0,1 1-1,1 1 1,2 0 0,43-47-1,-60 73 111,-1 0-1,1 0 1,0 0 0,0 1-1,1 0 1,-1 0 0,0 0-1,1 0 1,4-2-1,-7 4 24,0 0-1,0-1 0,0 1 1,0 0-1,1 0 0,-1 0 1,0 0-1,0 0 1,0 0-1,1 0 0,-1 0 1,0 1-1,0-1 0,0 0 1,0 1-1,0-1 0,0 1 1,1-1-1,-1 1 0,0 0 1,0-1-1,-1 1 0,1 0 1,0 0-1,0 0 0,0 0 1,0-1-1,-1 1 0,1 0 1,0 0-1,-1 0 1,1 1-1,0 0 0,4 11 31,-1-1-1,0 1 1,-1 0-1,0 0 1,-1 0-1,0 17 0,1-2-27,3 21-56,-4-17-213,2 0 0,2-1 0,13 44 0,-7-46-317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3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0 189 6656,'0'0'2144,"1"2"-1307,1 1-631,0-1 0,0 0-1,0 1 1,1-1 0,-1 0-1,0 0 1,1-1 0,0 1 0,-1 0-1,1-1 1,0 0 0,0 1 0,0-1-1,0 0 1,0 0 0,0-1 0,0 1-1,0-1 1,0 0 0,0 1 0,0-1-1,0-1 1,0 1 0,0 0-1,4-1 1,-2-2-182,0 0-1,-1 0 1,1-1 0,0 1-1,-1-1 1,0 0-1,0 0 1,0-1 0,-1 1-1,1-1 1,-1 0-1,0 0 1,0 0-1,-1 0 1,0 0 0,0 0-1,0-1 1,2-10-1,-3 11-21,1-1 0,-2 1-1,1 0 1,0-1-1,-1 1 1,0-1 0,-1 1-1,1-1 1,-1 1-1,0-1 1,0 1-1,-1 0 1,1-1 0,-1 1-1,0 0 1,-1 0-1,1 0 1,-1 1 0,-6-9-1,8 12 7,1 0 1,-1 1-1,1-1 0,-1 0 0,0 0 1,0 1-1,1-1 0,-1 0 0,0 1 1,0-1-1,0 1 0,0-1 0,0 1 1,0-1-1,0 1 0,1 0 1,-1-1-1,0 1 0,0 0 0,0 0 1,-1 0-1,1 0 0,0 0 0,0 0 1,0 0-1,0 0 0,0 0 0,0 0 1,0 1-1,0-1 0,0 0 0,1 1 1,-1-1-1,0 1 0,0-1 0,0 1 1,0-1-1,0 1 0,1 0 0,-1-1 1,0 1-1,0 0 0,1 0 0,-2 1 1,-2 3 11,0 1 0,1 1 1,-1-1-1,1 1 1,-2 6-1,2-6-12,-2 4-31,1 0 1,0 1 0,1-1 0,0 1 0,1 0 0,0 0-1,1 0 1,0 0 0,1 1 0,0-1 0,1 0 0,5 22 0,-5-29 40,1-1 1,0 0 0,-1 0-1,1-1 1,1 1 0,-1 0-1,0-1 1,1 1 0,0-1-1,0 0 1,0 0 0,0 0-1,1 0 1,-1 0 0,1-1-1,-1 0 1,1 1 0,0-1-1,5 1 1,5 3 88,1-1-1,0-1 1,0-1 0,16 3-1,15-1-148,69 1 0,-6-9-3154,-73 2 1794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3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7456,'0'0'520,"0"0"-465,0 1 0,0-1-1,0 0 1,0 0 0,0 0 0,0 0-1,0 0 1,0 1 0,0-1-1,0 0 1,0 0 0,0 0-1,0 0 1,0 0 0,0 0 0,0 1-1,0-1 1,0 0 0,0 0-1,0 0 1,0 0 0,0 0 0,0 0-1,0 1 1,0-1 0,0 0-1,0 0 1,1 0 0,-1 0-1,0 0 1,0 0 0,0 0 0,0 0-1,0 0 1,0 1 0,0-1-1,1 0 1,-1 0 0,0 0 0,0 0-1,0 0 1,0 0 0,0 0-1,0 0 1,1 0 0,-1 0-1,0 0 1,0 0 0,0 0 0,0 0-1,1 0 1,34 16 1506,-1 2 0,52 35 0,30 15-1145,-102-60-884,-10-6 81,-1 0-1,1 0 1,0 0 0,0-1-1,1 1 1,5 0 0,3 2-930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4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0 8224,'-8'3'3040,"8"-3"-2368,-5 17-160,0-6 416,5 6-608,-8 11 128,-2-2-256,-6 13 256,1 2-256,-7 10 256,4 3-256,-3 10-96,6-1-64,2-3-608,5-6 320,3-9-1952,5-11 1248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2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45 198 6144,'42'-34'3285,"-37"31"-2913,0 1 0,0-1 1,0 1-1,1 0 0,-1 0 0,11-2 0,-12 4-223,1-1-1,-1-1 1,1 1-1,-1 0 0,0-1 1,0 0-1,0 0 1,6-4-1,-5 2-7,-4 3-100,1 0 0,0 0 0,-1-1 0,1 1 0,-1 0-1,0-1 1,1 1 0,-1-1 0,0 1 0,0-1 0,0 1 0,0-1 0,0 0 0,0 0 0,-1 1 0,1-1 0,-1 0 0,1 0 0,0-2 0,-1-1-110,1-1 0,0 1 0,-1-1 1,0 0-1,0 1 0,-1-1 0,0 0 0,0 1 0,-2-8 0,3 12 60,-1-1 0,0 1-1,1-1 1,-1 0 0,0 1-1,0 0 1,0-1 0,0 1 0,0-1-1,0 1 1,0 0 0,-1 0 0,1 0-1,0 0 1,-1 0 0,1 0 0,-1 0-1,1 0 1,-1 0 0,1 1 0,-1-1-1,1 1 1,-1-1 0,0 1 0,1-1-1,-1 1 1,0 0 0,1 0-1,-1 0 1,0 0 0,0 0 0,1 0-1,-1 1 1,-2 0 0,-1 0 14,1 0 1,0 1-1,-1 0 0,1 0 1,0 0-1,0 1 0,0-1 1,0 1-1,0 0 0,1 0 1,0 1-1,-4 3 0,-1 3 22,0-1 0,1 2-1,-9 14 1,5-4 105,1 1 0,-14 38 0,21-48-87,0-1-1,1 1 1,0-1-1,0 1 1,1 0-1,1-1 0,2 20 1,-2-26-18,1 0 1,0-1-1,0 1 1,1-1-1,-1 1 0,1-1 1,0 0-1,1 1 1,-1-1-1,0 0 0,1-1 1,0 1-1,0 0 1,0-1-1,1 1 0,-1-1 1,1 0-1,0 0 1,0-1-1,0 1 0,0-1 1,5 2-1,-1 0-140,1-1-1,0 0 1,0-1-1,1 0 1,-1 0-1,0-1 0,1 0 1,-1-1-1,1 0 1,9-1-1,21-3-616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4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15 322 9152,'-8'3'1284,"1"0"959,12-3-1077,-4 0-1121,0 0-1,0 0 1,0 0 0,0 0 0,0 0-1,0 1 1,0-1 0,0 0 0,0 1-1,0-1 1,-1 1 0,1-1 0,0 1-1,0-1 1,0 1 0,-1-1 0,1 1 0,0 0-1,-1 0 1,1-1 0,0 1 0,0 1-1,10 18 239,-9-6 121,0 0-1,-1 1 1,-1-1 0,-2 27 0,0-15-109,-3 49 479,-2 96-191,7-131-575,2 1 0,8 45 1,-10-85-14,2 9-88,-2-13 4,-1-18-18,-12-198-120,2 69-143,10 119 362,1 0 0,2 1 0,1-1 0,1 1 0,2 0 0,1 0 0,1 0 0,2 1 0,1 0 0,1 1 0,1 0 0,2 1 0,20-29 0,-29 47 10,1 0 0,0 1 0,1-1 0,0 1 0,9-7-1,-15 14 3,0-1 0,0 0 0,0 1 0,1 0-1,-1-1 1,0 1 0,1 0 0,-1 0-1,1 0 1,-1 1 0,1-1 0,0 0 0,-1 1-1,1 0 1,-1 0 0,1 0 0,0 0 0,-1 0-1,1 0 1,0 1 0,-1-1 0,1 1-1,-1-1 1,1 1 0,-1 0 0,1 0 0,3 3-1,0 0 28,-1 1 0,1 0 0,-1 0 0,0 0 0,0 1 0,-1 0 0,1 0 0,-1 0 0,4 10 0,5 10 100,9 27-1,-17-38-117,0 0-1,4 22 1,-8-29-25,0-1 0,0 0 0,-1 0 0,0 1 0,0-1-1,-1 0 1,-3 12 0,2-11-18,0 0-1,-1-1 0,-1 1 0,1-1 1,-1 0-1,-1 0 0,1 0 0,-1-1 0,0 1 1,-1-1-1,1-1 0,-1 1 0,0-1 1,-1 0-1,1 0 0,-1 0 0,0-1 0,0 0 1,-15 5-1,9-4-143,0-1 1,-1-1 0,1 0-1,-1 0 1,0-1 0,0-1-1,1-1 1,-1 0 0,0 0-1,-26-5 1,9-5-563,9 2 235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4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5 8736,'-15'-4'2810,"15"4"-2794,0 0 0,-1 0-1,1 0 1,0 0-1,0 0 1,0-1 0,0 1-1,0 0 1,0 0 0,0 0-1,0 0 1,0 0-1,0 0 1,0 0 0,0 0-1,0 0 1,-1 0-1,1 0 1,0 0 0,0 0-1,0 0 1,0 0 0,0 0-1,0 0 1,0 0-1,0 0 1,0 0 0,0 0-1,0 0 1,0 0-1,-1 0 1,1 0 0,0 0-1,0 0 1,0 0 0,0 0-1,0 0 1,0 1-1,0-1 1,0 0 0,0 0-1,0 0 1,0 0 0,0 0-1,0 0 1,0 0-1,0 0 1,0 0 0,-1 0-1,1 0 1,0 0-1,0 0 1,0 1 0,0-1-1,0 0 1,0 0 0,0 0-1,0 0 1,0 0-1,0 0 1,0 0 0,0 0-1,0 0 1,0 0 0,0 0-1,0 1 1,1-1-1,-1 0 1,0 0 0,-3 68 2207,-13 72 1,-1 5-1269,-4 163-411,14-206-1333,10 156-1,2-221-708,6-5 453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7 8224,'-2'-1'313,"0"0"0,-1 0 0,1 0 0,0 0 0,0 1 0,-1-1-1,1 1 1,-1-1 0,1 1 0,0 0 0,-1 0 0,1 0 0,0 1 0,-1-1 0,1 0 0,0 1 0,-1-1 0,1 1 0,0 0 0,0 0 0,-4 2 0,-2 2-117,1 0 0,1 0 0,-1 1 0,1 0 0,0 0 0,0 0 0,0 1 0,1 0 0,0 0 1,-6 12-1,7-12-134,1 0 0,0 0 0,0 1 0,0-1 0,1 0 0,1 1 0,-1 0 0,1-1 0,0 1 0,1 0 0,0 15 0,1-20-69,-1 0 1,1 0-1,0 0 0,0 0 1,0 0-1,1 0 1,-1 0-1,1 0 0,0 0 1,-1-1-1,1 1 0,0 0 1,1-1-1,-1 0 0,0 1 1,1-1-1,-1 0 0,1 0 1,0-1-1,-1 1 0,1 0 1,0-1-1,4 2 0,-1-1-7,-1-1-1,1 1 0,0-1 1,0 0-1,0 0 0,0-1 1,0 0-1,0 0 0,0 0 0,0-1 1,11-2-1,-9 1 12,0-1 1,0 0-1,0 0 0,0-1 1,-1 0-1,0 0 0,1-1 1,-2 0-1,1 0 0,0-1 1,-1 0-1,0 0 0,8-11 1,-11 13-2,-1 1 1,1-1 0,-1 0 0,0 0-1,0 0 1,-1 0 0,1-1 0,-1 1 0,0 0-1,0-1 1,0 1 0,-1 0 0,1-1-1,-1 1 1,0-1 0,-1 1 0,1-1-1,-1 1 1,0-1 0,0 1 0,0 0 0,0 0-1,-1-1 1,0 1 0,0 0 0,0 0-1,-5-7 1,3 6-134,-1 0 1,1 0-1,-1 0 0,0 0 1,0 1-1,-8-6 0,9 8-560,0-1-1,1 1 1,-1 1-1,0-1 0,0 0 1,-9-1-1,7 2-1312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5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4 431 7392,'17'67'6309,"-16"-66"-6144,-1 1 0,0 0 0,0 0 0,0-1 0,0 1 0,0 0 1,0-1-1,0 1 0,0 0 0,-1-1 0,1 1 0,-1 0 0,0 2 0,1-4-131,0 0 0,-1 0-1,1 0 1,0 1 0,0-1 0,0 0-1,0 0 1,0 0 0,0 0 0,-1 1-1,1-1 1,0 0 0,0 0-1,0 0 1,-1 0 0,1 0 0,0 0-1,0 1 1,0-1 0,-1 0-1,1 0 1,0 0 0,0 0 0,0 0-1,-1 0 1,1 0 0,0 0 0,0 0-1,-1 0 1,1 0 0,-1-1-19,1 1-1,-1 0 1,1-1 0,-1 1 0,1-1 0,-1 1 0,1-1 0,-1 1-1,1-1 1,0 1 0,-1-1 0,1 0 0,0 1 0,-1-1 0,1-1-1,-1 0-19,0-1-1,0 0 1,0 0-1,1 0 1,-1-1-1,1 1 1,0 0-1,0 0 1,0 0-1,0 0 1,1-4 0,1-7-58,1-19 6,2 1-1,1 0 1,2 0-1,14-37 0,-22 68 56,3-8-28,0 0 0,1 0 1,0 0-1,0 1 0,1-1 1,0 1-1,11-13 1,-15 20 24,0 1 1,0-1 0,0 1 0,-1-1 0,1 1 0,0-1 0,0 1 0,0 0 0,0-1 0,0 1 0,0 0 0,0 0 0,0 0 0,0 0 0,0 0 0,0 0 0,0 0 0,0 0 0,0 0 0,0 0 0,0 1 0,0-1 0,0 0 0,0 1 0,0-1 0,0 1 0,0-1 0,0 1 0,-1-1 0,1 1 0,1 1 0,5 3 32,0 1 0,-1 0-1,6 7 1,1 2 75,-1-5-6,-8-5-58,1-1-1,-1 0 1,1 0-1,0 0 1,1-1-1,-1 1 1,9 3-1,-7-4-7,1-1 0,0 1 0,0-1 0,0 0 0,1-1 0,-1 0 1,0 0-1,0-1 0,1 0 0,-1 0 0,0-1 0,0 0 0,0-1 0,1 0 0,-1 0 0,12-5 0,-9 2-44,0-1 0,0 0 0,-1 0 0,0-1 0,0-1 0,-1 1 0,0-2 1,0 1-1,-1-1 0,0 0 0,0-1 0,-1 0 0,-1 0 0,0-1 0,0 1 0,-1-1 0,0-1 0,-1 1 0,0-1 0,3-16 0,-6 24 15,-1 0-1,0 0 1,1 0-1,-1-1 0,-1 1 1,1 0-1,-1 0 1,1 0-1,-1 0 1,-3-6-1,4 9 3,0 0 0,-1 0 0,0 0 0,1 0 0,-1 0 0,0 0 0,1 0 0,-1 0 0,0 1 1,0-1-1,1 0 0,-1 0 0,0 1 0,0-1 0,0 0 0,0 1 0,0-1 0,0 1 0,0-1 0,-2 1 0,1-1 0,-1 1-1,1 0 1,-1 0 0,1 0 0,0 0-1,-1 0 1,1 0 0,0 1 0,-4 0-1,-1 1-1,1 1 0,-1 0 0,1 0 0,-1 0 0,-6 5-1,-4 5 13,0 1-1,2 0 0,0 1 1,0 0-1,-16 25 0,12-15 257,1 1-1,2 0 1,-23 49-1,33-64-224,2 1 0,-1 1 0,2-1 0,0 1-1,0 0 1,1-1 0,0 1 0,1 0 0,1 0 0,0 0 0,4 25-1,-3-34-35,0 0 0,0 0 0,1 0 0,-1 0 0,1 0 0,0 0 0,0 0 0,0 0 0,1-1 0,-1 1-1,1-1 1,0 0 0,0 0 0,0 0 0,6 4 0,-5-4 10,1 0 0,0 0 1,1-1-1,-1 0 0,0 0 0,1 0 1,-1-1-1,1 1 0,-1-1 0,1-1 1,7 1-1,11-1-30,0-1 0,0-1 0,0-2 0,0 0 0,-1-1 0,29-11-1,-12 1-1965,0-2-1,61-35 0,-69 34-32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33 8896,'-4'-14'4827,"4"13"-4729,0 1 0,0-1 1,0 0-1,0 1 0,0-1 1,0 0-1,0 1 0,-1-1 1,1 0-1,0 0 0,0 1 1,-1-1-1,1 1 0,0-1 1,0 0-1,-1 1 0,1-1 0,-1 1 1,1-1-1,-1 1 0,1-1 1,-1 1-1,1-1 0,-1 1 1,1-1-1,-1 1 0,1 0 1,-1-1-1,0 1 0,1 0 1,-2-1-1,-6 1 11,-1 0 0,1 0 0,0 0 0,0 1 0,-1 1 0,1 0-1,0 0 1,0 0 0,0 1 0,1 0 0,-1 0 0,1 1 0,-9 5 0,-9 7 151,1 2-1,-29 24 1,37-27-98,0-1 0,1 2 1,1 0-1,0 1 0,1 1 0,-16 28 1,26-41-203,1 0 0,0 0 0,0 0 0,0 1 1,1-1-1,0 0 0,0 1 0,0-1 0,0 1 1,1-1-1,1 12 0,-1-14-10,0-1 0,1 1 0,0 0 1,0 0-1,0 0 0,0 0 0,0-1 0,0 1 0,1 0 0,0-1 0,-1 1 1,1-1-1,0 0 0,0 0 0,0 0 0,0 0 0,0 0 0,1 0 0,-1 0 1,1 0-1,-1-1 0,1 0 0,4 3 0,0-2-100,0 0 0,-1-1 0,1 1 1,0-1-1,0-1 0,1 1 0,-1-1 0,9-1 0,3-1-575,33-9-1,-39 7 102,0 0-1,0 0 0,-1-2 1,0 0-1,0 0 1,0-1-1,-1 0 1,18-16-1,31-28-2196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0:36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0 11648,'-36'9'4288,"36"-9"-3329,-21 22-255,8 3 384,8 6-736,-13 48 416,10 5-448,-10 37 608,9-3-512,0 37 224,9-9-384,5 0-64,3-15-128,5-18 32,2-18-64,-2-8-288,3-16 128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18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2186 226 5152,'-3'-2'590,"0"0"1,0 0-1,0 0 1,0 0 0,0 0-1,1 0 1,-1-1-1,1 1 1,-1-1-1,1 0 1,-4-6-1,4 5-317,-1 1 1,0-1-1,0 0 0,-1 1 0,-3-4 0,-22-12 361,0 2 0,0 1 1,-2 1-1,0 2 0,-50-15 0,24 13-334,0 3-1,-77-7 1,105 16-262,-118-6 100,90 11-74,-69 12 0,-268 69 826,337-68-757,1 3-1,1 3 1,-81 41-1,104-45-111,2 1-1,0 2 1,1 1-1,2 2 0,0 0 1,1 2-1,-25 31 1,-8 19 130,-64 106 0,101-143-87,1 1 1,3 1-1,1 1 0,1 0 0,-10 49 1,12-11 27,3 0 1,-2 112-1,13-135-30,1 1 1,3-1-1,3 0 1,1-1-1,4 1 1,1-2-1,3 0 1,3 0-1,1-2 1,3-1-1,3 0 1,1-2-1,36 48 1,105 151 0,-127-185-62,-19-31 32,2-1 0,0-2 1,2 0-1,57 47 0,-39-42 38,1-2 0,85 44-1,-63-40 22,160 76 315,-190-98-278,0 0 1,1-3 0,1-1-1,55 7 1,-48-12-21,0-2 0,1-2 0,-1-2 0,1-2 0,-1-2 0,78-20 0,122-50 216,-199 60-253,-1-2 0,-1-2 0,70-40 0,-84 38-58,-1-2 0,0-1-1,-2-1 1,43-49 0,-2-11 7,15-18 108,71-63 447,-121 129-464,-1-1 1,-2-2 0,-1-1 0,-3-2-1,-1-1 1,37-87 0,-54 109-77,7-18-32,-1-1 0,10-46 0,-15 41 124,5-85 0,-14 78-135,-3 1 1,-3 0 0,-1 0-1,-18-66 1,16 83 8,-2 1 0,-2 0 0,-1 0 0,-26-47 1,-82-110-9,10 19-102,86 133 94,1 0-9,-2 1 0,-2 2 1,-47-50-1,47 62-53,-1 1 0,-1 1 0,-43-24 0,31 22 45,0 1 0,-2 3 0,0 1 0,-80-21 0,68 27 18,0 3 0,0 2-1,-85-1 1,52 10-235,-100 14 0,156-10-979,-1 1 1,-62 21-1,67-15-272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19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 7296,'-6'-3'1833,"5"2"-235,3 2 1717,-2 11-1400,-3 99 433,1 42-1443,3 27-313,-2-101-448,1-78-144,0 1-1,0-1 1,0 0 0,0 0-1,0 0 1,0 0-1,0 0 1,0 1 0,0-1-1,1 0 1,-1 0 0,0 0-1,1 0 1,-1 0 0,1 0-1,-1 0 1,1 0-1,0 0 1,-1 0 0,1 0-1,0 0 1,0 0 0,0-1-1,-1 1 1,1 0 0,0-1-1,2 2 1,-1-2-5,0 1 1,0-1-1,0 0 0,1 0 1,-1 0-1,0 0 1,0-1-1,0 1 0,0 0 1,0-1-1,0 0 1,0 1-1,4-3 0,23-9 15,1 1 0,1 2 0,0 1 0,0 1-1,38-2 1,107-6-10,-152 14 16,-18 1-64,0-1 0,0 1 0,1-1 0,-1 0 0,6-3 0,2-2-1201,9-3-4851,-11 9 3135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23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499 47 7040,'-1'0'141,"1"0"-1,-1 0 1,1 0 0,0 0 0,-1 0-1,1 0 1,0 0 0,-1 0 0,1 0-1,-1 0 1,1 0 0,0 0 0,-1 0 0,1 0-1,0 0 1,-1 1 0,1-1 0,-1 0-1,1 0 1,0 0 0,0 1 0,-1-1-1,1 0 1,0 0 0,-1 1 0,1-1 0,0 0-1,0 1 1,-1-1 0,1 0 0,0 1-1,0-1 1,0 0 0,0 1 0,-1-1 0,1 0-1,0 1 1,0-1 0,0 1 0,0 0 4,0 0 0,1 0-1,-1 1 1,0-1 0,1 0 0,-1 0 0,1 0 0,-1 0 0,1 0 0,-1 0 0,2 1 0,-1-1 138,-1-1-59,0 0-64,0 0 91,0 0-97,-4-15-20,2 12-133,1 0 0,0 0 0,-1 0 1,0 0-1,0 0 0,0 0 0,0 1 1,0-1-1,0 1 0,-1-1 0,1 1 1,-1 0-1,0 0 0,0 0 0,1 0 1,-1 1-1,-1-1 0,1 1 1,0-1-1,0 1 0,0 0 0,-1 0 1,-4 0-1,0 0 7,0 0 1,0 0-1,0 1 1,-1 0-1,1 0 1,0 1-1,0 0 1,-15 4-1,5 1 53,1 1-1,0 1 1,0 0-1,0 1 1,1 1-1,1 0 1,-1 2-1,2-1 1,0 2 0,-24 26-1,19-16 88,1 2 0,1-1 0,1 2 0,1 0 0,2 1 0,-12 31-1,22-50-109,0 0 0,1-1 0,0 1 0,0 1 0,1-1 0,0 0 0,0 0 0,1 16 0,1-21-29,-1 0-1,1 1 1,0-1 0,0 0-1,0 1 1,1-1 0,-1 0-1,1 0 1,-1 0 0,1 0-1,0 0 1,0-1 0,0 1-1,1 0 1,-1-1 0,1 0-1,-1 1 1,1-1-1,0 0 1,0-1 0,0 1-1,0 0 1,6 1 0,6 3 32,-1-2 0,2 0 0,-1 0 0,0-2 1,21 2-1,79-4 191,-109 0-231,70-5-646,95-19 0,-3-1-1324,-163 25 1453,0-1-1,-1 0 1,1 1-1,0 0 1,0 0-1,-1 1 1,1-1-1,0 1 1,0 0-1,-1 0 1,1 1-1,4 2 1,8 8-4156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24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83 4896,'0'0'1584,"2"-1"-976,3-1-348,-4 2-120,0-1 0,0 1 1,-1 0-1,1 0 0,0-1 1,0 1-1,0 0 0,0 0 1,0 0-1,0 0 0,-1 0 1,1 0-1,0 0 0,0 0 0,0 0 1,1 1-1,18 1 1105,-18-2-1189,0 0 1,0 0-1,-1 0 0,1 0 0,0 1 0,-1-1 0,1 0 0,-1 1 0,1-1 1,0 1-1,-1 0 0,1-1 0,-1 1 0,0 0 0,1 0 0,-1 0 1,0 0-1,1 0 0,1 3 0,3 3 204,-1 1 0,0-1-1,-1 1 1,0 1 0,4 10 0,9 17 197,-9-20-300,1 0 1,1-1-1,1-1 0,0 1 1,24 23-1,-32-35-139,1-1-1,0 1 1,-1-1 0,1 0-1,0 0 1,0 0 0,0-1-1,0 1 1,0-1 0,0 0-1,1 0 1,4 0 0,-7-1-8,-1 0 1,1 0-1,0 0 1,0 0-1,0 0 1,0 0-1,0 0 0,-1-1 1,1 1-1,0-1 1,0 1-1,0-1 1,-1 0-1,1 0 1,0 0-1,-1 0 1,1 0-1,-1 0 1,1 0-1,-1 0 1,0-1-1,1 1 1,-1 0-1,0-1 0,0 1 1,0-1-1,0 1 1,0-1-1,1-3 1,82-243-902,-74 220 97,3 7 250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27:52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6 7456,'-13'-3'928,"-21"1"1509,34 2-2431,-6 0 175,0 0 0,0 0 1,0 1-1,0 0 0,0 0 1,0 0-1,1 1 0,-1 0 0,-8 3 1,-8 7 77,1 0 1,0 1 0,-23 19 0,32-22-60,0 1 1,1 1-1,0-1 1,1 2-1,1-1 1,-9 16-1,4-4-98,2 1-1,1 1 0,-15 47 1,24-65-110,1 0 1,-1 0 0,2 0-1,-1 0 1,1 14 0,0-19 5,1-1 0,-1 1 0,0 0 1,1-1-1,-1 1 0,1 0 1,0-1-1,0 1 0,0-1 0,0 1 1,0-1-1,1 0 0,-1 0 1,1 1-1,0-1 0,-1 0 0,1 0 1,0 0-1,0-1 0,4 4 1,1-3-75,0 1 1,0-1-1,0-1 1,0 1-1,0-1 1,0-1 0,1 1-1,-1-1 1,14-1-1,-18 1-1,13-2-362,-1 0 1,0 0 0,0-2-1,0 0 1,0 0 0,-1-2 0,0 0-1,0 0 1,0-1 0,21-15-1,10-9-1155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24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45 7296,'6'-10'1131,"-4"8"-740,-1 0 0,0 0-1,1 0 1,-1 0 0,0-1-1,0 1 1,0-1 0,0 1 0,-1-1-1,1-4 1,-1 7-367,0 0 0,1 0 0,-1 0 1,0-1-1,0 1 0,0 0 0,0 0 0,-1 0 0,1 0 1,0 0-1,0-1 0,0 1 0,0 0 0,0 0 0,0 0 1,0 0-1,0 0 0,0-1 0,0 1 0,0 0 0,0 0 1,0 0-1,-1 0 0,1 0 0,0 0 0,0 0 0,0-1 1,0 1-1,0 0 0,0 0 0,-1 0 0,1 0 0,0 0 1,0 0-1,0 0 0,0 0 0,-7 2 352,-7 10-142,4-2-194,-9 10 9,1 0-1,1 1 1,0 1-1,-16 29 1,20-28-10,8-15-65,-1 1-1,2 0 1,-1 0 0,-5 18-1,10-25 10,-1 0 0,1 1 0,-1-1-1,1 0 1,0 0 0,0 0-1,0 1 1,0-1 0,0 0 0,1 0-1,-1 0 1,1 0 0,-1 0 0,1 1-1,0-1 1,0 0 0,0 0-1,0 0 1,0-1 0,0 1 0,1 0-1,-1 0 1,1-1 0,-1 1-1,1-1 1,-1 1 0,3 1 0,7 3-91,0 0 1,1-1 0,-1 0-1,1 0 1,0-1 0,13 2-1,0 1 44,49 16-11,-74-23 87,0 0-1,0 0 1,1 0-1,-1 0 1,0 0 0,0 1-1,0-1 1,0 0-1,1 0 1,-1 0 0,0 1-1,0-1 1,0 0-1,0 0 1,0 1 0,0-1-1,0 0 1,1 0-1,-1 0 1,0 1 0,0-1-1,0 0 1,0 0-1,0 1 1,0-1 0,0 0-1,0 0 1,0 1-1,0-1 1,-1 0 0,1 0-1,0 1 1,0-1-1,0 0 1,0 0 0,0 1-1,0-1 1,-5 9 203,-3-3-142,1 0 1,-1-1-1,0 0 1,0 0-1,0-1 1,-13 5-1,5-2-22,-61 24-305,44-20-2820,35-10-736,4 0 2492,1 1 479,13 3-2052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24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9 7552,'0'-9'2816,"-5"18"-2208,5-1-160,0-8-320,0 0-160,-4 0-1440,4 6 768,4 8-4480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26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99 7712,'0'-1'109,"-1"1"0,1 0 0,0 0 0,-1 0 1,1-1-1,0 1 0,0 0 0,-1 0 0,1-1 1,0 1-1,-1 0 0,1-1 0,0 1 0,0 0 1,0-1-1,-1 1 0,1 0 0,0-1 0,0 1 0,0 0 1,0-1-1,0 1 0,0-1 0,7 0 1436,-4 1-1391,0 1-1,-1 0 0,1 0 0,0-1 1,-1 2-1,1-1 0,2 2 1,2 3 54,-1 0 0,0 0 0,-1 1 1,0 0-1,0 0 0,0 0 0,-1 1 1,0-1-1,5 15 0,1 5 79,8 43 0,14 125 605,-19-103-457,-12-81-367,7 54 542,0-198-194,-1 38-856,35-166 0,-37 239-832,10-31 1,-12 46 355,-1 0-1,2 0 1,-1 0 0,1 0 0,0 1 0,1-1 0,9-10 0,3 4-3153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27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3 824 7136,'-1'3'426,"1"0"-122,-1-1 0,1 1 0,0 0 0,0-1-1,0 1 1,1 5 0,-1-8-210,0 1 0,1 0-1,-1-1 1,0 1 0,1 0 0,-1-1-1,1 1 1,-1 0 0,1-1-1,-1 1 1,1-1 0,-1 1-1,1-1 1,-1 1 0,1-1 0,-1 0-1,1 1 1,0-1 0,-1 0-1,1 1 1,0-1 0,0 0-1,-1 0 1,1 1 0,0-1-1,-1 0 1,1 0 0,0 0 0,0 0-1,-1 0 1,2 0 0,0-1-6,-1 1 0,1-1 1,0 1-1,-1-1 1,1 1-1,-1-1 0,1 0 1,-1 0-1,1 0 1,-1 0-1,0 0 0,1 0 1,-1 0-1,0 0 0,0 0 1,1-2-1,17-24 596,55-135 523,-72 158-1203,22-65 90,-3-1 1,18-100 0,-13 47 389,-22 107-456,-1 6 63,0-1-1,-1 0 0,0-12 0,7 48 86,3 43 453,-6-33-436,1 0 1,2-1-1,15 41 1,-4-26-258,-3-6 120,29 54 0,-36-80 85,57 107 320,-42-77 707,-30-63-1106,1 0 0,0-1-1,1 1 1,0-1-1,1 0 1,1 1 0,1-1-1,1 0 1,0 0-1,5-22 1,2 0-99,1 1-1,2 0 1,22-48-1,-22 60-19,1 0-1,2 1 1,0 0-1,24-29 0,-8 18-448,1 2 0,43-37 0,-51 52-981,1 1 1,36-21-1,-24 19-6182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3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1968 248 5472,'5'-13'3726,"-5"12"-3562,1 0 0,-1 0 1,1 0-1,-1 0 1,1 0-1,-1 0 0,1 0 1,-1 0-1,0 0 0,0 0 1,0 0-1,1 0 0,-1 0 1,0 0-1,0 0 1,0 0-1,0 0 0,-1 0 1,1-2-1,-2 0 32,1 0 0,0 0 0,-1 1 0,0-1 1,0 1-1,1-1 0,-2 1 0,1-1 0,-3-2 0,-26-18 421,25 19-422,-21-17 230,20 14-294,-1 1 1,1 1 0,-1-1-1,-12-4 1,-9-3 111,-2 1-1,-44-10 1,-65-7 46,124 26-256,-51-7 188,1 3-1,-1 3 1,0 2-1,0 4 1,-71 11-1,-91 28-72,198-33-115,0 2 0,1 1 0,0 1 1,1 1-1,-34 23 0,19-6 93,1 2 1,2 2 0,-66 70-1,-150 207 994,243-291-1060,1 0 0,0 0 0,2 1 0,0 1 0,2 0 0,0 0 0,-9 39 0,-10 121-14,15 6 250,8-113-200,5 358 710,1-413-770,3 49 63,3-1 0,4-1-1,2 0 1,3 0 0,3-1-1,2-2 1,31 63 0,-35-94-60,1-1 0,28 38 1,51 55-70,-10-13 118,-86-111-87,101 144 40,-73-100 24,47 54-1,-56-77-33,2 0-1,0-1 1,46 33-1,-25-26 25,1-3 0,1-2 0,2-2 0,0-2 0,1-2 0,93 21 0,-39-20 101,1-3 0,140 0 0,58-24-63,-230 1-65,-1-3-1,84-25 1,-127 29-19,0-2-1,0-1 0,0-2 0,-2 0 1,1-1-1,-2-2 0,0 0 1,25-22-1,75-75 97,20-16-66,-134 120-41,122-110 33,-111 97-14,-1-1-1,-1-1 1,31-48 0,-12-1-10,-3-2 1,-4 0-1,-2-3 1,21-94-1,-35 106 1,-3-1-1,-3-1 0,-2 0 1,-4 0-1,-2 0 0,-4 0 1,-11-70-1,3 74-7,-3 0 1,-2 1-1,-3 1 0,-30-67 1,8 42 53,-3 2 1,-62-87-1,-55-101 581,136 224-456,-55-77 0,65 106-148,0 0 0,-1 2 1,-1 0-1,-1 0 0,0 2 0,-29-19 0,11 13-8,-1 2 0,-1 1 0,-1 2 1,-1 2-1,0 1 0,-59-10 0,21 10 10,-2 4 0,-114 0 0,-211 30-6,4 25-1693,343-39 991,13-1-1859,-52 13 1,94-19 2055,-14 6-2307,17-6 2615,-1 1 0,0-1 0,1 1 1,0-1-1,-1 1 0,1-1 0,-1 1 0,1-1 1,-1 1-1,1-1 0,0 1 0,-1-1 0,1 1 1,0-1-1,0 1 0,-1 0 0,1-1 0,0 1 1,0-1-1,0 1 0,0 0 0,0-1 0,0 2 1,2 12-6327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4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173 750 8640,'-4'-7'841,"3"7"-736,0-1-1,0 0 1,0 0-1,0 0 1,1 0-1,-1 0 1,0 0-1,1 0 1,-1 0-1,1-1 1,-1 1-1,1 0 1,-1 0-1,1 0 1,0 0-1,0-1 1,0 1-1,-1 0 1,1 0-1,0-1 1,1 1-1,-1 0 1,0 0-1,0-1 1,0 1-1,1 0 1,-1 0-1,1-2 1,6-8 146,-2 0 1,1-1 0,-1 1 0,3-15-1,79-330 1355,-64 255-1201,8-55-192,-28 135-285,-2 17 82,-1 13 68,-8 110 301,9-43-311,12 80 1,-5-107-60,1 0 1,27 79-1,-30-112 5,1 0 0,1 0 0,0-1 0,1 0-1,0-1 1,2 1 0,-1-2 0,2 0 0,13 13 0,-25-26-13,0 0 0,0 0 1,0 0-1,0 0 0,0 0 0,0 0 0,-1 0 1,1 0-1,0 0 0,0 0 0,0 0 1,0 0-1,0 0 0,0 0 0,0 0 1,0 0-1,0 0 0,0 0 0,0 1 1,0-1-1,0 0 0,0 0 0,0 0 0,0 0 1,0 0-1,-1 0 0,1 0 0,0 0 1,0 0-1,0 0 0,0 0 0,0 0 1,0 1-1,0-1 0,0 0 0,0 0 0,0 0 1,0 0-1,0 0 0,0 0 0,0 0 1,0 0-1,0 0 0,0 0 0,1 0 1,-1 0-1,0 1 0,0-1 0,0 0 1,-8-2 5,-37-16-85,-57-30-1,28 11 17,-146-57 158,219 94-92,1 0-1,-1-1 0,0 1 0,0 0 0,0-1 0,0 1 0,0-1 0,0 1 1,1-1-1,-1 1 0,0-1 0,0 1 0,1-1 0,-1 0 0,0 1 0,1-1 1,-1 0-1,1 0 0,-1 0 0,1 1 0,-1-1 0,1 0 0,-1-1 1,2 0 1,-1 1 0,1 0 0,-1 0 0,1 0 0,0 0 0,0 0 0,-1 0 0,1 0 0,0 0 0,0 0 0,0 0 0,0 0 0,0 0 0,0 1 0,0-1 0,1 0 0,1 0 0,63-32-132,-10 6 30,87-46 1,196-73 0,-46 25-965,-283 117 934,-9 5-1,-13 10 15,-75 46-41,5-5 329,-126 109 239,-100 67 31,244-188-557,15-11-1371,-63 50 0,108-76 1097,0 0-1,0 1 0,1 0 1,-1 0-1,-3 5 0,5-4-704,0-1-1,0 0 0,0 0 1,-1 7-1,3-11 1068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43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164 779 8064,'-22'-10'2592,"21"10"-2541,1 0 0,0-1 0,0 1 0,-1 0 1,1 0-1,0-1 0,0 1 0,-1 0 0,1-1 0,0 1 1,0 0-1,0-1 0,0 1 0,0-1 0,-1 1 0,1 0 1,0-1-1,0 1 0,0 0 0,0-1 0,0 1 0,0-1 1,0 1-1,0 0 0,0-1 0,1 1 0,-1-1 0,0 1 1,0 0-1,0-1 0,0 1 0,0 0 0,1-1 0,-1 1 1,0 0-1,0-1 0,1 1 0,-1 0 0,0 0 1,0-1-1,1 1 0,16-21 661,-11 14-491,14-18 177,-2 0 1,-1-1-1,-1-1 0,-1-1 0,22-58 1,44-242 256,-68 244-621,-11 70-2,-1 0-1,-1 0 1,-3-27-1,3 41-23,0-1-1,-1 0 0,1 0 0,0 0 0,0 0 0,-1 0 1,1 0-1,0 0 0,-1 1 0,1-1 0,-1 0 0,1 0 1,-2-1-1,2 2-9,0 0 0,0 0 0,-1 0 0,1 0 0,0-1 0,-1 1 1,1 0-1,0 0 0,0 0 0,-1 0 0,1 0 0,0 0 0,-1 0 0,1 0 0,0 0 1,0 0-1,-1 0 0,1 0 0,0 0 0,-1 0 0,1 0 0,0 0 0,-1 0 0,1 0 0,0 0 1,-1 0-1,1 1 0,-1-1 1,0 1-1,1 0 1,-1-1-1,0 1 1,1 0-1,-1-1 1,1 1-1,-1 0 1,1-1-1,0 1 1,-1 0-1,1 0 1,0 0-1,0-1 1,-1 1-1,1 0 1,0 0 0,0 0-1,0 0 1,0 0-1,0-1 1,0 1-1,0 0 1,0 2-1,3 5-20,0 1 0,0-1 0,0 0 0,1 0 0,0 0 0,1 0 0,0-1 0,6 8 0,5 9-25,79 147 124,-44-73 91,-32-64-214,-3 0 0,15 41-1,-30-72 51,0 0-1,0 0 0,0 0 0,-1 0 0,1 0 0,-1 0 0,0 1 0,0-1 0,0 0 0,0 0 0,-1 1 0,1-1 1,-1 0-1,0 0 0,0 0 0,-2 5 0,1-5-2,0 0 1,0 0-1,0 0 1,-1 0-1,1 0 1,-1-1-1,0 1 0,0-1 1,0 1-1,0-1 1,0 0-1,-4 1 1,-7 3 19,-1 0 0,0-1 0,0-1 0,0-1 0,-22 3 0,-19 1-60,-1-3 0,-106-5-1,152 0 42,-1-1-1,1 0 0,0 0 1,0-1-1,0-1 0,1 1 1,-20-11-1,29 13 0,0 1 0,0-1-1,0 1 1,0-1 0,0 0 0,1 0-1,-1 1 1,0-1 0,0 0-1,0 0 1,1 0 0,-1 0 0,1 0-1,-1 0 1,0 0 0,1 0-1,0 0 1,-1 0 0,1 0 0,0 0-1,-1 0 1,1 0 0,0-1 0,0 1-1,0 0 1,0 0 0,0 0-1,0 0 1,0 0 0,1-1 0,-1 1-1,0 0 1,1 0 0,-1 0 0,0 0-1,1 0 1,-1 0 0,1 0-1,0 0 1,-1 0 0,1 0 0,1-1-1,2-2-6,0-1 0,0 1 0,0-1 0,1 1 0,0 0 0,9-5 0,137-66-102,-57 31 147,245-151-165,-212 116-180,-115 72 281,0 0 0,12-11 1,-18 10 21,-11 7-62,-17 10-33,12-1 87,-1-1 1,2 2-1,-1-1 0,1 1 0,1 1 0,-10 13 0,-10 10 109,-21 18 44,-2-2 1,-1-3-1,-100 67 1,12-17 64,-120 76-483,215-147-3585,31-14-2779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44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63 789 9728,'-1'-3'434,"0"0"0,1 1 0,-1-1 0,1 0 0,0 0 1,0 0-1,0 0 0,0 1 0,0-1 0,1 0 0,1-5 1,-1 2-328,1 1 1,1-1 0,-1 0 0,6-8 0,8-14-61,-1 0 1,-1-1-1,12-39 1,21-95 163,10-24-84,-15 85-76,-33 85-95,0 0-1,1 0 0,21-24 0,-17 27 41,-14 14 3,1 0 1,-1 0 0,0 0-1,0-1 1,0 1 0,1 0 0,-1 0-1,0 0 1,0 0 0,1 0-1,-1-1 1,0 1 0,1 0 0,-1 0-1,0 0 1,0 0 0,1 0-1,-1 0 1,0 0 0,1 0 0,-1 0-1,0 0 1,0 0 0,1 0-1,-1 0 1,0 0 0,0 1 0,1-1-1,-1 0 1,0 0 0,1 0-1,-1 0 1,0 0 0,0 1-1,0-1 1,1 0 0,-1 0 0,0 0-1,0 1 1,0-1 0,1 0-1,-1 0 1,0 1 0,0-1 0,0 0-1,0 0 1,0 1 0,0-1-1,0 0 1,1 0 0,-1 1 0,0-1-1,0 0 1,0 1 0,0-1-1,0 0 1,0 0 0,0 1 0,1 56-96,2 1 161,0 19-108,22 125-1,-4-119 228,55 140 0,-61-182-192,15 71 0,-29-109 6,-1-1-1,0 1 1,1-1 0,-1 0-1,0 1 1,0-1 0,0 1-1,-1-1 1,1 1-1,0-1 1,-1 1 0,-1 2-1,2-4-4,-1 0 0,1 0 1,-1-1-1,0 1 0,1 0 0,-1-1 0,0 1 0,0 0 0,1-1 0,-1 1 0,0-1 0,0 1 0,0-1 0,0 1 0,0-1 0,0 0 0,0 1 0,0-1 1,0 0-1,0 0 0,0 0 0,0 1 0,0-1 0,0 0 0,0-1 0,0 1 0,0 0 0,0 0 0,0 0 0,0 0 0,1-1 0,-1 1 0,-2-1 1,-22-9-49,0-1 0,0-2 0,1 0 0,-30-22 0,18 12 63,-81-60 56,80 58-6,27 20-46,1-1-1,0 0 1,1-1 0,-1 0-1,-10-11 1,16 14 5,1 1 1,-1 0 0,1 0-1,-1-1 1,1 0 0,0 1-1,-1-6 1,2 8-9,1-1 1,0 0 0,0 1 0,-1-1 0,1 0-1,1 0 1,-1 1 0,0-1 0,0 0-1,0 1 1,1-1 0,-1 0 0,1 1-1,0-1 1,-1 0 0,1 1 0,0-1-1,0 1 1,2-3 0,3-5 18,1 1 0,0 1 0,1-1 0,-1 1 0,1 0 0,1 1 0,15-10 0,7 0-40,33-13 1,-20 10 98,34-19-91,-2-4 1,134-96-1,-167 106-87,77-61-548,-125 99 507,0-1 0,1 1 0,-1 0 0,-4 8 0,-6 8 29,-5 3 93,-1-1 0,-1-1 0,-1-1 1,-33 24-1,-111 68 420,88-63-131,-9 9 105,-111 100 0,174-138-503,-32 32-80,52-49-203,0 1 1,0 1-1,0-1 0,1 1 1,0-1-1,1 1 1,-5 12-1,2 9-1144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4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73 919 8640,'-2'0'182,"1"-1"0,0 1 0,0-1 0,0 0 0,0 1-1,0-1 1,1 0 0,-1 0 0,0 0 0,0 0 0,0 0 0,1 0 0,-1 0 0,0 0 0,1 0 0,-1 0 0,1 0 0,-1-2 0,1 1-77,0 0 1,0 0-1,1-1 1,-1 1-1,1 0 1,-1 0-1,1 0 1,0 0-1,1-3 1,95-202 2432,-72 156-2039,19-58 0,-15 36-340,-26 66-144,91-201 244,-78 178-291,1 1-1,2 1 1,1 1 0,42-45-1,-60 70 31,0-1-19,1 0 1,0 0-1,0 0 0,0 0 0,0 1 1,1-1-1,-1 1 0,1 0 0,0 0 1,-1 0-1,1 1 0,7-3 0,-10 4 23,-1 0-1,1 0 0,0 0 0,-1 0 0,1 0 0,-1 0 0,1 0 0,-1 0 0,1 0 0,0 0 0,-1 0 1,1 0-1,-1 0 0,1 1 0,-1-1 0,1 0 0,-1 0 0,1 1 0,-1-1 0,1 0 0,-1 1 0,1-1 0,-1 0 1,1 1-1,-1-1 0,0 1 0,1-1 0,-1 1 0,0-1 0,1 1 0,-1-1 0,0 1 0,1 0 0,1 22 16,-2-22-17,-14 251 104,2-77 26,18-9-159,1-37 165,-7-127-131,0-1 0,0 1 1,0-1-1,-1 1 0,1 0 0,0-1 0,-1 1 0,1 0 0,-1-1 0,0 2 1,0-2-9,1 0 1,0-1-1,-1 1 0,1-1 1,-1 1-1,1-1 1,-1 1-1,1-1 1,-1 0-1,1 1 1,-1-1-1,0 0 1,1 1-1,-1-1 0,0 0 1,1 0-1,-1 1 1,0-1-1,-2 0-49,-1 0 0,1 0 0,0-1 0,0 1 0,0-1 0,0 1 0,0-1 0,0 0 0,-4-2 0,-39-18-394,-56-33 0,20 9 565,71 39-102,-13-5-31,1-1 0,1-2 0,0 0 0,-25-21 0,46 34 16,0 1 0,1-1 1,-1 1-1,0-1 0,1 0 1,-1 1-1,1-1 1,-1 0-1,1 1 0,-1-1 1,1 0-1,-1 0 1,1 0-1,-1 1 0,1-1 1,0 0-1,0 0 1,-1 0-1,1 0 0,0 0 1,0 0-1,0 1 1,0-1-1,0 0 0,0 0 1,0 0-1,0 0 0,1 0 1,-1 0-1,0 1 1,0-1-1,1 0 0,-1 0 1,0 0-1,1 1 1,-1-1-1,1 0 0,-1 0 1,1 1-1,0-1 1,-1 0-1,1 1 0,0-1 1,-1 1-1,1-1 0,0 1 1,1-1-1,3-3 20,1 1 0,0 0 0,1 0 0,11-3 0,21-4-63,73-10 0,-45 10 85,356-80-449,-412 87 316,-3 1-13,0 0 0,0 0 1,15 0-1,-22 2 94,0 0 1,-1 0 0,1 0-1,-1 0 1,1 0-1,0 0 1,-1 0 0,1 0-1,-1 0 1,1 0 0,0 1-1,-1-1 1,1 0-1,-1 0 1,1 1 0,-1-1-1,1 0 1,-1 1-1,1-1 1,-1 0 0,1 1-1,-1-1 1,1 1-1,-1-1 1,1 1 0,-1-1-1,0 1 1,1 0-1,-1 1 0,0-1-1,0 0 1,0 1-1,-1-1 1,1 0 0,0 1-1,-1-1 1,1 0-1,-1 1 1,1-1-1,-1 0 1,0 0-1,0 0 1,1 0-1,-1 0 1,0 0-1,0 0 1,0 0-1,-1 1 1,-5 5 11,0-1-1,-1 0 1,1-1-1,-15 9 1,-43 18 69,32-17-13,-296 155 890,149-51-584,123-78-817,-54 53 1,103-87 225,-13 14-605,20-20 594,0 0 0,0 0 0,0 0 0,0 0-1,1 1 1,-1-1 0,0 0 0,1 0 0,-1 1 0,1-1 0,0 0-1,-1 1 1,1-1 0,0 1 0,0-1 0,0 3 0,0-4 92,0 1 0,0 0 0,0 0 1,1-1-1,-1 1 0,0 0 0,1 0 1,-1-1-1,1 1 0,-1 0 0,0-1 1,1 1-1,0-1 0,-1 1 0,1 0 1,-1-1-1,1 1 0,0-1 0,-1 0 1,2 1-1,-1 0-157,0-1 1,0 0 0,0 0-1,0 0 1,0 0 0,0 0-1,1 0 1,-1 0-1,0 0 1,0 0 0,0 0-1,1-1 1,-1 1 219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23:31:46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409 683 10144,'-31'-27'3258,"30"26"-3198,1 1-1,-1-1 0,1 1 1,-1-1-1,0 1 0,1-1 1,-1 0-1,1 1 0,0-1 1,-1 1-1,1-1 0,-1 0 1,1 0-1,0 1 0,0-1 1,-1 0-1,1 1 0,0-1 1,0 0-1,0 0 0,0 1 1,0-1-1,0 0 0,0 0 1,0 0-1,0 1 0,0-1 1,0 0-1,0 0 0,1 1 1,-1-1-1,1-1 0,0 0-49,1 0-1,-1 1 1,1-1 0,0 0-1,-1 1 1,1-1 0,3-1-1,-2 0 47,17-13 25,0 0 1,-2-2-1,0-1 1,-1 0-1,24-36 1,60-117 624,-35 56-664,45-66 113,-117 198-6,1 0 0,-6 32 1,4-6-95,2-1 1,1 1-1,3 0 1,6 73-1,-1-80-29,1 0 0,2-1 0,2 0 0,1 0 0,1-1 0,18 34-1,-9-27-20,-9-20-47,0 0-1,13 41 1,-24-60 39,1 0-1,-1 0 1,1 1 0,-1-1 0,0 0 0,1 1 0,-1-1-1,0 0 1,0 1 0,0-1 0,0 0 0,0 1 0,-1-1-1,1 0 1,0 1 0,0-1 0,-1 0 0,1 1 0,-1-1-1,1 0 1,-1 0 0,0 0 0,0 1 0,1-1 0,-1 0-1,0 0 1,0 0 0,0 0 0,0 0 0,0 0 0,0-1-1,0 1 1,0 0 0,0 0 0,-1-1 0,1 1 0,0-1-1,0 1 1,-1-1 0,1 0 0,0 1 0,-1-1 0,1 0 0,0 0-1,-1 0 1,-1 0 0,-5 0-50,-1 0 1,1 0-1,-1-1 0,1 0 1,0-1-1,-9-2 0,-18-8 22,0-2 0,1-1 0,1-1 0,0-2 0,-32-24 0,-43-24 174,30 18-84,56 37 0,-9-7 25,29 17-95,0-1 1,0 1-1,0-1 1,1 1-1,-1-1 1,0 0-1,1 0 1,-1 0-1,1 0 1,-3-4-1,4 5 9,0 0 1,-1 0-1,1 0 0,0 0 0,0 0 1,0 0-1,0 0 0,0 0 0,0 0 1,0 0-1,0 0 0,0 0 0,0 0 1,1-1-1,-1 1 0,0 1 0,1-1 1,-1 0-1,0 0 0,1 0 0,0 0 1,-1 0-1,1 0 0,-1 0 0,1 1 1,0-1-1,1-1 0,2-2 18,1 1 1,-1 0-1,1 0 1,4-2-1,-6 3-17,23-11 22,1 2 0,-1 0 0,46-11 0,89-10-158,-30 6 51,27-20-88,-133 36 109,0-1-1,0-1 0,44-29 0,-49 27 18,11-8 48,29-26 0,-47 33 11,-12 10 6,-4 4-9,-9 8-7,-85 57 117,-38 17 186,-158 101 672,-166 170-539,414-317-2055,2 2 1,-64 72-1,98-97-1913,-13 22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8454-8889-4665-8064-DF2CA0B88A7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80D2-5CDA-445A-AA25-7147CCE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80D2-5CDA-445A-AA25-7147CCE19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80D2-5CDA-445A-AA25-7147CCE194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18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58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43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34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1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160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68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84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70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7147" y="6459785"/>
            <a:ext cx="5835316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4968" y="6459785"/>
            <a:ext cx="93751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02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37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3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221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34.png"/><Relationship Id="rId7" Type="http://schemas.openxmlformats.org/officeDocument/2006/relationships/image" Target="../media/image56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7" Type="http://schemas.openxmlformats.org/officeDocument/2006/relationships/image" Target="../media/image56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0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10.xml"/><Relationship Id="rId34" Type="http://schemas.openxmlformats.org/officeDocument/2006/relationships/image" Target="../media/image68.png"/><Relationship Id="rId42" Type="http://schemas.openxmlformats.org/officeDocument/2006/relationships/image" Target="../media/image73.png"/><Relationship Id="rId47" Type="http://schemas.openxmlformats.org/officeDocument/2006/relationships/customXml" Target="../ink/ink23.xml"/><Relationship Id="rId50" Type="http://schemas.openxmlformats.org/officeDocument/2006/relationships/image" Target="../media/image77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7" Type="http://schemas.openxmlformats.org/officeDocument/2006/relationships/customXml" Target="../ink/ink3.xml"/><Relationship Id="rId2" Type="http://schemas.openxmlformats.org/officeDocument/2006/relationships/image" Target="../media/image47.png"/><Relationship Id="rId16" Type="http://schemas.openxmlformats.org/officeDocument/2006/relationships/image" Target="../media/image5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customXml" Target="../ink/ink18.xml"/><Relationship Id="rId40" Type="http://schemas.openxmlformats.org/officeDocument/2006/relationships/image" Target="../media/image72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82.png"/><Relationship Id="rId66" Type="http://schemas.openxmlformats.org/officeDocument/2006/relationships/image" Target="../media/image88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13.xml"/><Relationship Id="rId30" Type="http://schemas.openxmlformats.org/officeDocument/2006/relationships/image" Target="../media/image6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76.png"/><Relationship Id="rId56" Type="http://schemas.openxmlformats.org/officeDocument/2006/relationships/image" Target="../media/image80.png"/><Relationship Id="rId64" Type="http://schemas.openxmlformats.org/officeDocument/2006/relationships/image" Target="../media/image87.png"/><Relationship Id="rId8" Type="http://schemas.openxmlformats.org/officeDocument/2006/relationships/image" Target="../media/image5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5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71.png"/><Relationship Id="rId46" Type="http://schemas.openxmlformats.org/officeDocument/2006/relationships/image" Target="../media/image75.png"/><Relationship Id="rId59" Type="http://schemas.openxmlformats.org/officeDocument/2006/relationships/customXml" Target="../ink/ink29.xml"/><Relationship Id="rId20" Type="http://schemas.openxmlformats.org/officeDocument/2006/relationships/image" Target="../media/image60.png"/><Relationship Id="rId41" Type="http://schemas.openxmlformats.org/officeDocument/2006/relationships/customXml" Target="../ink/ink20.xml"/><Relationship Id="rId54" Type="http://schemas.openxmlformats.org/officeDocument/2006/relationships/image" Target="../media/image79.png"/><Relationship Id="rId6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64.png"/><Relationship Id="rId36" Type="http://schemas.openxmlformats.org/officeDocument/2006/relationships/image" Target="../media/image6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5.png"/><Relationship Id="rId31" Type="http://schemas.openxmlformats.org/officeDocument/2006/relationships/customXml" Target="../ink/ink15.xml"/><Relationship Id="rId44" Type="http://schemas.openxmlformats.org/officeDocument/2006/relationships/image" Target="../media/image74.png"/><Relationship Id="rId52" Type="http://schemas.openxmlformats.org/officeDocument/2006/relationships/image" Target="../media/image78.png"/><Relationship Id="rId60" Type="http://schemas.openxmlformats.org/officeDocument/2006/relationships/image" Target="../media/image85.png"/><Relationship Id="rId65" Type="http://schemas.openxmlformats.org/officeDocument/2006/relationships/customXml" Target="../ink/ink32.xml"/><Relationship Id="rId4" Type="http://schemas.openxmlformats.org/officeDocument/2006/relationships/image" Target="../media/image5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59.png"/><Relationship Id="rId39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97.png"/><Relationship Id="rId26" Type="http://schemas.openxmlformats.org/officeDocument/2006/relationships/image" Target="../media/image101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106.png"/><Relationship Id="rId42" Type="http://schemas.openxmlformats.org/officeDocument/2006/relationships/image" Target="../media/image111.png"/><Relationship Id="rId47" Type="http://schemas.openxmlformats.org/officeDocument/2006/relationships/customXml" Target="../ink/ink55.xml"/><Relationship Id="rId50" Type="http://schemas.openxmlformats.org/officeDocument/2006/relationships/image" Target="../media/image115.png"/><Relationship Id="rId55" Type="http://schemas.openxmlformats.org/officeDocument/2006/relationships/customXml" Target="../ink/ink59.xml"/><Relationship Id="rId7" Type="http://schemas.openxmlformats.org/officeDocument/2006/relationships/customXml" Target="../ink/ink35.xml"/><Relationship Id="rId2" Type="http://schemas.openxmlformats.org/officeDocument/2006/relationships/image" Target="../media/image47.png"/><Relationship Id="rId16" Type="http://schemas.openxmlformats.org/officeDocument/2006/relationships/image" Target="../media/image96.png"/><Relationship Id="rId29" Type="http://schemas.openxmlformats.org/officeDocument/2006/relationships/customXml" Target="../ink/ink46.xml"/><Relationship Id="rId11" Type="http://schemas.openxmlformats.org/officeDocument/2006/relationships/customXml" Target="../ink/ink37.xml"/><Relationship Id="rId24" Type="http://schemas.openxmlformats.org/officeDocument/2006/relationships/image" Target="../media/image100.png"/><Relationship Id="rId32" Type="http://schemas.openxmlformats.org/officeDocument/2006/relationships/image" Target="../media/image105.png"/><Relationship Id="rId37" Type="http://schemas.openxmlformats.org/officeDocument/2006/relationships/customXml" Target="../ink/ink50.xml"/><Relationship Id="rId40" Type="http://schemas.openxmlformats.org/officeDocument/2006/relationships/image" Target="../media/image109.png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119.png"/><Relationship Id="rId5" Type="http://schemas.openxmlformats.org/officeDocument/2006/relationships/customXml" Target="../ink/ink34.xml"/><Relationship Id="rId19" Type="http://schemas.openxmlformats.org/officeDocument/2006/relationships/customXml" Target="../ink/ink41.xml"/><Relationship Id="rId4" Type="http://schemas.openxmlformats.org/officeDocument/2006/relationships/image" Target="../media/image89.png"/><Relationship Id="rId9" Type="http://schemas.openxmlformats.org/officeDocument/2006/relationships/customXml" Target="../ink/ink36.xml"/><Relationship Id="rId14" Type="http://schemas.openxmlformats.org/officeDocument/2006/relationships/image" Target="../media/image95.png"/><Relationship Id="rId22" Type="http://schemas.openxmlformats.org/officeDocument/2006/relationships/image" Target="../media/image99.png"/><Relationship Id="rId27" Type="http://schemas.openxmlformats.org/officeDocument/2006/relationships/customXml" Target="../ink/ink45.xml"/><Relationship Id="rId30" Type="http://schemas.openxmlformats.org/officeDocument/2006/relationships/image" Target="../media/image104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114.png"/><Relationship Id="rId56" Type="http://schemas.openxmlformats.org/officeDocument/2006/relationships/image" Target="../media/image118.png"/><Relationship Id="rId8" Type="http://schemas.openxmlformats.org/officeDocument/2006/relationships/image" Target="../media/image92.png"/><Relationship Id="rId51" Type="http://schemas.openxmlformats.org/officeDocument/2006/relationships/customXml" Target="../ink/ink57.xml"/><Relationship Id="rId3" Type="http://schemas.openxmlformats.org/officeDocument/2006/relationships/customXml" Target="../ink/ink33.xml"/><Relationship Id="rId12" Type="http://schemas.openxmlformats.org/officeDocument/2006/relationships/image" Target="../media/image94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108.png"/><Relationship Id="rId46" Type="http://schemas.openxmlformats.org/officeDocument/2006/relationships/image" Target="../media/image113.png"/><Relationship Id="rId59" Type="http://schemas.openxmlformats.org/officeDocument/2006/relationships/customXml" Target="../ink/ink61.xml"/><Relationship Id="rId20" Type="http://schemas.openxmlformats.org/officeDocument/2006/relationships/image" Target="../media/image98.png"/><Relationship Id="rId41" Type="http://schemas.openxmlformats.org/officeDocument/2006/relationships/customXml" Target="../ink/ink52.xml"/><Relationship Id="rId54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103.png"/><Relationship Id="rId36" Type="http://schemas.openxmlformats.org/officeDocument/2006/relationships/image" Target="../media/image107.png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image" Target="../media/image93.png"/><Relationship Id="rId31" Type="http://schemas.openxmlformats.org/officeDocument/2006/relationships/customXml" Target="../ink/ink47.xml"/><Relationship Id="rId44" Type="http://schemas.openxmlformats.org/officeDocument/2006/relationships/image" Target="../media/image112.png"/><Relationship Id="rId52" Type="http://schemas.openxmlformats.org/officeDocument/2006/relationships/image" Target="../media/image116.png"/><Relationship Id="rId60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customXml" Target="../ink/ink67.xml"/><Relationship Id="rId18" Type="http://schemas.openxmlformats.org/officeDocument/2006/relationships/image" Target="../media/image129.png"/><Relationship Id="rId26" Type="http://schemas.openxmlformats.org/officeDocument/2006/relationships/image" Target="../media/image133.png"/><Relationship Id="rId3" Type="http://schemas.openxmlformats.org/officeDocument/2006/relationships/customXml" Target="../ink/ink62.xml"/><Relationship Id="rId21" Type="http://schemas.openxmlformats.org/officeDocument/2006/relationships/customXml" Target="../ink/ink71.xml"/><Relationship Id="rId7" Type="http://schemas.openxmlformats.org/officeDocument/2006/relationships/customXml" Target="../ink/ink64.xml"/><Relationship Id="rId12" Type="http://schemas.openxmlformats.org/officeDocument/2006/relationships/image" Target="../media/image126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2" Type="http://schemas.openxmlformats.org/officeDocument/2006/relationships/image" Target="../media/image121.png"/><Relationship Id="rId16" Type="http://schemas.openxmlformats.org/officeDocument/2006/relationships/image" Target="../media/image128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customXml" Target="../ink/ink66.xml"/><Relationship Id="rId24" Type="http://schemas.openxmlformats.org/officeDocument/2006/relationships/image" Target="../media/image132.png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10" Type="http://schemas.openxmlformats.org/officeDocument/2006/relationships/image" Target="../media/image125.png"/><Relationship Id="rId19" Type="http://schemas.openxmlformats.org/officeDocument/2006/relationships/customXml" Target="../ink/ink70.xml"/><Relationship Id="rId4" Type="http://schemas.openxmlformats.org/officeDocument/2006/relationships/image" Target="../media/image122.png"/><Relationship Id="rId9" Type="http://schemas.openxmlformats.org/officeDocument/2006/relationships/customXml" Target="../ink/ink65.xml"/><Relationship Id="rId14" Type="http://schemas.openxmlformats.org/officeDocument/2006/relationships/image" Target="../media/image127.png"/><Relationship Id="rId22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png"/><Relationship Id="rId21" Type="http://schemas.openxmlformats.org/officeDocument/2006/relationships/customXml" Target="../ink/ink83.xml"/><Relationship Id="rId42" Type="http://schemas.openxmlformats.org/officeDocument/2006/relationships/image" Target="../media/image141.png"/><Relationship Id="rId47" Type="http://schemas.openxmlformats.org/officeDocument/2006/relationships/customXml" Target="../ink/ink96.xml"/><Relationship Id="rId63" Type="http://schemas.openxmlformats.org/officeDocument/2006/relationships/customXml" Target="../ink/ink104.xml"/><Relationship Id="rId68" Type="http://schemas.openxmlformats.org/officeDocument/2006/relationships/image" Target="../media/image154.png"/><Relationship Id="rId16" Type="http://schemas.openxmlformats.org/officeDocument/2006/relationships/image" Target="../media/image128.png"/><Relationship Id="rId11" Type="http://schemas.openxmlformats.org/officeDocument/2006/relationships/customXml" Target="../ink/ink78.xml"/><Relationship Id="rId24" Type="http://schemas.openxmlformats.org/officeDocument/2006/relationships/image" Target="../media/image132.png"/><Relationship Id="rId32" Type="http://schemas.openxmlformats.org/officeDocument/2006/relationships/image" Target="../media/image136.png"/><Relationship Id="rId37" Type="http://schemas.openxmlformats.org/officeDocument/2006/relationships/customXml" Target="../ink/ink91.xml"/><Relationship Id="rId40" Type="http://schemas.openxmlformats.org/officeDocument/2006/relationships/image" Target="../media/image140.png"/><Relationship Id="rId45" Type="http://schemas.openxmlformats.org/officeDocument/2006/relationships/customXml" Target="../ink/ink95.xml"/><Relationship Id="rId53" Type="http://schemas.openxmlformats.org/officeDocument/2006/relationships/customXml" Target="../ink/ink99.xml"/><Relationship Id="rId58" Type="http://schemas.openxmlformats.org/officeDocument/2006/relationships/image" Target="../media/image149.png"/><Relationship Id="rId66" Type="http://schemas.openxmlformats.org/officeDocument/2006/relationships/image" Target="../media/image153.png"/><Relationship Id="rId74" Type="http://schemas.openxmlformats.org/officeDocument/2006/relationships/image" Target="../media/image157.png"/><Relationship Id="rId79" Type="http://schemas.openxmlformats.org/officeDocument/2006/relationships/customXml" Target="../ink/ink112.xml"/><Relationship Id="rId5" Type="http://schemas.openxmlformats.org/officeDocument/2006/relationships/customXml" Target="../ink/ink75.xml"/><Relationship Id="rId61" Type="http://schemas.openxmlformats.org/officeDocument/2006/relationships/customXml" Target="../ink/ink103.xml"/><Relationship Id="rId19" Type="http://schemas.openxmlformats.org/officeDocument/2006/relationships/customXml" Target="../ink/ink82.xml"/><Relationship Id="rId14" Type="http://schemas.openxmlformats.org/officeDocument/2006/relationships/image" Target="../media/image127.png"/><Relationship Id="rId22" Type="http://schemas.openxmlformats.org/officeDocument/2006/relationships/image" Target="../media/image131.png"/><Relationship Id="rId27" Type="http://schemas.openxmlformats.org/officeDocument/2006/relationships/customXml" Target="../ink/ink86.xml"/><Relationship Id="rId30" Type="http://schemas.openxmlformats.org/officeDocument/2006/relationships/image" Target="../media/image135.png"/><Relationship Id="rId35" Type="http://schemas.openxmlformats.org/officeDocument/2006/relationships/customXml" Target="../ink/ink90.xml"/><Relationship Id="rId43" Type="http://schemas.openxmlformats.org/officeDocument/2006/relationships/customXml" Target="../ink/ink94.xml"/><Relationship Id="rId48" Type="http://schemas.openxmlformats.org/officeDocument/2006/relationships/image" Target="../media/image144.png"/><Relationship Id="rId56" Type="http://schemas.openxmlformats.org/officeDocument/2006/relationships/image" Target="../media/image148.png"/><Relationship Id="rId64" Type="http://schemas.openxmlformats.org/officeDocument/2006/relationships/image" Target="../media/image152.png"/><Relationship Id="rId69" Type="http://schemas.openxmlformats.org/officeDocument/2006/relationships/customXml" Target="../ink/ink107.xml"/><Relationship Id="rId77" Type="http://schemas.openxmlformats.org/officeDocument/2006/relationships/customXml" Target="../ink/ink111.xml"/><Relationship Id="rId8" Type="http://schemas.openxmlformats.org/officeDocument/2006/relationships/image" Target="../media/image124.png"/><Relationship Id="rId51" Type="http://schemas.openxmlformats.org/officeDocument/2006/relationships/customXml" Target="../ink/ink98.xml"/><Relationship Id="rId72" Type="http://schemas.openxmlformats.org/officeDocument/2006/relationships/image" Target="../media/image156.png"/><Relationship Id="rId80" Type="http://schemas.openxmlformats.org/officeDocument/2006/relationships/image" Target="../media/image160.png"/><Relationship Id="rId3" Type="http://schemas.openxmlformats.org/officeDocument/2006/relationships/customXml" Target="../ink/ink74.xml"/><Relationship Id="rId12" Type="http://schemas.openxmlformats.org/officeDocument/2006/relationships/image" Target="../media/image126.png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33" Type="http://schemas.openxmlformats.org/officeDocument/2006/relationships/customXml" Target="../ink/ink89.xml"/><Relationship Id="rId38" Type="http://schemas.openxmlformats.org/officeDocument/2006/relationships/image" Target="../media/image139.png"/><Relationship Id="rId46" Type="http://schemas.openxmlformats.org/officeDocument/2006/relationships/image" Target="../media/image143.png"/><Relationship Id="rId59" Type="http://schemas.openxmlformats.org/officeDocument/2006/relationships/customXml" Target="../ink/ink102.xml"/><Relationship Id="rId67" Type="http://schemas.openxmlformats.org/officeDocument/2006/relationships/customXml" Target="../ink/ink106.xml"/><Relationship Id="rId20" Type="http://schemas.openxmlformats.org/officeDocument/2006/relationships/image" Target="../media/image130.png"/><Relationship Id="rId41" Type="http://schemas.openxmlformats.org/officeDocument/2006/relationships/customXml" Target="../ink/ink93.xml"/><Relationship Id="rId54" Type="http://schemas.openxmlformats.org/officeDocument/2006/relationships/image" Target="../media/image147.png"/><Relationship Id="rId62" Type="http://schemas.openxmlformats.org/officeDocument/2006/relationships/image" Target="../media/image151.png"/><Relationship Id="rId70" Type="http://schemas.openxmlformats.org/officeDocument/2006/relationships/image" Target="../media/image155.png"/><Relationship Id="rId75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image" Target="../media/image134.png"/><Relationship Id="rId36" Type="http://schemas.openxmlformats.org/officeDocument/2006/relationships/image" Target="../media/image138.png"/><Relationship Id="rId49" Type="http://schemas.openxmlformats.org/officeDocument/2006/relationships/customXml" Target="../ink/ink97.xml"/><Relationship Id="rId57" Type="http://schemas.openxmlformats.org/officeDocument/2006/relationships/customXml" Target="../ink/ink101.xml"/><Relationship Id="rId10" Type="http://schemas.openxmlformats.org/officeDocument/2006/relationships/image" Target="../media/image125.png"/><Relationship Id="rId31" Type="http://schemas.openxmlformats.org/officeDocument/2006/relationships/customXml" Target="../ink/ink88.xml"/><Relationship Id="rId44" Type="http://schemas.openxmlformats.org/officeDocument/2006/relationships/image" Target="../media/image142.png"/><Relationship Id="rId52" Type="http://schemas.openxmlformats.org/officeDocument/2006/relationships/image" Target="../media/image146.png"/><Relationship Id="rId60" Type="http://schemas.openxmlformats.org/officeDocument/2006/relationships/image" Target="../media/image150.png"/><Relationship Id="rId65" Type="http://schemas.openxmlformats.org/officeDocument/2006/relationships/customXml" Target="../ink/ink105.xml"/><Relationship Id="rId73" Type="http://schemas.openxmlformats.org/officeDocument/2006/relationships/customXml" Target="../ink/ink109.xml"/><Relationship Id="rId78" Type="http://schemas.openxmlformats.org/officeDocument/2006/relationships/image" Target="../media/image159.png"/><Relationship Id="rId4" Type="http://schemas.openxmlformats.org/officeDocument/2006/relationships/image" Target="../media/image122.png"/><Relationship Id="rId9" Type="http://schemas.openxmlformats.org/officeDocument/2006/relationships/customXml" Target="../ink/ink77.xml"/><Relationship Id="rId13" Type="http://schemas.openxmlformats.org/officeDocument/2006/relationships/customXml" Target="../ink/ink79.xml"/><Relationship Id="rId18" Type="http://schemas.openxmlformats.org/officeDocument/2006/relationships/image" Target="../media/image129.png"/><Relationship Id="rId39" Type="http://schemas.openxmlformats.org/officeDocument/2006/relationships/customXml" Target="../ink/ink92.xml"/><Relationship Id="rId34" Type="http://schemas.openxmlformats.org/officeDocument/2006/relationships/image" Target="../media/image137.png"/><Relationship Id="rId50" Type="http://schemas.openxmlformats.org/officeDocument/2006/relationships/image" Target="../media/image145.png"/><Relationship Id="rId55" Type="http://schemas.openxmlformats.org/officeDocument/2006/relationships/customXml" Target="../ink/ink100.xml"/><Relationship Id="rId76" Type="http://schemas.openxmlformats.org/officeDocument/2006/relationships/image" Target="../media/image158.png"/><Relationship Id="rId7" Type="http://schemas.openxmlformats.org/officeDocument/2006/relationships/customXml" Target="../ink/ink76.xml"/><Relationship Id="rId71" Type="http://schemas.openxmlformats.org/officeDocument/2006/relationships/customXml" Target="../ink/ink108.xml"/><Relationship Id="rId2" Type="http://schemas.openxmlformats.org/officeDocument/2006/relationships/image" Target="../media/image121.png"/><Relationship Id="rId29" Type="http://schemas.openxmlformats.org/officeDocument/2006/relationships/customXml" Target="../ink/ink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7" Type="http://schemas.openxmlformats.org/officeDocument/2006/relationships/image" Target="../media/image17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1.png"/><Relationship Id="rId4" Type="http://schemas.openxmlformats.org/officeDocument/2006/relationships/image" Target="../media/image1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lie-long/EIC/tree/master/CirclePlots" TargetMode="Externa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hyperlink" Target="https://jleic-docdb.jlab.org/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10.png"/><Relationship Id="rId5" Type="http://schemas.openxmlformats.org/officeDocument/2006/relationships/image" Target="../media/image67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3D31A4-B8FC-450C-9767-E00EB3B4FF28}"/>
              </a:ext>
            </a:extLst>
          </p:cNvPr>
          <p:cNvGrpSpPr/>
          <p:nvPr/>
        </p:nvGrpSpPr>
        <p:grpSpPr>
          <a:xfrm>
            <a:off x="737356" y="-11642"/>
            <a:ext cx="11470104" cy="4331759"/>
            <a:chOff x="737356" y="-11642"/>
            <a:chExt cx="11470104" cy="43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B12BD6-E09D-4706-91E9-AB805DB14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6"/>
            <a:stretch/>
          </p:blipFill>
          <p:spPr>
            <a:xfrm>
              <a:off x="4275193" y="207781"/>
              <a:ext cx="7816724" cy="411233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4DA96D-AE64-4410-BDA8-6B536D521AC7}"/>
                </a:ext>
              </a:extLst>
            </p:cNvPr>
            <p:cNvSpPr/>
            <p:nvPr/>
          </p:nvSpPr>
          <p:spPr>
            <a:xfrm>
              <a:off x="737356" y="-11642"/>
              <a:ext cx="11470104" cy="426224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Physics </a:t>
            </a:r>
            <a:br>
              <a:rPr lang="en-US" sz="6600" dirty="0"/>
            </a:br>
            <a:r>
              <a:rPr lang="en-US" sz="6600" dirty="0"/>
              <a:t>with </a:t>
            </a:r>
            <a:br>
              <a:rPr lang="en-US" sz="6600" dirty="0"/>
            </a:br>
            <a:r>
              <a:rPr lang="en-US" sz="6600" dirty="0"/>
              <a:t>Polarized </a:t>
            </a:r>
            <a:br>
              <a:rPr lang="en-US" sz="6600" dirty="0"/>
            </a:br>
            <a:r>
              <a:rPr lang="en-US" sz="6600" dirty="0"/>
              <a:t>Deuterons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48864"/>
          </a:xfrm>
        </p:spPr>
        <p:txBody>
          <a:bodyPr>
            <a:normAutofit/>
          </a:bodyPr>
          <a:lstStyle/>
          <a:p>
            <a:r>
              <a:rPr lang="en-US" cap="none" dirty="0"/>
              <a:t>Elena Long</a:t>
            </a:r>
          </a:p>
          <a:p>
            <a:r>
              <a:rPr lang="en-US" cap="none" dirty="0"/>
              <a:t>Beam Polarization &amp; Polarimetry @ EIC</a:t>
            </a:r>
          </a:p>
          <a:p>
            <a:r>
              <a:rPr lang="en-US" cap="none" dirty="0"/>
              <a:t>June 25</a:t>
            </a:r>
            <a:r>
              <a:rPr lang="en-US" cap="none" baseline="30000" dirty="0"/>
              <a:t>th</a:t>
            </a:r>
            <a:r>
              <a:rPr lang="en-US" cap="none" dirty="0"/>
              <a:t>,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05" y="6335987"/>
            <a:ext cx="1408148" cy="535874"/>
          </a:xfrm>
          <a:prstGeom prst="rect">
            <a:avLst/>
          </a:prstGeom>
        </p:spPr>
      </p:pic>
      <p:sp>
        <p:nvSpPr>
          <p:cNvPr id="2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57" y="4842376"/>
            <a:ext cx="4115488" cy="1075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53F83-F54F-4B45-91B4-42108450D6D0}"/>
              </a:ext>
            </a:extLst>
          </p:cNvPr>
          <p:cNvSpPr txBox="1"/>
          <p:nvPr/>
        </p:nvSpPr>
        <p:spPr>
          <a:xfrm>
            <a:off x="7962340" y="2909"/>
            <a:ext cx="443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*PowerPoint has live captioning available under ‘Slide Show/Subtitles’ menu</a:t>
            </a:r>
          </a:p>
        </p:txBody>
      </p:sp>
    </p:spTree>
    <p:extLst>
      <p:ext uri="{BB962C8B-B14F-4D97-AF65-F5344CB8AC3E}">
        <p14:creationId xmlns:p14="http://schemas.microsoft.com/office/powerpoint/2010/main" val="23989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AD00-209D-4E53-9A96-3FCB3A91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Polarized Deuteron</a:t>
            </a:r>
            <a:br>
              <a:rPr lang="en-US" dirty="0"/>
            </a:br>
            <a:r>
              <a:rPr lang="en-US" dirty="0"/>
              <a:t>w/ Spectator Tagging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E264D-0CC2-406D-863C-C8BFF4E19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9501" y="2155482"/>
                <a:ext cx="3856187" cy="4023360"/>
              </a:xfrm>
            </p:spPr>
            <p:txBody>
              <a:bodyPr/>
              <a:lstStyle/>
              <a:p>
                <a:r>
                  <a:rPr lang="en-US" dirty="0"/>
                  <a:t>Tagged tensor-polarized scattering</a:t>
                </a:r>
              </a:p>
              <a:p>
                <a:pPr lvl="1"/>
                <a:r>
                  <a:rPr lang="en-US" dirty="0"/>
                  <a:t>Maximize tensor polarization: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𝑝𝑇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possible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Tagged tensor asymmetries can be much larger than in untagged scattering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E264D-0CC2-406D-863C-C8BFF4E19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9501" y="2155482"/>
                <a:ext cx="3856187" cy="4023360"/>
              </a:xfrm>
              <a:blipFill>
                <a:blip r:embed="rId2"/>
                <a:stretch>
                  <a:fillRect l="-174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EB0F-CD4E-4007-9743-3BE59357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063E6-D33E-4CE0-8225-CB545CC1B3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2682E-4D77-4FAF-BB65-2DB0C2B0C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8D6AF-124D-450C-878A-7DE627DAD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4" t="5195" r="60423" b="63101"/>
          <a:stretch/>
        </p:blipFill>
        <p:spPr>
          <a:xfrm>
            <a:off x="178247" y="2569296"/>
            <a:ext cx="3391304" cy="2199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D2B32E-F411-4654-9ADC-37CF8574A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7" t="44862" r="53405" b="6417"/>
          <a:stretch/>
        </p:blipFill>
        <p:spPr>
          <a:xfrm>
            <a:off x="3842724" y="2608995"/>
            <a:ext cx="3928918" cy="3116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2AF1DD-24AE-4439-856C-674FAC8529FB}"/>
                  </a:ext>
                </a:extLst>
              </p:cNvPr>
              <p:cNvSpPr txBox="1"/>
              <p:nvPr/>
            </p:nvSpPr>
            <p:spPr>
              <a:xfrm rot="16200000">
                <a:off x="3513215" y="2846981"/>
                <a:ext cx="343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2AF1DD-24AE-4439-856C-674FAC85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13215" y="2846981"/>
                <a:ext cx="343299" cy="276999"/>
              </a:xfrm>
              <a:prstGeom prst="rect">
                <a:avLst/>
              </a:prstGeom>
              <a:blipFill>
                <a:blip r:embed="rId4"/>
                <a:stretch>
                  <a:fillRect t="-5357" r="-1111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A61ECEC-FD74-4223-B548-6B53ADF0E3A4}"/>
              </a:ext>
            </a:extLst>
          </p:cNvPr>
          <p:cNvSpPr txBox="1"/>
          <p:nvPr/>
        </p:nvSpPr>
        <p:spPr>
          <a:xfrm>
            <a:off x="3050245" y="5600280"/>
            <a:ext cx="2424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W. Cosyn, C. Weiss, in progress</a:t>
            </a:r>
          </a:p>
          <a:p>
            <a:r>
              <a:rPr lang="en-US" sz="1400" dirty="0"/>
              <a:t>JLab EIC Meeting, 6/19/20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45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DC0A-43A5-4686-8664-78B4D588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 – Structure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469B7-15D3-41F9-83EA-B509A1C7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87288-34D7-47EA-B411-819CCFAC29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83E30-1732-4CB1-9D32-14EE4E60E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120B37-4723-4970-AA06-80DB32625F71}"/>
              </a:ext>
            </a:extLst>
          </p:cNvPr>
          <p:cNvGrpSpPr/>
          <p:nvPr/>
        </p:nvGrpSpPr>
        <p:grpSpPr>
          <a:xfrm>
            <a:off x="1520673" y="1872235"/>
            <a:ext cx="8296462" cy="1361390"/>
            <a:chOff x="1910059" y="4528947"/>
            <a:chExt cx="8296462" cy="13613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F2A20A-C440-4BC5-8F62-D004C3E8B05A}"/>
                </a:ext>
              </a:extLst>
            </p:cNvPr>
            <p:cNvGrpSpPr/>
            <p:nvPr/>
          </p:nvGrpSpPr>
          <p:grpSpPr>
            <a:xfrm>
              <a:off x="1910059" y="4528947"/>
              <a:ext cx="7910843" cy="399084"/>
              <a:chOff x="1879911" y="3672189"/>
              <a:chExt cx="7910843" cy="399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EEA4972-43ED-46D6-9991-34C31F542DB9}"/>
                      </a:ext>
                    </a:extLst>
                  </p:cNvPr>
                  <p:cNvSpPr txBox="1"/>
                  <p:nvPr/>
                </p:nvSpPr>
                <p:spPr>
                  <a:xfrm>
                    <a:off x="1879911" y="3672189"/>
                    <a:ext cx="2547813" cy="3990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9911" y="3672189"/>
                    <a:ext cx="2547813" cy="3990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153" r="-71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58EF8F-9C00-494D-A103-DC0D010E8EB9}"/>
                  </a:ext>
                </a:extLst>
              </p:cNvPr>
              <p:cNvSpPr txBox="1"/>
              <p:nvPr/>
            </p:nvSpPr>
            <p:spPr>
              <a:xfrm>
                <a:off x="6463433" y="3687065"/>
                <a:ext cx="3327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Scattering on Unpolarized Targets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9F2357-65F3-4A1A-B49F-A75D64495D09}"/>
                </a:ext>
              </a:extLst>
            </p:cNvPr>
            <p:cNvGrpSpPr/>
            <p:nvPr/>
          </p:nvGrpSpPr>
          <p:grpSpPr>
            <a:xfrm>
              <a:off x="2819805" y="5032414"/>
              <a:ext cx="7386716" cy="369332"/>
              <a:chOff x="2789657" y="4175656"/>
              <a:chExt cx="7386716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B1B29D5-CA3E-432C-A5D2-DA7412D47414}"/>
                      </a:ext>
                    </a:extLst>
                  </p:cNvPr>
                  <p:cNvSpPr txBox="1"/>
                  <p:nvPr/>
                </p:nvSpPr>
                <p:spPr>
                  <a:xfrm>
                    <a:off x="2789657" y="4175656"/>
                    <a:ext cx="183928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9657" y="4175656"/>
                    <a:ext cx="183928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80" r="-99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FCBB7C-C91E-48AE-B0B0-580C61F5AEEC}"/>
                  </a:ext>
                </a:extLst>
              </p:cNvPr>
              <p:cNvSpPr txBox="1"/>
              <p:nvPr/>
            </p:nvSpPr>
            <p:spPr>
              <a:xfrm>
                <a:off x="6463433" y="4175656"/>
                <a:ext cx="3712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Scattering on Vector Polarized Targets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F118D7-4068-42F4-A60E-DD0A72E12CA9}"/>
                </a:ext>
              </a:extLst>
            </p:cNvPr>
            <p:cNvGrpSpPr/>
            <p:nvPr/>
          </p:nvGrpSpPr>
          <p:grpSpPr>
            <a:xfrm>
              <a:off x="2788847" y="5506129"/>
              <a:ext cx="7415995" cy="384208"/>
              <a:chOff x="2788847" y="4649371"/>
              <a:chExt cx="7415995" cy="3842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DC1183D-EC23-4930-92D0-D67A3C7A0D14}"/>
                      </a:ext>
                    </a:extLst>
                  </p:cNvPr>
                  <p:cNvSpPr txBox="1"/>
                  <p:nvPr/>
                </p:nvSpPr>
                <p:spPr>
                  <a:xfrm>
                    <a:off x="2788847" y="4649371"/>
                    <a:ext cx="32405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9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847" y="4649371"/>
                    <a:ext cx="324056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88" b="-327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59C648-4EDA-4F89-8C9B-C63C08A80493}"/>
                  </a:ext>
                </a:extLst>
              </p:cNvPr>
              <p:cNvSpPr txBox="1"/>
              <p:nvPr/>
            </p:nvSpPr>
            <p:spPr>
              <a:xfrm>
                <a:off x="6463433" y="4664247"/>
                <a:ext cx="3741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Scattering on Tensor-Polarized Targets</a:t>
                </a: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6F2FECA-6D14-436B-906D-27B8B9AC3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66" y="3578221"/>
            <a:ext cx="3000375" cy="1400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5306E3-8FD3-4A05-9096-C348452FD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40" y="4959861"/>
            <a:ext cx="2771775" cy="1371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2E94B4-F557-4E52-BEA4-B75C9FC8AE85}"/>
              </a:ext>
            </a:extLst>
          </p:cNvPr>
          <p:cNvGrpSpPr/>
          <p:nvPr/>
        </p:nvGrpSpPr>
        <p:grpSpPr>
          <a:xfrm>
            <a:off x="3770106" y="4118162"/>
            <a:ext cx="8312018" cy="2213299"/>
            <a:chOff x="3770106" y="4118162"/>
            <a:chExt cx="8312018" cy="22132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0C009C-1EE2-4805-BA5D-57530C408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0588"/>
            <a:stretch/>
          </p:blipFill>
          <p:spPr>
            <a:xfrm>
              <a:off x="8089619" y="4360558"/>
              <a:ext cx="3992505" cy="14686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8C9548-1666-4B96-89F7-8DFE4DF5B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2310"/>
            <a:stretch/>
          </p:blipFill>
          <p:spPr>
            <a:xfrm>
              <a:off x="3770106" y="4118162"/>
              <a:ext cx="4110587" cy="221329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B571-FB0B-4436-BE94-8749BC1EDB2A}"/>
              </a:ext>
            </a:extLst>
          </p:cNvPr>
          <p:cNvSpPr/>
          <p:nvPr/>
        </p:nvSpPr>
        <p:spPr>
          <a:xfrm>
            <a:off x="2918224" y="33729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Very nice overview paper on these observables for EIC: </a:t>
            </a:r>
          </a:p>
          <a:p>
            <a:r>
              <a:rPr lang="en-US" dirty="0"/>
              <a:t>	W. Cosyn &amp; C. Weiss, arXiv:2006.03033 (2020)</a:t>
            </a:r>
          </a:p>
        </p:txBody>
      </p:sp>
    </p:spTree>
    <p:extLst>
      <p:ext uri="{BB962C8B-B14F-4D97-AF65-F5344CB8AC3E}">
        <p14:creationId xmlns:p14="http://schemas.microsoft.com/office/powerpoint/2010/main" val="2162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93" y="5879973"/>
            <a:ext cx="3168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 </a:t>
            </a:r>
            <a:r>
              <a:rPr lang="en-US" sz="1400" dirty="0" err="1"/>
              <a:t>Airapetian</a:t>
            </a:r>
            <a:r>
              <a:rPr lang="en-US" sz="1400" dirty="0"/>
              <a:t>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95</a:t>
            </a:r>
            <a:r>
              <a:rPr lang="en-US" sz="1400" dirty="0"/>
              <a:t> 242001 (2005)</a:t>
            </a:r>
          </a:p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K Slifer, </a:t>
            </a:r>
            <a:r>
              <a:rPr lang="en-US" sz="1400" i="1" dirty="0">
                <a:solidFill>
                  <a:srgbClr val="000000"/>
                </a:solidFill>
                <a:ea typeface="MS PGothic" panose="020B0600070205080204" pitchFamily="34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 JLab C12-13-011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800" dirty="0"/>
                  <a:t>All conventional </a:t>
                </a:r>
                <a:r>
                  <a:rPr lang="en-US" sz="2800" b="1" dirty="0"/>
                  <a:t>models predict small or vanishing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br>
                  <a:rPr lang="en-US" sz="2800" b="1" dirty="0"/>
                </a:b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  <a:blipFill>
                <a:blip r:embed="rId3"/>
                <a:stretch>
                  <a:fillRect l="-398" t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/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probes nuclear effects at quark resolution!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  <a:blipFill>
                <a:blip r:embed="rId4"/>
                <a:stretch>
                  <a:fillRect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7CE402B-3B4B-4BC3-9F29-24F872AF7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7224"/>
            <a:ext cx="6211110" cy="428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37CFB-2FE0-47EC-B6DD-4CE7A3CB0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758" y="504909"/>
            <a:ext cx="3123535" cy="8340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107B0D-A1A1-47A7-95C8-FECCB4AB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6579"/>
            <a:ext cx="6211110" cy="428853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93" y="5879973"/>
            <a:ext cx="3168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 </a:t>
            </a:r>
            <a:r>
              <a:rPr lang="en-US" sz="1400" dirty="0" err="1"/>
              <a:t>Airapetian</a:t>
            </a:r>
            <a:r>
              <a:rPr lang="en-US" sz="1400" dirty="0"/>
              <a:t>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95</a:t>
            </a:r>
            <a:r>
              <a:rPr lang="en-US" sz="1400" dirty="0"/>
              <a:t> 242001 (2005)</a:t>
            </a:r>
          </a:p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K Slifer, </a:t>
            </a:r>
            <a:r>
              <a:rPr lang="en-US" sz="1400" i="1" dirty="0">
                <a:solidFill>
                  <a:srgbClr val="000000"/>
                </a:solidFill>
                <a:ea typeface="MS PGothic" panose="020B0600070205080204" pitchFamily="34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 JLab C12-13-011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800" dirty="0"/>
                  <a:t>All conventional </a:t>
                </a:r>
                <a:r>
                  <a:rPr lang="en-US" sz="2800" b="1" dirty="0"/>
                  <a:t>models predict small or vanishing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br>
                  <a:rPr lang="en-US" sz="2800" b="1" dirty="0"/>
                </a:br>
                <a:endParaRPr lang="en-US" sz="2800" b="1" dirty="0"/>
              </a:p>
              <a:p>
                <a:pPr lvl="2"/>
                <a:r>
                  <a:rPr lang="en-US" sz="2800" dirty="0"/>
                  <a:t>HERMES found something very different!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  <a:blipFill>
                <a:blip r:embed="rId4"/>
                <a:stretch>
                  <a:fillRect l="-398" t="-2821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/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probes nuclear effects at quark resolution!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  <a:blipFill>
                <a:blip r:embed="rId6"/>
                <a:stretch>
                  <a:fillRect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95676D4-F615-4E13-B8D7-C3B5BE50D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758" y="504909"/>
            <a:ext cx="3123535" cy="834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A1E7B-16D8-4175-B63B-9CD77462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A5CA6-0105-4730-8647-D0C09DA0C1BB}"/>
              </a:ext>
            </a:extLst>
          </p:cNvPr>
          <p:cNvGrpSpPr/>
          <p:nvPr/>
        </p:nvGrpSpPr>
        <p:grpSpPr>
          <a:xfrm>
            <a:off x="9958256" y="4476208"/>
            <a:ext cx="1360831" cy="688644"/>
            <a:chOff x="9968416" y="4455888"/>
            <a:chExt cx="1360831" cy="68864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9B1DD3E-97FA-44C5-80DC-DBAE3950F4CE}"/>
                </a:ext>
              </a:extLst>
            </p:cNvPr>
            <p:cNvCxnSpPr>
              <a:cxnSpLocks/>
            </p:cNvCxnSpPr>
            <p:nvPr/>
          </p:nvCxnSpPr>
          <p:spPr>
            <a:xfrm>
              <a:off x="9968416" y="4455888"/>
              <a:ext cx="428437" cy="319312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F19C65-47B5-4DEE-A715-6D82F531E784}"/>
                    </a:ext>
                  </a:extLst>
                </p:cNvPr>
                <p:cNvSpPr txBox="1"/>
                <p:nvPr/>
              </p:nvSpPr>
              <p:spPr>
                <a:xfrm>
                  <a:off x="10108272" y="4775200"/>
                  <a:ext cx="122097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rgbClr val="0070C0"/>
                      </a:solidFill>
                    </a:rPr>
                    <a:t>Only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~2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8272" y="4775200"/>
                  <a:ext cx="122097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5500" t="-26667" r="-5000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06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6579"/>
            <a:ext cx="6211110" cy="4288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6579"/>
            <a:ext cx="6211110" cy="428853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93" y="5879973"/>
            <a:ext cx="3168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 </a:t>
            </a:r>
            <a:r>
              <a:rPr lang="en-US" sz="1400" dirty="0" err="1"/>
              <a:t>Airapetian</a:t>
            </a:r>
            <a:r>
              <a:rPr lang="en-US" sz="1400" dirty="0"/>
              <a:t>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95</a:t>
            </a:r>
            <a:r>
              <a:rPr lang="en-US" sz="1400" dirty="0"/>
              <a:t> 242001 (2005)</a:t>
            </a:r>
          </a:p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K Slifer, </a:t>
            </a:r>
            <a:r>
              <a:rPr lang="en-US" sz="1400" i="1" dirty="0">
                <a:solidFill>
                  <a:srgbClr val="000000"/>
                </a:solidFill>
                <a:ea typeface="MS PGothic" panose="020B0600070205080204" pitchFamily="34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 JLab C12-13-011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800" dirty="0"/>
                  <a:t>All conventional </a:t>
                </a:r>
                <a:r>
                  <a:rPr lang="en-US" sz="2800" b="1" dirty="0"/>
                  <a:t>models predict small or vanishing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br>
                  <a:rPr lang="en-US" sz="2800" b="1" dirty="0"/>
                </a:br>
                <a:endParaRPr lang="en-US" sz="2800" b="1" dirty="0"/>
              </a:p>
              <a:p>
                <a:pPr lvl="2"/>
                <a:r>
                  <a:rPr lang="en-US" sz="2800" dirty="0"/>
                  <a:t>HERMES found something very different!</a:t>
                </a:r>
                <a:br>
                  <a:rPr lang="en-US" sz="2800" dirty="0"/>
                </a:br>
                <a:endParaRPr lang="en-US" sz="2800" dirty="0"/>
              </a:p>
              <a:p>
                <a:pPr lvl="1"/>
                <a:r>
                  <a:rPr lang="en-US" sz="2800" dirty="0"/>
                  <a:t>Any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indicates exotic physics</a:t>
                </a:r>
              </a:p>
            </p:txBody>
          </p:sp>
        </mc:Choice>
        <mc:Fallback xmlns=""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  <a:blipFill>
                <a:blip r:embed="rId7"/>
                <a:stretch>
                  <a:fillRect l="-398" t="-2821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/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probes nuclear effects at quark resolution!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  <a:blipFill>
                <a:blip r:embed="rId8"/>
                <a:stretch>
                  <a:fillRect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F12FE56-1E55-4E61-9238-6CF676E88487}"/>
              </a:ext>
            </a:extLst>
          </p:cNvPr>
          <p:cNvSpPr/>
          <p:nvPr/>
        </p:nvSpPr>
        <p:spPr>
          <a:xfrm>
            <a:off x="4523982" y="6010551"/>
            <a:ext cx="261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S Kumano, PRD </a:t>
            </a:r>
            <a:r>
              <a:rPr 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82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 017501 (2010)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4D8D4-467A-433B-925C-93FF0656EEAE}"/>
              </a:ext>
            </a:extLst>
          </p:cNvPr>
          <p:cNvCxnSpPr>
            <a:cxnSpLocks/>
          </p:cNvCxnSpPr>
          <p:nvPr/>
        </p:nvCxnSpPr>
        <p:spPr>
          <a:xfrm flipV="1">
            <a:off x="8679978" y="4421876"/>
            <a:ext cx="579150" cy="313898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1B329B-9FB1-4B1B-928C-E83A8745000D}"/>
              </a:ext>
            </a:extLst>
          </p:cNvPr>
          <p:cNvSpPr txBox="1"/>
          <p:nvPr/>
        </p:nvSpPr>
        <p:spPr>
          <a:xfrm>
            <a:off x="6060539" y="4618082"/>
            <a:ext cx="553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solidFill>
                  <a:srgbClr val="FF9900"/>
                </a:solidFill>
              </a:rPr>
              <a:t>Indicates significant tensor </a:t>
            </a:r>
            <a:br>
              <a:rPr lang="en-US" sz="2400" dirty="0">
                <a:solidFill>
                  <a:srgbClr val="FF9900"/>
                </a:solidFill>
              </a:rPr>
            </a:br>
            <a:r>
              <a:rPr lang="en-US" sz="2400" dirty="0">
                <a:solidFill>
                  <a:srgbClr val="FF9900"/>
                </a:solidFill>
              </a:rPr>
              <a:t>polarization in antiquark distributions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41E6BF-57BF-4EB4-924A-212EA3BFBC6A}"/>
              </a:ext>
            </a:extLst>
          </p:cNvPr>
          <p:cNvCxnSpPr>
            <a:cxnSpLocks/>
          </p:cNvCxnSpPr>
          <p:nvPr/>
        </p:nvCxnSpPr>
        <p:spPr>
          <a:xfrm flipH="1" flipV="1">
            <a:off x="7635923" y="3084395"/>
            <a:ext cx="272955" cy="1622138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D65C1DE-CF2C-4776-9A9A-913584D93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8758" y="504909"/>
            <a:ext cx="3123535" cy="8340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19521B-F02C-4743-A87F-53EC11CD3DAF}"/>
              </a:ext>
            </a:extLst>
          </p:cNvPr>
          <p:cNvGrpSpPr/>
          <p:nvPr/>
        </p:nvGrpSpPr>
        <p:grpSpPr>
          <a:xfrm>
            <a:off x="8748520" y="1001551"/>
            <a:ext cx="3135256" cy="2219049"/>
            <a:chOff x="6240809" y="1998718"/>
            <a:chExt cx="5890228" cy="416894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84350E-F31A-4AAA-9F5C-C8FA085FA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3"/>
            <a:stretch/>
          </p:blipFill>
          <p:spPr>
            <a:xfrm>
              <a:off x="6305012" y="1998718"/>
              <a:ext cx="5826025" cy="416894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4E5E28-4B18-4960-90D8-370ECE544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82" r="94241" b="51722"/>
            <a:stretch/>
          </p:blipFill>
          <p:spPr>
            <a:xfrm>
              <a:off x="6240809" y="3398746"/>
              <a:ext cx="360291" cy="612679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32AA-E221-4D26-A49F-D8A904B5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Structure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93" y="5879973"/>
            <a:ext cx="3168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 </a:t>
            </a:r>
            <a:r>
              <a:rPr lang="en-US" sz="1400" dirty="0" err="1"/>
              <a:t>Airapetian</a:t>
            </a:r>
            <a:r>
              <a:rPr lang="en-US" sz="1400" dirty="0"/>
              <a:t>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95</a:t>
            </a:r>
            <a:r>
              <a:rPr lang="en-US" sz="1400" dirty="0"/>
              <a:t> 242001 (2005)</a:t>
            </a:r>
          </a:p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K Slifer, </a:t>
            </a:r>
            <a:r>
              <a:rPr lang="en-US" sz="1400" i="1" dirty="0">
                <a:solidFill>
                  <a:srgbClr val="000000"/>
                </a:solidFill>
                <a:ea typeface="MS PGothic" panose="020B0600070205080204" pitchFamily="34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 JLab C12-13-011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800" dirty="0"/>
                  <a:t>All conventional </a:t>
                </a:r>
                <a:r>
                  <a:rPr lang="en-US" sz="2800" b="1" dirty="0"/>
                  <a:t>models predict small or vanishing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br>
                  <a:rPr lang="en-US" sz="2800" b="1" dirty="0"/>
                </a:br>
                <a:endParaRPr lang="en-US" sz="2800" b="1" dirty="0"/>
              </a:p>
              <a:p>
                <a:pPr lvl="2"/>
                <a:r>
                  <a:rPr lang="en-US" sz="2800" dirty="0"/>
                  <a:t>HERMES found something very different!</a:t>
                </a:r>
                <a:br>
                  <a:rPr lang="en-US" sz="2800" dirty="0"/>
                </a:br>
                <a:endParaRPr lang="en-US" sz="2800" dirty="0"/>
              </a:p>
              <a:p>
                <a:pPr lvl="1"/>
                <a:r>
                  <a:rPr lang="en-US" sz="2800" dirty="0"/>
                  <a:t>Any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indicates exotic physics</a:t>
                </a:r>
              </a:p>
            </p:txBody>
          </p:sp>
        </mc:Choice>
        <mc:Fallback xmlns=""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265" y="1981390"/>
                <a:ext cx="4590435" cy="3887704"/>
              </a:xfrm>
              <a:blipFill>
                <a:blip r:embed="rId7"/>
                <a:stretch>
                  <a:fillRect l="-398" t="-2821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/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probes nuclear effects at quark resolution!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C98DE-BEDF-4F83-B680-F3F472EBF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27" y="137040"/>
                <a:ext cx="6096000" cy="1020472"/>
              </a:xfrm>
              <a:prstGeom prst="rect">
                <a:avLst/>
              </a:prstGeom>
              <a:blipFill>
                <a:blip r:embed="rId8"/>
                <a:stretch>
                  <a:fillRect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7463FE-2AC9-4BBE-9D83-C05E0A62F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3" y="1921768"/>
            <a:ext cx="6211110" cy="428853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2E9A63-5CF4-4184-9ABF-7F6259D2087D}"/>
              </a:ext>
            </a:extLst>
          </p:cNvPr>
          <p:cNvCxnSpPr>
            <a:cxnSpLocks/>
          </p:cNvCxnSpPr>
          <p:nvPr/>
        </p:nvCxnSpPr>
        <p:spPr>
          <a:xfrm flipV="1">
            <a:off x="9019521" y="4643993"/>
            <a:ext cx="247309" cy="194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48CADD-C35B-4DB3-B6CA-121CE9498EE6}"/>
              </a:ext>
            </a:extLst>
          </p:cNvPr>
          <p:cNvSpPr txBox="1"/>
          <p:nvPr/>
        </p:nvSpPr>
        <p:spPr>
          <a:xfrm>
            <a:off x="7028597" y="4791706"/>
            <a:ext cx="436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Predictions using 6q Hidden Color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36EDA9-2B15-44FA-BD9A-20BB3DC16F79}"/>
              </a:ext>
            </a:extLst>
          </p:cNvPr>
          <p:cNvCxnSpPr>
            <a:cxnSpLocks/>
          </p:cNvCxnSpPr>
          <p:nvPr/>
        </p:nvCxnSpPr>
        <p:spPr>
          <a:xfrm flipH="1">
            <a:off x="8027159" y="1625037"/>
            <a:ext cx="1567217" cy="728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0F496CD-6D14-44B6-B999-94946B815DEF}"/>
              </a:ext>
            </a:extLst>
          </p:cNvPr>
          <p:cNvSpPr/>
          <p:nvPr/>
        </p:nvSpPr>
        <p:spPr>
          <a:xfrm>
            <a:off x="4523982" y="6010551"/>
            <a:ext cx="2618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S Kumano, PRD </a:t>
            </a:r>
            <a:r>
              <a:rPr 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82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 017501 (2010)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AFBF92-D7C8-4E25-AFEE-FD23CE35E54A}"/>
              </a:ext>
            </a:extLst>
          </p:cNvPr>
          <p:cNvSpPr/>
          <p:nvPr/>
        </p:nvSpPr>
        <p:spPr>
          <a:xfrm>
            <a:off x="9751335" y="6010550"/>
            <a:ext cx="2496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 Miller, PRC </a:t>
            </a:r>
            <a:r>
              <a:rPr lang="en-US" sz="1400" b="1" dirty="0"/>
              <a:t>89</a:t>
            </a:r>
            <a:r>
              <a:rPr lang="en-US" sz="1400" dirty="0"/>
              <a:t> 045203 (2014)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F1D76B-FCBE-4CA6-87BA-D8A0E3382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8758" y="504909"/>
            <a:ext cx="3123535" cy="8340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881811-A177-44D4-8AD4-F2A35A7C7AB9}"/>
              </a:ext>
            </a:extLst>
          </p:cNvPr>
          <p:cNvSpPr txBox="1"/>
          <p:nvPr/>
        </p:nvSpPr>
        <p:spPr>
          <a:xfrm>
            <a:off x="9266830" y="1210617"/>
            <a:ext cx="202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Pionic</a:t>
            </a:r>
            <a:r>
              <a:rPr lang="en-US" sz="2400" dirty="0">
                <a:solidFill>
                  <a:srgbClr val="FF0000"/>
                </a:solidFill>
              </a:rPr>
              <a:t> Effects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D3666-669A-4080-8ED1-D9D18B23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B7D9-554A-4827-93A7-B84BAE8A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Structure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58D751-354A-48DB-ADDC-D2A3471751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&amp;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remain unexplored</a:t>
                </a: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 Potential probes for gluonic effects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58D751-354A-48DB-ADDC-D2A3471751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98669-6ECB-4AD2-A6FA-71021CEE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154B5-9E2A-4E00-B9C0-F97824E94F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41D2D-50F0-4275-AEA0-877D8BA38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39702" y="1746885"/>
                <a:ext cx="7876854" cy="4592324"/>
              </a:xfrm>
            </p:spPr>
            <p:txBody>
              <a:bodyPr>
                <a:noAutofit/>
              </a:bodyPr>
              <a:lstStyle/>
              <a:p>
                <a:pPr lvl="3"/>
                <a:r>
                  <a:rPr lang="en-US" sz="2400" dirty="0"/>
                  <a:t>Short-Range Correlations: </a:t>
                </a:r>
                <a:br>
                  <a:rPr lang="en-US" sz="2400" dirty="0"/>
                </a:br>
                <a:r>
                  <a:rPr lang="en-US" sz="2400" dirty="0"/>
                  <a:t>                </a:t>
                </a:r>
                <a:r>
                  <a:rPr lang="en-US" sz="2400" b="1" dirty="0"/>
                  <a:t>Everything looks like deuterons!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br>
                  <a:rPr lang="en-US" sz="2800" dirty="0"/>
                </a:br>
                <a:endParaRPr lang="en-US" sz="1200" dirty="0"/>
              </a:p>
              <a:p>
                <a:pPr marL="0" indent="0">
                  <a:buNone/>
                </a:pPr>
                <a:br>
                  <a:rPr lang="en-US" sz="2800" dirty="0"/>
                </a:br>
                <a:r>
                  <a:rPr lang="en-US" sz="2800" dirty="0"/>
                  <a:t>Look @ Deuteron: Simplest composite </a:t>
                </a:r>
                <a:br>
                  <a:rPr lang="en-US" sz="2800" dirty="0"/>
                </a:br>
                <a:r>
                  <a:rPr lang="en-US" sz="2800" dirty="0"/>
                  <a:t>nuclear system</a:t>
                </a:r>
              </a:p>
              <a:p>
                <a:pPr lvl="1"/>
                <a:endParaRPr lang="en-US" sz="2600" dirty="0"/>
              </a:p>
              <a:p>
                <a:r>
                  <a:rPr lang="en-US" sz="2800" dirty="0"/>
                  <a:t>Short-range, high </a:t>
                </a:r>
                <a:r>
                  <a:rPr lang="en-US" sz="2800" i="1" dirty="0"/>
                  <a:t>p</a:t>
                </a:r>
                <a:r>
                  <a:rPr lang="en-US" sz="2800" dirty="0"/>
                  <a:t> structure probed with: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kinematics</a:t>
                </a:r>
              </a:p>
              <a:p>
                <a:pPr lvl="1"/>
                <a:r>
                  <a:rPr lang="en-US" sz="2400" dirty="0"/>
                  <a:t>Enhancing tensor polarization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9702" y="1746885"/>
                <a:ext cx="7876854" cy="4592324"/>
              </a:xfrm>
              <a:blipFill>
                <a:blip r:embed="rId3"/>
                <a:stretch>
                  <a:fillRect l="-2786" t="-2125" b="-3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172259" y="5619135"/>
            <a:ext cx="413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Combine both techniques!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96CE09-AAB0-4059-9289-5DF01F81221A}"/>
              </a:ext>
            </a:extLst>
          </p:cNvPr>
          <p:cNvGrpSpPr/>
          <p:nvPr/>
        </p:nvGrpSpPr>
        <p:grpSpPr>
          <a:xfrm>
            <a:off x="-91449" y="1782125"/>
            <a:ext cx="2119253" cy="1898648"/>
            <a:chOff x="7569309" y="1752903"/>
            <a:chExt cx="3604388" cy="32291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AF4115-653C-4257-92D7-F7141C235C2F}"/>
                </a:ext>
              </a:extLst>
            </p:cNvPr>
            <p:cNvGrpSpPr/>
            <p:nvPr/>
          </p:nvGrpSpPr>
          <p:grpSpPr>
            <a:xfrm>
              <a:off x="7569309" y="1752903"/>
              <a:ext cx="3604388" cy="3229187"/>
              <a:chOff x="7569309" y="1752903"/>
              <a:chExt cx="3604388" cy="322918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69309" y="1752903"/>
                <a:ext cx="3604388" cy="3229187"/>
              </a:xfrm>
              <a:prstGeom prst="rect">
                <a:avLst/>
              </a:prstGeom>
            </p:spPr>
          </p:pic>
          <p:pic>
            <p:nvPicPr>
              <p:cNvPr id="17" name="Picture 4" descr="http://hallaweb.jlab.org/experiment/E07-006/molecule_white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80" r="81142" b="66440"/>
              <a:stretch/>
            </p:blipFill>
            <p:spPr bwMode="auto">
              <a:xfrm>
                <a:off x="7582561" y="2478156"/>
                <a:ext cx="673543" cy="357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ttp://hallaweb.jlab.org/experiment/E07-006/molecule_white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55" t="17415" r="11387" b="71405"/>
              <a:stretch/>
            </p:blipFill>
            <p:spPr bwMode="auto">
              <a:xfrm>
                <a:off x="10080401" y="2312314"/>
                <a:ext cx="673543" cy="357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://hallaweb.jlab.org/experiment/E07-006/molecule_white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197" t="66006" r="3945" b="22814"/>
              <a:stretch/>
            </p:blipFill>
            <p:spPr bwMode="auto">
              <a:xfrm>
                <a:off x="10351858" y="3877205"/>
                <a:ext cx="673543" cy="357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http://hallaweb.jlab.org/experiment/E07-006/molecule_white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78" t="84159" r="46577" b="5358"/>
              <a:stretch/>
            </p:blipFill>
            <p:spPr bwMode="auto">
              <a:xfrm>
                <a:off x="8459624" y="4452821"/>
                <a:ext cx="1030244" cy="335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8967"/>
            <a:stretch/>
          </p:blipFill>
          <p:spPr>
            <a:xfrm flipH="1">
              <a:off x="8896368" y="2951012"/>
              <a:ext cx="598932" cy="523708"/>
            </a:xfrm>
            <a:prstGeom prst="rect">
              <a:avLst/>
            </a:prstGeom>
          </p:spPr>
        </p:pic>
      </p:grpSp>
      <p:pic>
        <p:nvPicPr>
          <p:cNvPr id="15" name="Picture 2" descr="Robert Hofstadter.jpg">
            <a:extLst>
              <a:ext uri="{FF2B5EF4-FFF2-40B4-BE49-F238E27FC236}">
                <a16:creationId xmlns:a16="http://schemas.microsoft.com/office/drawing/2014/main" id="{C1F5E8A0-CC4A-4F76-B4C6-E6415385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5" y="3624461"/>
            <a:ext cx="978936" cy="1384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4267A7-E62A-4577-8B60-E4426686C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8546" y="1917746"/>
            <a:ext cx="4119054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455F3E-74E7-461C-B992-1E097B469880}"/>
              </a:ext>
            </a:extLst>
          </p:cNvPr>
          <p:cNvSpPr txBox="1"/>
          <p:nvPr/>
        </p:nvSpPr>
        <p:spPr>
          <a:xfrm>
            <a:off x="6278526" y="3057720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Everything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04ADAD-47B7-4477-93C6-3880201F0301}"/>
              </a:ext>
            </a:extLst>
          </p:cNvPr>
          <p:cNvSpPr txBox="1"/>
          <p:nvPr/>
        </p:nvSpPr>
        <p:spPr>
          <a:xfrm>
            <a:off x="6324601" y="3362153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Deuteron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089CCA-C605-4A2E-AE46-3CFE9978165B}"/>
              </a:ext>
            </a:extLst>
          </p:cNvPr>
          <p:cNvCxnSpPr>
            <a:cxnSpLocks/>
          </p:cNvCxnSpPr>
          <p:nvPr/>
        </p:nvCxnSpPr>
        <p:spPr>
          <a:xfrm>
            <a:off x="7440593" y="3247702"/>
            <a:ext cx="719792" cy="351045"/>
          </a:xfrm>
          <a:prstGeom prst="straightConnector1">
            <a:avLst/>
          </a:prstGeom>
          <a:ln w="38100">
            <a:solidFill>
              <a:srgbClr val="1FB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796A19-07AD-44E4-9AED-0FEB0525B661}"/>
              </a:ext>
            </a:extLst>
          </p:cNvPr>
          <p:cNvCxnSpPr>
            <a:cxnSpLocks/>
          </p:cNvCxnSpPr>
          <p:nvPr/>
        </p:nvCxnSpPr>
        <p:spPr>
          <a:xfrm flipV="1">
            <a:off x="7417555" y="3208280"/>
            <a:ext cx="680163" cy="39384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CB2024-8D2D-4A1C-B8A4-D48B5B83B0FE}"/>
              </a:ext>
            </a:extLst>
          </p:cNvPr>
          <p:cNvCxnSpPr/>
          <p:nvPr/>
        </p:nvCxnSpPr>
        <p:spPr>
          <a:xfrm>
            <a:off x="6324601" y="3400472"/>
            <a:ext cx="11159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00017DD-2C91-471A-8093-B033C8BE260C}"/>
              </a:ext>
            </a:extLst>
          </p:cNvPr>
          <p:cNvSpPr txBox="1"/>
          <p:nvPr/>
        </p:nvSpPr>
        <p:spPr>
          <a:xfrm>
            <a:off x="9295304" y="2272765"/>
            <a:ext cx="107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FF"/>
                </a:solidFill>
              </a:rPr>
              <a:t>Looks like deuterons!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D38175-8D42-4C50-9A8E-C95459D9E307}"/>
              </a:ext>
            </a:extLst>
          </p:cNvPr>
          <p:cNvSpPr txBox="1"/>
          <p:nvPr/>
        </p:nvSpPr>
        <p:spPr>
          <a:xfrm>
            <a:off x="9258862" y="3023114"/>
            <a:ext cx="107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FF"/>
                </a:solidFill>
              </a:rPr>
              <a:t>Looks like deuterons!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726C90-4167-4BC8-A8DE-EE6CAAF1A0AD}"/>
              </a:ext>
            </a:extLst>
          </p:cNvPr>
          <p:cNvSpPr txBox="1"/>
          <p:nvPr/>
        </p:nvSpPr>
        <p:spPr>
          <a:xfrm>
            <a:off x="9230133" y="4006500"/>
            <a:ext cx="107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FF"/>
                </a:solidFill>
              </a:rPr>
              <a:t>Looks like deuterons!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C11EF-C3A4-4E50-ADE7-075F5827D4A3}"/>
              </a:ext>
            </a:extLst>
          </p:cNvPr>
          <p:cNvSpPr txBox="1"/>
          <p:nvPr/>
        </p:nvSpPr>
        <p:spPr>
          <a:xfrm>
            <a:off x="11080058" y="2313737"/>
            <a:ext cx="107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FF"/>
                </a:solidFill>
              </a:rPr>
              <a:t>Looks like deuterons!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3C4FB8-E9ED-4D3F-B4C2-4460E0B86C4C}"/>
              </a:ext>
            </a:extLst>
          </p:cNvPr>
          <p:cNvSpPr txBox="1"/>
          <p:nvPr/>
        </p:nvSpPr>
        <p:spPr>
          <a:xfrm>
            <a:off x="11037785" y="3232136"/>
            <a:ext cx="107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FF"/>
                </a:solidFill>
              </a:rPr>
              <a:t>Looks like deuterons!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A7A9C0-5311-46AC-8801-EBF6EA05CB68}"/>
              </a:ext>
            </a:extLst>
          </p:cNvPr>
          <p:cNvSpPr txBox="1"/>
          <p:nvPr/>
        </p:nvSpPr>
        <p:spPr>
          <a:xfrm>
            <a:off x="11080058" y="4272853"/>
            <a:ext cx="107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FF"/>
                </a:solidFill>
              </a:rPr>
              <a:t>Looks like deuterons!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EE13AC-CD03-4BF2-90EA-B029E1967D94}"/>
              </a:ext>
            </a:extLst>
          </p:cNvPr>
          <p:cNvSpPr/>
          <p:nvPr/>
        </p:nvSpPr>
        <p:spPr>
          <a:xfrm>
            <a:off x="9113455" y="1690841"/>
            <a:ext cx="3010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N </a:t>
            </a:r>
            <a:r>
              <a:rPr lang="en-US" sz="1400" dirty="0" err="1">
                <a:solidFill>
                  <a:srgbClr val="000000"/>
                </a:solidFill>
                <a:ea typeface="MS PGothic" panose="020B0600070205080204" pitchFamily="34" charset="-128"/>
              </a:rPr>
              <a:t>Foman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US" sz="1400" i="1" dirty="0">
                <a:solidFill>
                  <a:srgbClr val="000000"/>
                </a:solidFill>
                <a:ea typeface="MS PGothic" panose="020B0600070205080204" pitchFamily="34" charset="-128"/>
              </a:rPr>
              <a:t>et al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 PRL </a:t>
            </a:r>
            <a:r>
              <a:rPr 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108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 092502 (2012)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912AC-30C7-48ED-BECF-D44D18484EF1}"/>
              </a:ext>
            </a:extLst>
          </p:cNvPr>
          <p:cNvSpPr txBox="1"/>
          <p:nvPr/>
        </p:nvSpPr>
        <p:spPr>
          <a:xfrm>
            <a:off x="2065111" y="2580666"/>
            <a:ext cx="462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Probe the tensor force with tensor polarization!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4F5720A-1E3F-4E2A-8EF5-7882822F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Quasi-Elastic Tensor Asymmetry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73AF5-CC47-4433-A3C0-739F6842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Quasi-Elastic Tensor Asymmetry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extremely useful in the quasi-elastic region</a:t>
                </a:r>
              </a:p>
              <a:p>
                <a:pPr marL="0" indent="0">
                  <a:buNone/>
                </a:pPr>
                <a:r>
                  <a:rPr lang="en-US" dirty="0"/>
                  <a:t>	Can give insight to short range deuteron structure </a:t>
                </a:r>
                <a:r>
                  <a:rPr lang="en-US" dirty="0">
                    <a:sym typeface="Wingdings" panose="05000000000000000000" pitchFamily="2" charset="2"/>
                  </a:rPr>
                  <a:t> Hard v. Soft WFs; VN v. LC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                                                                                                           Calculations improve @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				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@EIC interesting!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EIC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6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802592" y="2913218"/>
                <a:ext cx="4545562" cy="103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92" y="2913218"/>
                <a:ext cx="4545562" cy="1031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>
          <a:xfrm>
            <a:off x="238502" y="2651014"/>
            <a:ext cx="5539409" cy="3640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0637" y="5667838"/>
            <a:ext cx="554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Sargsian, </a:t>
            </a:r>
            <a:r>
              <a:rPr lang="en-US" dirty="0" err="1"/>
              <a:t>Strikman</a:t>
            </a:r>
            <a:r>
              <a:rPr lang="en-US" dirty="0"/>
              <a:t>, J. Phys.: Conf. Ser. </a:t>
            </a:r>
            <a:r>
              <a:rPr lang="en-US" b="1" dirty="0"/>
              <a:t>543</a:t>
            </a:r>
            <a:r>
              <a:rPr lang="en-US" dirty="0"/>
              <a:t>, 012099 (2014)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8928" y="3147046"/>
            <a:ext cx="67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82424" y="4115716"/>
            <a:ext cx="67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3114" y="467626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cdBonn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71624" y="536145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cdBonn</a:t>
            </a:r>
            <a:endParaRPr lang="en-US" dirty="0"/>
          </a:p>
        </p:txBody>
      </p:sp>
      <p:sp>
        <p:nvSpPr>
          <p:cNvPr id="37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73164" y="5979370"/>
            <a:ext cx="512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L. Frankfurt, M. </a:t>
            </a:r>
            <a:r>
              <a:rPr lang="en-US" dirty="0" err="1">
                <a:solidFill>
                  <a:srgbClr val="000000"/>
                </a:solidFill>
                <a:ea typeface="MS PGothic" panose="020B0600070205080204" pitchFamily="34" charset="-128"/>
              </a:rPr>
              <a:t>Strikman</a:t>
            </a:r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, Phys. </a:t>
            </a:r>
            <a:r>
              <a:rPr lang="en-US" dirty="0" err="1">
                <a:solidFill>
                  <a:srgbClr val="000000"/>
                </a:solidFill>
                <a:ea typeface="MS PGothic" panose="020B0600070205080204" pitchFamily="34" charset="-128"/>
              </a:rPr>
              <a:t>Rept</a:t>
            </a:r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160</a:t>
            </a:r>
            <a:r>
              <a:rPr lang="en-US" dirty="0">
                <a:solidFill>
                  <a:srgbClr val="000000"/>
                </a:solidFill>
                <a:ea typeface="MS PGothic" panose="020B0600070205080204" pitchFamily="34" charset="-128"/>
              </a:rPr>
              <a:t>, 235 (1988)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AC90B-5D8D-4404-BEB3-03D408CC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F19B8-53AA-4610-8572-D4DB15EC073C}"/>
              </a:ext>
            </a:extLst>
          </p:cNvPr>
          <p:cNvSpPr txBox="1"/>
          <p:nvPr/>
        </p:nvSpPr>
        <p:spPr>
          <a:xfrm>
            <a:off x="1097280" y="5460975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Upcoming @ JLab</a:t>
            </a:r>
          </a:p>
        </p:txBody>
      </p:sp>
    </p:spTree>
    <p:extLst>
      <p:ext uri="{BB962C8B-B14F-4D97-AF65-F5344CB8AC3E}">
        <p14:creationId xmlns:p14="http://schemas.microsoft.com/office/powerpoint/2010/main" val="2891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899F04-0707-4442-9CD1-4B5E9B379E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Connects Tensor Physics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899F04-0707-4442-9CD1-4B5E9B379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E198C-C13A-4CF1-9DEB-7DE1933405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DIS: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QE/SRC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Elastic: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E198C-C13A-4CF1-9DEB-7DE193340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E8D865-B896-4416-AE94-D792F6B28426}"/>
                  </a:ext>
                </a:extLst>
              </p:cNvPr>
              <p:cNvSpPr txBox="1"/>
              <p:nvPr/>
            </p:nvSpPr>
            <p:spPr>
              <a:xfrm>
                <a:off x="992459" y="3579543"/>
                <a:ext cx="4208588" cy="14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 fixed target experiments: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E8D865-B896-4416-AE94-D792F6B28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59" y="3579543"/>
                <a:ext cx="4208588" cy="1491370"/>
              </a:xfrm>
              <a:prstGeom prst="rect">
                <a:avLst/>
              </a:prstGeom>
              <a:blipFill>
                <a:blip r:embed="rId4"/>
                <a:stretch>
                  <a:fillRect l="-3043" t="-367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A755B-45C8-46F9-9363-F520B34938FC}"/>
                  </a:ext>
                </a:extLst>
              </p:cNvPr>
              <p:cNvSpPr txBox="1"/>
              <p:nvPr/>
            </p:nvSpPr>
            <p:spPr>
              <a:xfrm>
                <a:off x="6364682" y="3579543"/>
                <a:ext cx="4847802" cy="144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collider experiments: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A755B-45C8-46F9-9363-F520B349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682" y="3579543"/>
                <a:ext cx="4847802" cy="1448217"/>
              </a:xfrm>
              <a:prstGeom prst="rect">
                <a:avLst/>
              </a:prstGeom>
              <a:blipFill>
                <a:blip r:embed="rId5"/>
                <a:stretch>
                  <a:fillRect l="-2516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0C1740-945D-4143-ACFD-7A2AE4019B74}"/>
                  </a:ext>
                </a:extLst>
              </p:cNvPr>
              <p:cNvSpPr txBox="1"/>
              <p:nvPr/>
            </p:nvSpPr>
            <p:spPr>
              <a:xfrm>
                <a:off x="4345603" y="5423470"/>
                <a:ext cx="403815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Cross-section w/ positive tensor pol.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Cross-section w/ negative tensor pol.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Unpolarized cross-section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0C1740-945D-4143-ACFD-7A2AE4019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03" y="5423470"/>
                <a:ext cx="4038157" cy="1107996"/>
              </a:xfrm>
              <a:prstGeom prst="rect">
                <a:avLst/>
              </a:prstGeom>
              <a:blipFill>
                <a:blip r:embed="rId6"/>
                <a:stretch>
                  <a:fillRect l="-1511" t="-7182" r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3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0BC8-B39A-4519-8F71-7A3F797E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Polarized Deuterons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B6B22-3361-4BAD-970D-31CB6C87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2E17-EB2A-40CF-A8C6-3861403D3B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67A35-77D6-4D01-86DC-9B40C29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7BBCCE-B1B3-4722-853D-8295AC743CD4}"/>
              </a:ext>
            </a:extLst>
          </p:cNvPr>
          <p:cNvGrpSpPr/>
          <p:nvPr/>
        </p:nvGrpSpPr>
        <p:grpSpPr>
          <a:xfrm>
            <a:off x="234596" y="2791682"/>
            <a:ext cx="1985470" cy="2273733"/>
            <a:chOff x="372804" y="2907672"/>
            <a:chExt cx="2213542" cy="25349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4E3C2C-ABED-44E9-943F-289F018120EA}"/>
                </a:ext>
              </a:extLst>
            </p:cNvPr>
            <p:cNvGrpSpPr/>
            <p:nvPr/>
          </p:nvGrpSpPr>
          <p:grpSpPr>
            <a:xfrm>
              <a:off x="1088773" y="2907672"/>
              <a:ext cx="1497573" cy="2337212"/>
              <a:chOff x="3622373" y="2097350"/>
              <a:chExt cx="1413019" cy="220526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9F418C-BC4A-4B0C-BB03-123A7D42B3AB}"/>
                  </a:ext>
                </a:extLst>
              </p:cNvPr>
              <p:cNvGrpSpPr/>
              <p:nvPr/>
            </p:nvGrpSpPr>
            <p:grpSpPr>
              <a:xfrm>
                <a:off x="3622373" y="2738766"/>
                <a:ext cx="1413019" cy="1563853"/>
                <a:chOff x="3622372" y="2738767"/>
                <a:chExt cx="1413021" cy="1563854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9E902603-D120-48AB-9EDD-8C92534D05E6}"/>
                    </a:ext>
                  </a:extLst>
                </p:cNvPr>
                <p:cNvSpPr/>
                <p:nvPr/>
              </p:nvSpPr>
              <p:spPr>
                <a:xfrm>
                  <a:off x="4485974" y="2844363"/>
                  <a:ext cx="549419" cy="15814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/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C07706E4-86C2-4021-A3D9-50925B2415A2}"/>
                    </a:ext>
                  </a:extLst>
                </p:cNvPr>
                <p:cNvCxnSpPr/>
                <p:nvPr/>
              </p:nvCxnSpPr>
              <p:spPr>
                <a:xfrm flipV="1">
                  <a:off x="4485974" y="2937962"/>
                  <a:ext cx="549419" cy="118687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D835886-7396-4CC9-BCEF-50CC310A889F}"/>
                    </a:ext>
                  </a:extLst>
                </p:cNvPr>
                <p:cNvCxnSpPr/>
                <p:nvPr/>
              </p:nvCxnSpPr>
              <p:spPr>
                <a:xfrm>
                  <a:off x="4485974" y="2937962"/>
                  <a:ext cx="549419" cy="12316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33C3EE3-4BBD-4AA8-BF01-7FB7897A976F}"/>
                    </a:ext>
                  </a:extLst>
                </p:cNvPr>
                <p:cNvSpPr/>
                <p:nvPr/>
              </p:nvSpPr>
              <p:spPr>
                <a:xfrm>
                  <a:off x="4485974" y="4056560"/>
                  <a:ext cx="549419" cy="15814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06A1F5D-1088-4843-8439-81BCBF830287}"/>
                    </a:ext>
                  </a:extLst>
                </p:cNvPr>
                <p:cNvSpPr txBox="1"/>
                <p:nvPr/>
              </p:nvSpPr>
              <p:spPr>
                <a:xfrm>
                  <a:off x="3643540" y="3954139"/>
                  <a:ext cx="732358" cy="348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m = -1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69BFF47-7800-4A77-9E21-1742FB7783FE}"/>
                    </a:ext>
                  </a:extLst>
                </p:cNvPr>
                <p:cNvSpPr/>
                <p:nvPr/>
              </p:nvSpPr>
              <p:spPr>
                <a:xfrm>
                  <a:off x="4695821" y="3544748"/>
                  <a:ext cx="128588" cy="749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32D0C61-2B10-4E17-94C8-2D849C0AEADC}"/>
                    </a:ext>
                  </a:extLst>
                </p:cNvPr>
                <p:cNvSpPr/>
                <p:nvPr/>
              </p:nvSpPr>
              <p:spPr>
                <a:xfrm>
                  <a:off x="4483400" y="3463983"/>
                  <a:ext cx="549419" cy="15814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D268FCB-5446-47B3-A3AF-6941E51C48B5}"/>
                    </a:ext>
                  </a:extLst>
                </p:cNvPr>
                <p:cNvSpPr txBox="1"/>
                <p:nvPr/>
              </p:nvSpPr>
              <p:spPr>
                <a:xfrm>
                  <a:off x="3622372" y="2738767"/>
                  <a:ext cx="774708" cy="348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m = +1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E595863-0817-421D-9403-D76B8F31D2B3}"/>
                    </a:ext>
                  </a:extLst>
                </p:cNvPr>
                <p:cNvSpPr txBox="1"/>
                <p:nvPr/>
              </p:nvSpPr>
              <p:spPr>
                <a:xfrm>
                  <a:off x="3676824" y="3363810"/>
                  <a:ext cx="665806" cy="348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m = 0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5DC3D4-E5B1-430B-B63B-82C3B0CD3800}"/>
                  </a:ext>
                </a:extLst>
              </p:cNvPr>
              <p:cNvSpPr txBox="1"/>
              <p:nvPr/>
            </p:nvSpPr>
            <p:spPr>
              <a:xfrm>
                <a:off x="3935909" y="2097350"/>
                <a:ext cx="818085" cy="609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Spin-1</a:t>
                </a:r>
              </a:p>
              <a:p>
                <a:pPr algn="r"/>
                <a:r>
                  <a:rPr lang="en-US" dirty="0"/>
                  <a:t>System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8AFF52-53EB-4657-96FA-31400735CE9A}"/>
                </a:ext>
              </a:extLst>
            </p:cNvPr>
            <p:cNvGrpSpPr/>
            <p:nvPr/>
          </p:nvGrpSpPr>
          <p:grpSpPr>
            <a:xfrm>
              <a:off x="372804" y="3299784"/>
              <a:ext cx="761175" cy="2142806"/>
              <a:chOff x="8124239" y="2484371"/>
              <a:chExt cx="761175" cy="214280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91288A1-0725-4EA5-89FD-76CE318E5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445"/>
              <a:stretch/>
            </p:blipFill>
            <p:spPr>
              <a:xfrm>
                <a:off x="8154691" y="2484371"/>
                <a:ext cx="725823" cy="7113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15B8D77-ACE5-4114-B140-AAF7314AC1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445"/>
              <a:stretch/>
            </p:blipFill>
            <p:spPr>
              <a:xfrm>
                <a:off x="8159591" y="3915845"/>
                <a:ext cx="725823" cy="71133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8E7FBF0-8964-450D-92FF-F6CF26D5AC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54" t="1032" r="1491" b="-1032"/>
              <a:stretch/>
            </p:blipFill>
            <p:spPr>
              <a:xfrm>
                <a:off x="8124239" y="3223667"/>
                <a:ext cx="725823" cy="711332"/>
              </a:xfrm>
              <a:prstGeom prst="rect">
                <a:avLst/>
              </a:prstGeom>
            </p:spPr>
          </p:pic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E89B568D-DF15-45EB-A556-175B147B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70" y="3843952"/>
            <a:ext cx="4570430" cy="245630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D37601BC-2E34-486D-95A5-0C765BA98CB2}"/>
              </a:ext>
            </a:extLst>
          </p:cNvPr>
          <p:cNvGrpSpPr/>
          <p:nvPr/>
        </p:nvGrpSpPr>
        <p:grpSpPr>
          <a:xfrm>
            <a:off x="3432554" y="1815006"/>
            <a:ext cx="2598725" cy="1838680"/>
            <a:chOff x="3432554" y="1815006"/>
            <a:chExt cx="2598725" cy="18386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16D9ED-D921-434E-A7C9-5391C7030BA4}"/>
                </a:ext>
              </a:extLst>
            </p:cNvPr>
            <p:cNvGrpSpPr/>
            <p:nvPr/>
          </p:nvGrpSpPr>
          <p:grpSpPr>
            <a:xfrm>
              <a:off x="3898861" y="2545689"/>
              <a:ext cx="1550498" cy="1107997"/>
              <a:chOff x="1063874" y="1264050"/>
              <a:chExt cx="1914639" cy="136821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7DC1D1-6971-4E3F-AE32-4744A5D8B3F6}"/>
                  </a:ext>
                </a:extLst>
              </p:cNvPr>
              <p:cNvSpPr txBox="1"/>
              <p:nvPr/>
            </p:nvSpPr>
            <p:spPr>
              <a:xfrm>
                <a:off x="1815879" y="1264050"/>
                <a:ext cx="548710" cy="136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/>
                  <a:t>-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47A12E2-5C22-44AD-8BF4-C47F67D946FD}"/>
                  </a:ext>
                </a:extLst>
              </p:cNvPr>
              <p:cNvGrpSpPr/>
              <p:nvPr/>
            </p:nvGrpSpPr>
            <p:grpSpPr>
              <a:xfrm>
                <a:off x="1063874" y="1683892"/>
                <a:ext cx="705707" cy="669979"/>
                <a:chOff x="-74520" y="1810707"/>
                <a:chExt cx="1512748" cy="1436161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B54019CB-CAE9-45AF-971A-0D5822CED7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-74520" y="1810707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36" name="Up Arrow 50">
                  <a:extLst>
                    <a:ext uri="{FF2B5EF4-FFF2-40B4-BE49-F238E27FC236}">
                      <a16:creationId xmlns:a16="http://schemas.microsoft.com/office/drawing/2014/main" id="{EDD18721-E090-4693-8944-E4F36318F179}"/>
                    </a:ext>
                  </a:extLst>
                </p:cNvPr>
                <p:cNvSpPr/>
                <p:nvPr/>
              </p:nvSpPr>
              <p:spPr>
                <a:xfrm>
                  <a:off x="1183527" y="184394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7" name="Up Arrow 51">
                  <a:extLst>
                    <a:ext uri="{FF2B5EF4-FFF2-40B4-BE49-F238E27FC236}">
                      <a16:creationId xmlns:a16="http://schemas.microsoft.com/office/drawing/2014/main" id="{96C3B9D5-0E3E-4970-9727-FF1658F8094C}"/>
                    </a:ext>
                  </a:extLst>
                </p:cNvPr>
                <p:cNvSpPr/>
                <p:nvPr/>
              </p:nvSpPr>
              <p:spPr>
                <a:xfrm>
                  <a:off x="1175448" y="2628392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A24FD50-FEE5-4742-A7F7-3D9CE067C752}"/>
                  </a:ext>
                </a:extLst>
              </p:cNvPr>
              <p:cNvGrpSpPr/>
              <p:nvPr/>
            </p:nvGrpSpPr>
            <p:grpSpPr>
              <a:xfrm>
                <a:off x="2272806" y="1683571"/>
                <a:ext cx="705707" cy="669979"/>
                <a:chOff x="2163443" y="1822630"/>
                <a:chExt cx="1512748" cy="1436161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CAB35CC-5B1A-4869-80A9-4A1002172E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2163443" y="1822630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33" name="Up Arrow 47">
                  <a:extLst>
                    <a:ext uri="{FF2B5EF4-FFF2-40B4-BE49-F238E27FC236}">
                      <a16:creationId xmlns:a16="http://schemas.microsoft.com/office/drawing/2014/main" id="{D03517EF-B031-423B-A433-BA24377B9086}"/>
                    </a:ext>
                  </a:extLst>
                </p:cNvPr>
                <p:cNvSpPr/>
                <p:nvPr/>
              </p:nvSpPr>
              <p:spPr>
                <a:xfrm rot="10800000">
                  <a:off x="3421490" y="1855868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4" name="Up Arrow 48">
                  <a:extLst>
                    <a:ext uri="{FF2B5EF4-FFF2-40B4-BE49-F238E27FC236}">
                      <a16:creationId xmlns:a16="http://schemas.microsoft.com/office/drawing/2014/main" id="{8EED3F3A-2ED3-46BC-9586-D2ED33505D3C}"/>
                    </a:ext>
                  </a:extLst>
                </p:cNvPr>
                <p:cNvSpPr/>
                <p:nvPr/>
              </p:nvSpPr>
              <p:spPr>
                <a:xfrm rot="10800000">
                  <a:off x="3413411" y="264031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565D98-BCE5-46C0-BC83-C4C186F7B901}"/>
                </a:ext>
              </a:extLst>
            </p:cNvPr>
            <p:cNvSpPr txBox="1"/>
            <p:nvPr/>
          </p:nvSpPr>
          <p:spPr>
            <a:xfrm>
              <a:off x="3432554" y="1815006"/>
              <a:ext cx="2598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Vector Polarization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B48F188-E88C-4B5B-AA7D-86CEF4AC1957}"/>
                    </a:ext>
                  </a:extLst>
                </p:cNvPr>
                <p:cNvSpPr txBox="1"/>
                <p:nvPr/>
              </p:nvSpPr>
              <p:spPr>
                <a:xfrm>
                  <a:off x="3802655" y="2454272"/>
                  <a:ext cx="18585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Vector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B48F188-E88C-4B5B-AA7D-86CEF4AC1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655" y="2454272"/>
                  <a:ext cx="185852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869" t="-28889" r="-1967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0C2F63-5066-419D-B6C4-57CD08C350EF}"/>
              </a:ext>
            </a:extLst>
          </p:cNvPr>
          <p:cNvCxnSpPr/>
          <p:nvPr/>
        </p:nvCxnSpPr>
        <p:spPr>
          <a:xfrm>
            <a:off x="2602958" y="1890506"/>
            <a:ext cx="0" cy="4246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18A2F4-7741-4EE0-A46E-0B035DF5777F}"/>
              </a:ext>
            </a:extLst>
          </p:cNvPr>
          <p:cNvGrpSpPr/>
          <p:nvPr/>
        </p:nvGrpSpPr>
        <p:grpSpPr>
          <a:xfrm>
            <a:off x="2896691" y="4066207"/>
            <a:ext cx="3917190" cy="1920918"/>
            <a:chOff x="2896691" y="4066207"/>
            <a:chExt cx="3917190" cy="192091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0657A94-44AB-4A31-88ED-23204ECA45BC}"/>
                </a:ext>
              </a:extLst>
            </p:cNvPr>
            <p:cNvGrpSpPr/>
            <p:nvPr/>
          </p:nvGrpSpPr>
          <p:grpSpPr>
            <a:xfrm>
              <a:off x="2896691" y="4066207"/>
              <a:ext cx="3701964" cy="719840"/>
              <a:chOff x="2896691" y="4066207"/>
              <a:chExt cx="3701964" cy="71984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1386907-1D79-4B85-8CFE-A752F8D22E5F}"/>
                  </a:ext>
                </a:extLst>
              </p:cNvPr>
              <p:cNvGrpSpPr/>
              <p:nvPr/>
            </p:nvGrpSpPr>
            <p:grpSpPr>
              <a:xfrm>
                <a:off x="2896691" y="4066207"/>
                <a:ext cx="1522110" cy="719840"/>
                <a:chOff x="3019272" y="3983816"/>
                <a:chExt cx="1811133" cy="856526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3243476-AE7B-463B-9EC3-40661C035B10}"/>
                    </a:ext>
                  </a:extLst>
                </p:cNvPr>
                <p:cNvSpPr txBox="1"/>
                <p:nvPr/>
              </p:nvSpPr>
              <p:spPr>
                <a:xfrm>
                  <a:off x="3888890" y="3983816"/>
                  <a:ext cx="523006" cy="842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/>
                    <a:t>&gt;</a:t>
                  </a:r>
                  <a:endParaRPr lang="en-US" sz="6000" dirty="0"/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60A87C0-CF46-4011-AC7B-47060F17D8ED}"/>
                    </a:ext>
                  </a:extLst>
                </p:cNvPr>
                <p:cNvGrpSpPr/>
                <p:nvPr/>
              </p:nvGrpSpPr>
              <p:grpSpPr>
                <a:xfrm>
                  <a:off x="3019272" y="3983816"/>
                  <a:ext cx="902199" cy="856526"/>
                  <a:chOff x="-74520" y="1810707"/>
                  <a:chExt cx="1512748" cy="1436161"/>
                </a:xfrm>
              </p:grpSpPr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3A09A79E-98D3-4187-ACBC-E79FD267A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4059"/>
                  <a:stretch/>
                </p:blipFill>
                <p:spPr>
                  <a:xfrm rot="2249605">
                    <a:off x="-74520" y="1810707"/>
                    <a:ext cx="1346657" cy="1423596"/>
                  </a:xfrm>
                  <a:prstGeom prst="rect">
                    <a:avLst/>
                  </a:prstGeom>
                </p:spPr>
              </p:pic>
              <p:sp>
                <p:nvSpPr>
                  <p:cNvPr id="68" name="Up Arrow 50">
                    <a:extLst>
                      <a:ext uri="{FF2B5EF4-FFF2-40B4-BE49-F238E27FC236}">
                        <a16:creationId xmlns:a16="http://schemas.microsoft.com/office/drawing/2014/main" id="{C0B97A9C-D9E7-4B57-9F9B-322AA42EE3E2}"/>
                      </a:ext>
                    </a:extLst>
                  </p:cNvPr>
                  <p:cNvSpPr/>
                  <p:nvPr/>
                </p:nvSpPr>
                <p:spPr>
                  <a:xfrm>
                    <a:off x="1183527" y="1843945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9" name="Up Arrow 51">
                    <a:extLst>
                      <a:ext uri="{FF2B5EF4-FFF2-40B4-BE49-F238E27FC236}">
                        <a16:creationId xmlns:a16="http://schemas.microsoft.com/office/drawing/2014/main" id="{1D4446B7-72FC-4881-AFAE-15C2C0EB4DDC}"/>
                      </a:ext>
                    </a:extLst>
                  </p:cNvPr>
                  <p:cNvSpPr/>
                  <p:nvPr/>
                </p:nvSpPr>
                <p:spPr>
                  <a:xfrm>
                    <a:off x="1175448" y="2628392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6F993D0A-E5C9-4CC2-B1C1-C65B86EF368C}"/>
                    </a:ext>
                  </a:extLst>
                </p:cNvPr>
                <p:cNvGrpSpPr/>
                <p:nvPr/>
              </p:nvGrpSpPr>
              <p:grpSpPr>
                <a:xfrm>
                  <a:off x="4258915" y="4160861"/>
                  <a:ext cx="571490" cy="542559"/>
                  <a:chOff x="2163443" y="1822630"/>
                  <a:chExt cx="1512748" cy="1436161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86600C70-C6AA-4DBF-B2C0-E099DAE3B5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4059"/>
                  <a:stretch/>
                </p:blipFill>
                <p:spPr>
                  <a:xfrm rot="2249605">
                    <a:off x="2163443" y="1822630"/>
                    <a:ext cx="1346657" cy="1423596"/>
                  </a:xfrm>
                  <a:prstGeom prst="rect">
                    <a:avLst/>
                  </a:prstGeom>
                </p:spPr>
              </p:pic>
              <p:sp>
                <p:nvSpPr>
                  <p:cNvPr id="65" name="Up Arrow 47">
                    <a:extLst>
                      <a:ext uri="{FF2B5EF4-FFF2-40B4-BE49-F238E27FC236}">
                        <a16:creationId xmlns:a16="http://schemas.microsoft.com/office/drawing/2014/main" id="{DAC8430A-1204-4F0B-9EAE-370DA5AB79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1490" y="1855868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6" name="Up Arrow 48">
                    <a:extLst>
                      <a:ext uri="{FF2B5EF4-FFF2-40B4-BE49-F238E27FC236}">
                        <a16:creationId xmlns:a16="http://schemas.microsoft.com/office/drawing/2014/main" id="{F7374ECD-E6B1-4D4D-AD0E-38C1F75DA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13411" y="2640315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36E3883-99D6-4B90-B78B-C6C430710F4B}"/>
                      </a:ext>
                    </a:extLst>
                  </p:cNvPr>
                  <p:cNvSpPr txBox="1"/>
                  <p:nvPr/>
                </p:nvSpPr>
                <p:spPr>
                  <a:xfrm>
                    <a:off x="4641131" y="4262962"/>
                    <a:ext cx="19575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0&lt;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36E3883-99D6-4B90-B78B-C6C430710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1131" y="4262962"/>
                    <a:ext cx="195752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58" r="-3427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2E6AC38-8314-446F-B457-4BAB396B1E26}"/>
                </a:ext>
              </a:extLst>
            </p:cNvPr>
            <p:cNvGrpSpPr/>
            <p:nvPr/>
          </p:nvGrpSpPr>
          <p:grpSpPr>
            <a:xfrm>
              <a:off x="2937209" y="5270423"/>
              <a:ext cx="3876672" cy="716702"/>
              <a:chOff x="2937209" y="5270423"/>
              <a:chExt cx="3876672" cy="71670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9190383-548F-4919-A0E1-A611F30C4913}"/>
                  </a:ext>
                </a:extLst>
              </p:cNvPr>
              <p:cNvGrpSpPr/>
              <p:nvPr/>
            </p:nvGrpSpPr>
            <p:grpSpPr>
              <a:xfrm>
                <a:off x="2937209" y="5270423"/>
                <a:ext cx="1519223" cy="716702"/>
                <a:chOff x="3117814" y="5134015"/>
                <a:chExt cx="1893641" cy="893335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B84A303-28D1-491E-9D3A-D0669A7B3E40}"/>
                    </a:ext>
                  </a:extLst>
                </p:cNvPr>
                <p:cNvSpPr txBox="1"/>
                <p:nvPr/>
              </p:nvSpPr>
              <p:spPr>
                <a:xfrm>
                  <a:off x="3726798" y="5221729"/>
                  <a:ext cx="515902" cy="8056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&lt;</a:t>
                  </a:r>
                  <a:endParaRPr lang="en-US" sz="5400" dirty="0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8D68277-4DC0-4E31-99E4-EF48D26410BC}"/>
                    </a:ext>
                  </a:extLst>
                </p:cNvPr>
                <p:cNvGrpSpPr/>
                <p:nvPr/>
              </p:nvGrpSpPr>
              <p:grpSpPr>
                <a:xfrm>
                  <a:off x="3117814" y="5399034"/>
                  <a:ext cx="571490" cy="542559"/>
                  <a:chOff x="-74520" y="1810707"/>
                  <a:chExt cx="1512748" cy="1436161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76183F4C-21C0-4574-A26F-C006A6AD8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4059"/>
                  <a:stretch/>
                </p:blipFill>
                <p:spPr>
                  <a:xfrm rot="2249605">
                    <a:off x="-74520" y="1810707"/>
                    <a:ext cx="1346657" cy="1423596"/>
                  </a:xfrm>
                  <a:prstGeom prst="rect">
                    <a:avLst/>
                  </a:prstGeom>
                </p:spPr>
              </p:pic>
              <p:sp>
                <p:nvSpPr>
                  <p:cNvPr id="73" name="Up Arrow 50">
                    <a:extLst>
                      <a:ext uri="{FF2B5EF4-FFF2-40B4-BE49-F238E27FC236}">
                        <a16:creationId xmlns:a16="http://schemas.microsoft.com/office/drawing/2014/main" id="{43731EDE-AB53-491F-84ED-A0DA408FEC88}"/>
                      </a:ext>
                    </a:extLst>
                  </p:cNvPr>
                  <p:cNvSpPr/>
                  <p:nvPr/>
                </p:nvSpPr>
                <p:spPr>
                  <a:xfrm>
                    <a:off x="1183527" y="1843945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4" name="Up Arrow 51">
                    <a:extLst>
                      <a:ext uri="{FF2B5EF4-FFF2-40B4-BE49-F238E27FC236}">
                        <a16:creationId xmlns:a16="http://schemas.microsoft.com/office/drawing/2014/main" id="{31088424-74D4-4A5B-972C-49C88D44CF64}"/>
                      </a:ext>
                    </a:extLst>
                  </p:cNvPr>
                  <p:cNvSpPr/>
                  <p:nvPr/>
                </p:nvSpPr>
                <p:spPr>
                  <a:xfrm>
                    <a:off x="1175448" y="2628392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840A62C6-FCED-4C60-A9F9-9C841859D637}"/>
                    </a:ext>
                  </a:extLst>
                </p:cNvPr>
                <p:cNvGrpSpPr/>
                <p:nvPr/>
              </p:nvGrpSpPr>
              <p:grpSpPr>
                <a:xfrm>
                  <a:off x="4074047" y="5134015"/>
                  <a:ext cx="937408" cy="889953"/>
                  <a:chOff x="2163443" y="1822630"/>
                  <a:chExt cx="1512748" cy="1436161"/>
                </a:xfrm>
              </p:grpSpPr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54331314-17F8-48EE-9CB3-491198288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4059"/>
                  <a:stretch/>
                </p:blipFill>
                <p:spPr>
                  <a:xfrm rot="2249605">
                    <a:off x="2163443" y="1822630"/>
                    <a:ext cx="1346657" cy="1423596"/>
                  </a:xfrm>
                  <a:prstGeom prst="rect">
                    <a:avLst/>
                  </a:prstGeom>
                </p:spPr>
              </p:pic>
              <p:sp>
                <p:nvSpPr>
                  <p:cNvPr id="77" name="Up Arrow 47">
                    <a:extLst>
                      <a:ext uri="{FF2B5EF4-FFF2-40B4-BE49-F238E27FC236}">
                        <a16:creationId xmlns:a16="http://schemas.microsoft.com/office/drawing/2014/main" id="{AF9AEAA2-82EF-49AE-9DDC-41A623843C7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1490" y="1855868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8" name="Up Arrow 48">
                    <a:extLst>
                      <a:ext uri="{FF2B5EF4-FFF2-40B4-BE49-F238E27FC236}">
                        <a16:creationId xmlns:a16="http://schemas.microsoft.com/office/drawing/2014/main" id="{FEC5D2C7-72D9-4E6A-9F7A-04840C2433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13411" y="2640315"/>
                    <a:ext cx="254701" cy="618476"/>
                  </a:xfrm>
                  <a:prstGeom prst="up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293556D-14EE-4485-A80E-830EC3559421}"/>
                      </a:ext>
                    </a:extLst>
                  </p:cNvPr>
                  <p:cNvSpPr txBox="1"/>
                  <p:nvPr/>
                </p:nvSpPr>
                <p:spPr>
                  <a:xfrm>
                    <a:off x="4627129" y="5481119"/>
                    <a:ext cx="218675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293556D-14EE-4485-A80E-830EC35594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7129" y="5481119"/>
                    <a:ext cx="218675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39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EC47FA-E7EE-4D84-9D88-4FAE1E76B748}"/>
              </a:ext>
            </a:extLst>
          </p:cNvPr>
          <p:cNvCxnSpPr/>
          <p:nvPr/>
        </p:nvCxnSpPr>
        <p:spPr>
          <a:xfrm>
            <a:off x="7102960" y="1912191"/>
            <a:ext cx="0" cy="4246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FE4DE52-B390-4CD5-AC7C-8038FC312191}"/>
              </a:ext>
            </a:extLst>
          </p:cNvPr>
          <p:cNvGrpSpPr/>
          <p:nvPr/>
        </p:nvGrpSpPr>
        <p:grpSpPr>
          <a:xfrm>
            <a:off x="8063818" y="1815939"/>
            <a:ext cx="3028245" cy="1731191"/>
            <a:chOff x="8063818" y="1815939"/>
            <a:chExt cx="3028245" cy="1731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67A3D3-6402-43B6-8A58-4A7A333EAC18}"/>
                </a:ext>
              </a:extLst>
            </p:cNvPr>
            <p:cNvGrpSpPr/>
            <p:nvPr/>
          </p:nvGrpSpPr>
          <p:grpSpPr>
            <a:xfrm>
              <a:off x="8063818" y="2716131"/>
              <a:ext cx="3028245" cy="830999"/>
              <a:chOff x="-101389" y="3223567"/>
              <a:chExt cx="3739439" cy="102616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F946D1-D60D-4461-832A-55ED61A192C7}"/>
                  </a:ext>
                </a:extLst>
              </p:cNvPr>
              <p:cNvSpPr txBox="1"/>
              <p:nvPr/>
            </p:nvSpPr>
            <p:spPr>
              <a:xfrm>
                <a:off x="-101389" y="3223567"/>
                <a:ext cx="3062642" cy="102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(    +    )-2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AF22CB5-A396-4B30-8575-FD2CF0D9AA92}"/>
                  </a:ext>
                </a:extLst>
              </p:cNvPr>
              <p:cNvGrpSpPr/>
              <p:nvPr/>
            </p:nvGrpSpPr>
            <p:grpSpPr>
              <a:xfrm>
                <a:off x="2843109" y="3460365"/>
                <a:ext cx="794941" cy="664117"/>
                <a:chOff x="4366236" y="4184062"/>
                <a:chExt cx="1704028" cy="1423596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F0637A8E-25B4-4489-91F8-F9F953C4E7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80" r="8840"/>
                <a:stretch/>
              </p:blipFill>
              <p:spPr>
                <a:xfrm rot="2249605">
                  <a:off x="4366236" y="4184062"/>
                  <a:ext cx="1086903" cy="1423596"/>
                </a:xfrm>
                <a:prstGeom prst="rect">
                  <a:avLst/>
                </a:prstGeom>
              </p:spPr>
            </p:pic>
            <p:sp>
              <p:nvSpPr>
                <p:cNvPr id="54" name="Up Arrow 66">
                  <a:extLst>
                    <a:ext uri="{FF2B5EF4-FFF2-40B4-BE49-F238E27FC236}">
                      <a16:creationId xmlns:a16="http://schemas.microsoft.com/office/drawing/2014/main" id="{D2C2A671-D4EB-4C07-B9B0-70D0CC62E930}"/>
                    </a:ext>
                  </a:extLst>
                </p:cNvPr>
                <p:cNvSpPr/>
                <p:nvPr/>
              </p:nvSpPr>
              <p:spPr>
                <a:xfrm>
                  <a:off x="5519419" y="4543476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5" name="Up Arrow 67">
                  <a:extLst>
                    <a:ext uri="{FF2B5EF4-FFF2-40B4-BE49-F238E27FC236}">
                      <a16:creationId xmlns:a16="http://schemas.microsoft.com/office/drawing/2014/main" id="{3569E418-64B5-4601-B9E9-86F3E3475E45}"/>
                    </a:ext>
                  </a:extLst>
                </p:cNvPr>
                <p:cNvSpPr/>
                <p:nvPr/>
              </p:nvSpPr>
              <p:spPr>
                <a:xfrm rot="10800000">
                  <a:off x="5815563" y="4543476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B009921-C0F4-40CA-B42D-68E92E2093E4}"/>
                  </a:ext>
                </a:extLst>
              </p:cNvPr>
              <p:cNvGrpSpPr/>
              <p:nvPr/>
            </p:nvGrpSpPr>
            <p:grpSpPr>
              <a:xfrm>
                <a:off x="181450" y="3449606"/>
                <a:ext cx="705707" cy="669979"/>
                <a:chOff x="-74520" y="1810707"/>
                <a:chExt cx="1512748" cy="1436161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28F43317-03EE-458C-ABF8-D39F92961F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-74520" y="1810707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51" name="Up Arrow 63">
                  <a:extLst>
                    <a:ext uri="{FF2B5EF4-FFF2-40B4-BE49-F238E27FC236}">
                      <a16:creationId xmlns:a16="http://schemas.microsoft.com/office/drawing/2014/main" id="{FEA5E2D7-7CEC-4027-B5E8-FD774410DD57}"/>
                    </a:ext>
                  </a:extLst>
                </p:cNvPr>
                <p:cNvSpPr/>
                <p:nvPr/>
              </p:nvSpPr>
              <p:spPr>
                <a:xfrm>
                  <a:off x="1183527" y="184394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2" name="Up Arrow 64">
                  <a:extLst>
                    <a:ext uri="{FF2B5EF4-FFF2-40B4-BE49-F238E27FC236}">
                      <a16:creationId xmlns:a16="http://schemas.microsoft.com/office/drawing/2014/main" id="{5BF0D699-F011-4A7D-A7C0-39B5171FF570}"/>
                    </a:ext>
                  </a:extLst>
                </p:cNvPr>
                <p:cNvSpPr/>
                <p:nvPr/>
              </p:nvSpPr>
              <p:spPr>
                <a:xfrm>
                  <a:off x="1175448" y="2628392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EC06224-B798-4D78-994C-0D2DFCCABF9E}"/>
                  </a:ext>
                </a:extLst>
              </p:cNvPr>
              <p:cNvGrpSpPr/>
              <p:nvPr/>
            </p:nvGrpSpPr>
            <p:grpSpPr>
              <a:xfrm>
                <a:off x="1275570" y="3444859"/>
                <a:ext cx="705707" cy="669979"/>
                <a:chOff x="2163443" y="1822630"/>
                <a:chExt cx="1512748" cy="1436161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3A92821A-B618-497A-BA86-7D918AA03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59"/>
                <a:stretch/>
              </p:blipFill>
              <p:spPr>
                <a:xfrm rot="2249605">
                  <a:off x="2163443" y="1822630"/>
                  <a:ext cx="1346657" cy="1423596"/>
                </a:xfrm>
                <a:prstGeom prst="rect">
                  <a:avLst/>
                </a:prstGeom>
              </p:spPr>
            </p:pic>
            <p:sp>
              <p:nvSpPr>
                <p:cNvPr id="48" name="Up Arrow 60">
                  <a:extLst>
                    <a:ext uri="{FF2B5EF4-FFF2-40B4-BE49-F238E27FC236}">
                      <a16:creationId xmlns:a16="http://schemas.microsoft.com/office/drawing/2014/main" id="{8FACF205-07F3-44A9-8619-FC5F67F785DC}"/>
                    </a:ext>
                  </a:extLst>
                </p:cNvPr>
                <p:cNvSpPr/>
                <p:nvPr/>
              </p:nvSpPr>
              <p:spPr>
                <a:xfrm rot="10800000">
                  <a:off x="3421490" y="1855868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9" name="Up Arrow 61">
                  <a:extLst>
                    <a:ext uri="{FF2B5EF4-FFF2-40B4-BE49-F238E27FC236}">
                      <a16:creationId xmlns:a16="http://schemas.microsoft.com/office/drawing/2014/main" id="{5E37120F-ECDA-4462-A14A-E9551F42FC74}"/>
                    </a:ext>
                  </a:extLst>
                </p:cNvPr>
                <p:cNvSpPr/>
                <p:nvPr/>
              </p:nvSpPr>
              <p:spPr>
                <a:xfrm rot="10800000">
                  <a:off x="3413411" y="2640315"/>
                  <a:ext cx="254701" cy="618476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8602BD1-5E25-440B-A8BA-338F15FF36E3}"/>
                </a:ext>
              </a:extLst>
            </p:cNvPr>
            <p:cNvSpPr txBox="1"/>
            <p:nvPr/>
          </p:nvSpPr>
          <p:spPr>
            <a:xfrm>
              <a:off x="8218646" y="1815939"/>
              <a:ext cx="26133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Tensor Polarization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E418D00-D116-499C-9C4C-317FDC0FBF27}"/>
                    </a:ext>
                  </a:extLst>
                </p:cNvPr>
                <p:cNvSpPr txBox="1"/>
                <p:nvPr/>
              </p:nvSpPr>
              <p:spPr>
                <a:xfrm>
                  <a:off x="8106812" y="2430436"/>
                  <a:ext cx="27829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dirty="0"/>
                    <a:t>Tensor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E418D00-D116-499C-9C4C-317FDC0FB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812" y="2430436"/>
                  <a:ext cx="278294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263" t="-28889" r="-877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9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121AB-31DF-4F5F-87FF-85396F0D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65" y="1879966"/>
            <a:ext cx="6317388" cy="44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121AB-31DF-4F5F-87FF-85396F0D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65" y="1879966"/>
            <a:ext cx="6317388" cy="44372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ABCA87-956C-4779-BB9E-4B8C0CF29BD1}"/>
                  </a:ext>
                </a:extLst>
              </p14:cNvPr>
              <p14:cNvContentPartPr/>
              <p14:nvPr/>
            </p14:nvContentPartPr>
            <p14:xfrm>
              <a:off x="4344847" y="3228482"/>
              <a:ext cx="606600" cy="61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ABCA87-956C-4779-BB9E-4B8C0CF29B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6207" y="3219842"/>
                <a:ext cx="624240" cy="63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8665BAB-CB0C-4F04-83F4-BEDCA80835D8}"/>
              </a:ext>
            </a:extLst>
          </p:cNvPr>
          <p:cNvGrpSpPr/>
          <p:nvPr/>
        </p:nvGrpSpPr>
        <p:grpSpPr>
          <a:xfrm>
            <a:off x="4842727" y="2347562"/>
            <a:ext cx="1450440" cy="984240"/>
            <a:chOff x="4842727" y="2347562"/>
            <a:chExt cx="1450440" cy="9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99601B-CCB8-437D-91BA-151821DF043B}"/>
                    </a:ext>
                  </a:extLst>
                </p14:cNvPr>
                <p14:cNvContentPartPr/>
                <p14:nvPr/>
              </p14:nvContentPartPr>
              <p14:xfrm>
                <a:off x="4842727" y="2667602"/>
                <a:ext cx="201600" cy="34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99601B-CCB8-437D-91BA-151821DF04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34087" y="2658962"/>
                  <a:ext cx="219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02615F-3BCA-4B36-A8A6-E12393317DC7}"/>
                    </a:ext>
                  </a:extLst>
                </p14:cNvPr>
                <p14:cNvContentPartPr/>
                <p14:nvPr/>
              </p14:nvContentPartPr>
              <p14:xfrm>
                <a:off x="5090047" y="2800802"/>
                <a:ext cx="151200" cy="17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02615F-3BCA-4B36-A8A6-E12393317D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81407" y="2791802"/>
                  <a:ext cx="168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0190F6-B478-4E0B-880C-48E3E4EC3893}"/>
                    </a:ext>
                  </a:extLst>
                </p14:cNvPr>
                <p14:cNvContentPartPr/>
                <p14:nvPr/>
              </p14:nvContentPartPr>
              <p14:xfrm>
                <a:off x="5279407" y="2767682"/>
                <a:ext cx="94320" cy="12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0190F6-B478-4E0B-880C-48E3E4EC38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0767" y="2758682"/>
                  <a:ext cx="11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2EFE18-6CAD-4306-BAA0-D249BB566227}"/>
                    </a:ext>
                  </a:extLst>
                </p14:cNvPr>
                <p14:cNvContentPartPr/>
                <p14:nvPr/>
              </p14:nvContentPartPr>
              <p14:xfrm>
                <a:off x="5438887" y="2789282"/>
                <a:ext cx="112680" cy="7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2EFE18-6CAD-4306-BAA0-D249BB5662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30247" y="2780642"/>
                  <a:ext cx="130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BFFEE7-9246-460C-A929-BD79D1DF0CE0}"/>
                    </a:ext>
                  </a:extLst>
                </p14:cNvPr>
                <p14:cNvContentPartPr/>
                <p14:nvPr/>
              </p14:nvContentPartPr>
              <p14:xfrm>
                <a:off x="5423047" y="2704322"/>
                <a:ext cx="99720" cy="18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BFFEE7-9246-460C-A929-BD79D1DF0C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4047" y="2695682"/>
                  <a:ext cx="117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B603AA-3169-42CB-9AD4-368A36B8AE6B}"/>
                    </a:ext>
                  </a:extLst>
                </p14:cNvPr>
                <p14:cNvContentPartPr/>
                <p14:nvPr/>
              </p14:nvContentPartPr>
              <p14:xfrm>
                <a:off x="5576407" y="2648522"/>
                <a:ext cx="104040" cy="29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B603AA-3169-42CB-9AD4-368A36B8AE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67407" y="2639882"/>
                  <a:ext cx="121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DFF226-20F2-4886-8EA3-EA3FDCE2F0E1}"/>
                    </a:ext>
                  </a:extLst>
                </p14:cNvPr>
                <p14:cNvContentPartPr/>
                <p14:nvPr/>
              </p14:nvContentPartPr>
              <p14:xfrm>
                <a:off x="5707807" y="2658602"/>
                <a:ext cx="78840" cy="148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DFF226-20F2-4886-8EA3-EA3FDCE2F0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98807" y="2649962"/>
                  <a:ext cx="96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CD3E5E-4C08-419D-BB24-01171F02EB39}"/>
                    </a:ext>
                  </a:extLst>
                </p14:cNvPr>
                <p14:cNvContentPartPr/>
                <p14:nvPr/>
              </p14:nvContentPartPr>
              <p14:xfrm>
                <a:off x="5798527" y="2631602"/>
                <a:ext cx="135000" cy="16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CD3E5E-4C08-419D-BB24-01171F02EB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89887" y="2622962"/>
                  <a:ext cx="15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F08E3D-6ECA-494F-857B-A68E28833D57}"/>
                    </a:ext>
                  </a:extLst>
                </p14:cNvPr>
                <p14:cNvContentPartPr/>
                <p14:nvPr/>
              </p14:nvContentPartPr>
              <p14:xfrm>
                <a:off x="5984287" y="2561042"/>
                <a:ext cx="9720" cy="245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F08E3D-6ECA-494F-857B-A68E28833D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75287" y="2552402"/>
                  <a:ext cx="27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A5B21D-B55B-459F-8DCC-EC4BC17984B9}"/>
                    </a:ext>
                  </a:extLst>
                </p14:cNvPr>
                <p14:cNvContentPartPr/>
                <p14:nvPr/>
              </p14:nvContentPartPr>
              <p14:xfrm>
                <a:off x="5931727" y="2585882"/>
                <a:ext cx="289800" cy="13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A5B21D-B55B-459F-8DCC-EC4BC17984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22727" y="2577242"/>
                  <a:ext cx="307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01BBC5-18D4-4FC7-B129-5F0DEAF2F2FC}"/>
                    </a:ext>
                  </a:extLst>
                </p14:cNvPr>
                <p14:cNvContentPartPr/>
                <p14:nvPr/>
              </p14:nvContentPartPr>
              <p14:xfrm>
                <a:off x="6206047" y="2610362"/>
                <a:ext cx="87120" cy="11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01BBC5-18D4-4FC7-B129-5F0DEAF2F2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97047" y="2601722"/>
                  <a:ext cx="104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7C4B1A-3B3E-47A1-AC11-8774A2EEF27D}"/>
                    </a:ext>
                  </a:extLst>
                </p14:cNvPr>
                <p14:cNvContentPartPr/>
                <p14:nvPr/>
              </p14:nvContentPartPr>
              <p14:xfrm>
                <a:off x="6264367" y="2347562"/>
                <a:ext cx="25560" cy="39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7C4B1A-3B3E-47A1-AC11-8774A2EEF2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55727" y="2338922"/>
                  <a:ext cx="432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904B59-FC2F-4D51-8791-EEA793695F39}"/>
                    </a:ext>
                  </a:extLst>
                </p14:cNvPr>
                <p14:cNvContentPartPr/>
                <p14:nvPr/>
              </p14:nvContentPartPr>
              <p14:xfrm>
                <a:off x="5313607" y="3093842"/>
                <a:ext cx="294120" cy="237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904B59-FC2F-4D51-8791-EEA793695F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04967" y="3085202"/>
                  <a:ext cx="311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F7A472-7045-488F-8309-F3939F1C5624}"/>
                    </a:ext>
                  </a:extLst>
                </p14:cNvPr>
                <p14:cNvContentPartPr/>
                <p14:nvPr/>
              </p14:nvContentPartPr>
              <p14:xfrm>
                <a:off x="5591167" y="3061442"/>
                <a:ext cx="149400" cy="18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7F7A472-7045-488F-8309-F3939F1C562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82167" y="3052442"/>
                  <a:ext cx="167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5A8232-4DB6-4B20-8DA5-1C40E4B1C638}"/>
                    </a:ext>
                  </a:extLst>
                </p14:cNvPr>
                <p14:cNvContentPartPr/>
                <p14:nvPr/>
              </p14:nvContentPartPr>
              <p14:xfrm>
                <a:off x="5783767" y="3073682"/>
                <a:ext cx="93960" cy="14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5A8232-4DB6-4B20-8DA5-1C40E4B1C6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74767" y="3064682"/>
                  <a:ext cx="111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E49BEF-105B-4732-A03D-5EA77C6F0DB7}"/>
                    </a:ext>
                  </a:extLst>
                </p14:cNvPr>
                <p14:cNvContentPartPr/>
                <p14:nvPr/>
              </p14:nvContentPartPr>
              <p14:xfrm>
                <a:off x="5981047" y="2866682"/>
                <a:ext cx="25920" cy="245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E49BEF-105B-4732-A03D-5EA77C6F0D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72407" y="2858042"/>
                  <a:ext cx="43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8EE61D-639E-4540-BC95-A8FFB2E97793}"/>
                    </a:ext>
                  </a:extLst>
                </p14:cNvPr>
                <p14:cNvContentPartPr/>
                <p14:nvPr/>
              </p14:nvContentPartPr>
              <p14:xfrm>
                <a:off x="6053407" y="2908802"/>
                <a:ext cx="177480" cy="19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8EE61D-639E-4540-BC95-A8FFB2E9779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44407" y="2899802"/>
                  <a:ext cx="195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19C101-7D1B-4C88-B83B-C4AE598DF72D}"/>
                    </a:ext>
                  </a:extLst>
                </p14:cNvPr>
                <p14:cNvContentPartPr/>
                <p14:nvPr/>
              </p14:nvContentPartPr>
              <p14:xfrm>
                <a:off x="6024247" y="2918882"/>
                <a:ext cx="262800" cy="12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19C101-7D1B-4C88-B83B-C4AE598DF7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15607" y="2909882"/>
                  <a:ext cx="2804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179DC9-8EA6-41A5-AD54-433813266D2D}"/>
              </a:ext>
            </a:extLst>
          </p:cNvPr>
          <p:cNvGrpSpPr/>
          <p:nvPr/>
        </p:nvGrpSpPr>
        <p:grpSpPr>
          <a:xfrm>
            <a:off x="5179687" y="3835442"/>
            <a:ext cx="1028520" cy="672480"/>
            <a:chOff x="5179687" y="3835442"/>
            <a:chExt cx="102852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31FCAB-B170-4335-B488-BFF3E4233FEB}"/>
                    </a:ext>
                  </a:extLst>
                </p14:cNvPr>
                <p14:cNvContentPartPr/>
                <p14:nvPr/>
              </p14:nvContentPartPr>
              <p14:xfrm>
                <a:off x="5179687" y="4021562"/>
                <a:ext cx="10080" cy="12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31FCAB-B170-4335-B488-BFF3E4233F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71047" y="4012922"/>
                  <a:ext cx="27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00C94C2-E416-4A2B-9090-CE27F8104A03}"/>
                    </a:ext>
                  </a:extLst>
                </p14:cNvPr>
                <p14:cNvContentPartPr/>
                <p14:nvPr/>
              </p14:nvContentPartPr>
              <p14:xfrm>
                <a:off x="5183287" y="3909602"/>
                <a:ext cx="21600" cy="3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00C94C2-E416-4A2B-9090-CE27F8104A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74287" y="3900602"/>
                  <a:ext cx="3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1338CB-1EDA-4F2F-9617-13464775A5D9}"/>
                    </a:ext>
                  </a:extLst>
                </p14:cNvPr>
                <p14:cNvContentPartPr/>
                <p14:nvPr/>
              </p14:nvContentPartPr>
              <p14:xfrm>
                <a:off x="5289847" y="3974402"/>
                <a:ext cx="77040" cy="15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1338CB-1EDA-4F2F-9617-13464775A5D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1207" y="3965762"/>
                  <a:ext cx="94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724073-6BF5-40B4-BCEA-78B9F93DA089}"/>
                    </a:ext>
                  </a:extLst>
                </p14:cNvPr>
                <p14:cNvContentPartPr/>
                <p14:nvPr/>
              </p14:nvContentPartPr>
              <p14:xfrm>
                <a:off x="5587927" y="4033082"/>
                <a:ext cx="51840" cy="51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724073-6BF5-40B4-BCEA-78B9F93DA08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78927" y="4024082"/>
                  <a:ext cx="69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99BEAE-4CC8-4F31-A62A-9A5F5D887EA2}"/>
                    </a:ext>
                  </a:extLst>
                </p14:cNvPr>
                <p14:cNvContentPartPr/>
                <p14:nvPr/>
              </p14:nvContentPartPr>
              <p14:xfrm>
                <a:off x="5669287" y="3835442"/>
                <a:ext cx="16200" cy="4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99BEAE-4CC8-4F31-A62A-9A5F5D887E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60647" y="3826802"/>
                  <a:ext cx="33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DF47EB-4756-433B-9835-F42C511FE3CE}"/>
                    </a:ext>
                  </a:extLst>
                </p14:cNvPr>
                <p14:cNvContentPartPr/>
                <p14:nvPr/>
              </p14:nvContentPartPr>
              <p14:xfrm>
                <a:off x="5645167" y="3861002"/>
                <a:ext cx="300960" cy="19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DF47EB-4756-433B-9835-F42C511FE3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36167" y="3852362"/>
                  <a:ext cx="318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43BC762-E7BD-4F53-9CCB-586D21A54061}"/>
                    </a:ext>
                  </a:extLst>
                </p14:cNvPr>
                <p14:cNvContentPartPr/>
                <p14:nvPr/>
              </p14:nvContentPartPr>
              <p14:xfrm>
                <a:off x="5433487" y="4302722"/>
                <a:ext cx="119880" cy="20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43BC762-E7BD-4F53-9CCB-586D21A540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24487" y="4293722"/>
                  <a:ext cx="137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E7AE92-114C-4780-9596-C4E1702B838D}"/>
                    </a:ext>
                  </a:extLst>
                </p14:cNvPr>
                <p14:cNvContentPartPr/>
                <p14:nvPr/>
              </p14:nvContentPartPr>
              <p14:xfrm>
                <a:off x="5554447" y="4326482"/>
                <a:ext cx="164880" cy="13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E7AE92-114C-4780-9596-C4E1702B83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45447" y="4317842"/>
                  <a:ext cx="18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5B4EFF-C57C-4F15-A8F9-B5F930929F7A}"/>
                    </a:ext>
                  </a:extLst>
                </p14:cNvPr>
                <p14:cNvContentPartPr/>
                <p14:nvPr/>
              </p14:nvContentPartPr>
              <p14:xfrm>
                <a:off x="5710327" y="4339082"/>
                <a:ext cx="119520" cy="12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5B4EFF-C57C-4F15-A8F9-B5F930929F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01327" y="4330442"/>
                  <a:ext cx="137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7068B3-0D3B-491B-81CD-25F6213F489E}"/>
                    </a:ext>
                  </a:extLst>
                </p14:cNvPr>
                <p14:cNvContentPartPr/>
                <p14:nvPr/>
              </p14:nvContentPartPr>
              <p14:xfrm>
                <a:off x="5870887" y="4149362"/>
                <a:ext cx="64080" cy="29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7068B3-0D3B-491B-81CD-25F6213F48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61887" y="4140362"/>
                  <a:ext cx="81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5D40E3-18C5-42AF-B53A-20068215DFCE}"/>
                    </a:ext>
                  </a:extLst>
                </p14:cNvPr>
                <p14:cNvContentPartPr/>
                <p14:nvPr/>
              </p14:nvContentPartPr>
              <p14:xfrm>
                <a:off x="6001927" y="4039202"/>
                <a:ext cx="170640" cy="25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5D40E3-18C5-42AF-B53A-20068215DF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92927" y="4030202"/>
                  <a:ext cx="1882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361608-ACBB-4904-BA81-01DA7C80BEA6}"/>
                    </a:ext>
                  </a:extLst>
                </p14:cNvPr>
                <p14:cNvContentPartPr/>
                <p14:nvPr/>
              </p14:nvContentPartPr>
              <p14:xfrm>
                <a:off x="6155647" y="4309202"/>
                <a:ext cx="52560" cy="7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361608-ACBB-4904-BA81-01DA7C80BE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47007" y="4300562"/>
                  <a:ext cx="7020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66AB350-19B6-4F0E-B2E2-5DC1EC9A4968}"/>
                  </a:ext>
                </a:extLst>
              </p14:cNvPr>
              <p14:cNvContentPartPr/>
              <p14:nvPr/>
            </p14:nvContentPartPr>
            <p14:xfrm>
              <a:off x="4303447" y="2902322"/>
              <a:ext cx="481320" cy="41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66AB350-19B6-4F0E-B2E2-5DC1EC9A49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94447" y="2893682"/>
                <a:ext cx="49896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121AB-31DF-4F5F-87FF-85396F0D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65" y="1879966"/>
            <a:ext cx="6317388" cy="443721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68C53A3-DC3F-468D-A696-0C778EF18513}"/>
              </a:ext>
            </a:extLst>
          </p:cNvPr>
          <p:cNvGrpSpPr/>
          <p:nvPr/>
        </p:nvGrpSpPr>
        <p:grpSpPr>
          <a:xfrm>
            <a:off x="3738247" y="3312362"/>
            <a:ext cx="1672560" cy="996120"/>
            <a:chOff x="3738247" y="3312362"/>
            <a:chExt cx="1672560" cy="9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E508B2-B337-437A-BC98-B9B4CCBFD7A9}"/>
                    </a:ext>
                  </a:extLst>
                </p14:cNvPr>
                <p14:cNvContentPartPr/>
                <p14:nvPr/>
              </p14:nvContentPartPr>
              <p14:xfrm>
                <a:off x="3738247" y="3312362"/>
                <a:ext cx="1103400" cy="706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E508B2-B337-437A-BC98-B9B4CCBFD7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29247" y="3303722"/>
                  <a:ext cx="112104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3B8362-A444-4A09-A945-5C43BF2D347F}"/>
                    </a:ext>
                  </a:extLst>
                </p14:cNvPr>
                <p14:cNvContentPartPr/>
                <p14:nvPr/>
              </p14:nvContentPartPr>
              <p14:xfrm>
                <a:off x="4391647" y="3870722"/>
                <a:ext cx="240480" cy="42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3B8362-A444-4A09-A945-5C43BF2D34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83007" y="3862082"/>
                  <a:ext cx="2581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F022FC-0428-45BB-B3B1-B2CDA51BA466}"/>
                    </a:ext>
                  </a:extLst>
                </p14:cNvPr>
                <p14:cNvContentPartPr/>
                <p14:nvPr/>
              </p14:nvContentPartPr>
              <p14:xfrm>
                <a:off x="4315327" y="3846962"/>
                <a:ext cx="219600" cy="14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F022FC-0428-45BB-B3B1-B2CDA51BA4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06327" y="3838322"/>
                  <a:ext cx="237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1A15AB-AAD0-4775-8FB3-1511BE9D8BC5}"/>
                    </a:ext>
                  </a:extLst>
                </p14:cNvPr>
                <p14:cNvContentPartPr/>
                <p14:nvPr/>
              </p14:nvContentPartPr>
              <p14:xfrm>
                <a:off x="4743727" y="4096082"/>
                <a:ext cx="144360" cy="21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1A15AB-AAD0-4775-8FB3-1511BE9D8BC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34727" y="4087082"/>
                  <a:ext cx="162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DE6E39-D7FF-4C5F-8AB6-BE9A000A3983}"/>
                    </a:ext>
                  </a:extLst>
                </p14:cNvPr>
                <p14:cNvContentPartPr/>
                <p14:nvPr/>
              </p14:nvContentPartPr>
              <p14:xfrm>
                <a:off x="4917607" y="4005722"/>
                <a:ext cx="493200" cy="29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DE6E39-D7FF-4C5F-8AB6-BE9A000A39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08967" y="3996722"/>
                  <a:ext cx="51084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B71157B-C7AC-41B1-9CE1-1DD87D911752}"/>
              </a:ext>
            </a:extLst>
          </p:cNvPr>
          <p:cNvGrpSpPr/>
          <p:nvPr/>
        </p:nvGrpSpPr>
        <p:grpSpPr>
          <a:xfrm>
            <a:off x="5671807" y="3868922"/>
            <a:ext cx="522360" cy="373320"/>
            <a:chOff x="5671807" y="3868922"/>
            <a:chExt cx="5223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83D5FE-2B6C-4A7C-ADCC-007853A709F9}"/>
                    </a:ext>
                  </a:extLst>
                </p14:cNvPr>
                <p14:cNvContentPartPr/>
                <p14:nvPr/>
              </p14:nvContentPartPr>
              <p14:xfrm>
                <a:off x="5671807" y="4109042"/>
                <a:ext cx="122760" cy="13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83D5FE-2B6C-4A7C-ADCC-007853A709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2807" y="4100042"/>
                  <a:ext cx="140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B80FF4-1DCA-4809-B3EF-DDA0E3ACB323}"/>
                    </a:ext>
                  </a:extLst>
                </p14:cNvPr>
                <p14:cNvContentPartPr/>
                <p14:nvPr/>
              </p14:nvContentPartPr>
              <p14:xfrm>
                <a:off x="5782327" y="3868922"/>
                <a:ext cx="21240" cy="35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B80FF4-1DCA-4809-B3EF-DDA0E3ACB3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73687" y="3859922"/>
                  <a:ext cx="388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8A3284-0795-4B24-A721-79890A537143}"/>
                    </a:ext>
                  </a:extLst>
                </p14:cNvPr>
                <p14:cNvContentPartPr/>
                <p14:nvPr/>
              </p14:nvContentPartPr>
              <p14:xfrm>
                <a:off x="5830927" y="4102922"/>
                <a:ext cx="99720" cy="13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8A3284-0795-4B24-A721-79890A5371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21927" y="4094282"/>
                  <a:ext cx="117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5FD7C0-ECED-4293-BB64-50761369CC90}"/>
                    </a:ext>
                  </a:extLst>
                </p14:cNvPr>
                <p14:cNvContentPartPr/>
                <p14:nvPr/>
              </p14:nvContentPartPr>
              <p14:xfrm>
                <a:off x="5947207" y="4091042"/>
                <a:ext cx="81000" cy="14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5FD7C0-ECED-4293-BB64-50761369CC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38207" y="4082402"/>
                  <a:ext cx="98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AADFA1-2C44-460A-B666-DD4421633651}"/>
                    </a:ext>
                  </a:extLst>
                </p14:cNvPr>
                <p14:cNvContentPartPr/>
                <p14:nvPr/>
              </p14:nvContentPartPr>
              <p14:xfrm>
                <a:off x="6050167" y="4070882"/>
                <a:ext cx="144000" cy="171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AADFA1-2C44-460A-B666-DD44216336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41527" y="4062242"/>
                  <a:ext cx="1616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4197659-EAB1-4512-AC40-3A8F375E4A0E}"/>
              </a:ext>
            </a:extLst>
          </p:cNvPr>
          <p:cNvGrpSpPr/>
          <p:nvPr/>
        </p:nvGrpSpPr>
        <p:grpSpPr>
          <a:xfrm>
            <a:off x="4565527" y="4485242"/>
            <a:ext cx="1899000" cy="442440"/>
            <a:chOff x="4565527" y="4485242"/>
            <a:chExt cx="18990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873A2E-79D9-4747-876F-9760AFDA3C8A}"/>
                    </a:ext>
                  </a:extLst>
                </p14:cNvPr>
                <p14:cNvContentPartPr/>
                <p14:nvPr/>
              </p14:nvContentPartPr>
              <p14:xfrm>
                <a:off x="4565527" y="4531322"/>
                <a:ext cx="221760" cy="24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873A2E-79D9-4747-876F-9760AFDA3C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56527" y="4522322"/>
                  <a:ext cx="239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E3F9622-D60D-4E59-9647-FFC1EC7E6DF6}"/>
                    </a:ext>
                  </a:extLst>
                </p14:cNvPr>
                <p14:cNvContentPartPr/>
                <p14:nvPr/>
              </p14:nvContentPartPr>
              <p14:xfrm>
                <a:off x="4590007" y="4691522"/>
                <a:ext cx="19044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E3F9622-D60D-4E59-9647-FFC1EC7E6D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81007" y="4682522"/>
                  <a:ext cx="20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48EFD2-0A3C-4B0E-BEB7-AE5E729FAC8B}"/>
                    </a:ext>
                  </a:extLst>
                </p14:cNvPr>
                <p14:cNvContentPartPr/>
                <p14:nvPr/>
              </p14:nvContentPartPr>
              <p14:xfrm>
                <a:off x="4803847" y="4604762"/>
                <a:ext cx="324720" cy="15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48EFD2-0A3C-4B0E-BEB7-AE5E729FAC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94847" y="4595762"/>
                  <a:ext cx="342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30BA18-AF1F-4D77-A156-EDE063B68BDD}"/>
                    </a:ext>
                  </a:extLst>
                </p14:cNvPr>
                <p14:cNvContentPartPr/>
                <p14:nvPr/>
              </p14:nvContentPartPr>
              <p14:xfrm>
                <a:off x="5200927" y="4669922"/>
                <a:ext cx="101520" cy="2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30BA18-AF1F-4D77-A156-EDE063B68B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91927" y="4661282"/>
                  <a:ext cx="11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32FB4F-16AF-4DA4-83F4-B71D543D48FA}"/>
                    </a:ext>
                  </a:extLst>
                </p14:cNvPr>
                <p14:cNvContentPartPr/>
                <p14:nvPr/>
              </p14:nvContentPartPr>
              <p14:xfrm>
                <a:off x="5407207" y="4551122"/>
                <a:ext cx="128520" cy="16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32FB4F-16AF-4DA4-83F4-B71D543D48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8207" y="4542122"/>
                  <a:ext cx="146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07AE73-622F-478E-B91E-550054C404CA}"/>
                    </a:ext>
                  </a:extLst>
                </p14:cNvPr>
                <p14:cNvContentPartPr/>
                <p14:nvPr/>
              </p14:nvContentPartPr>
              <p14:xfrm>
                <a:off x="5572807" y="4539602"/>
                <a:ext cx="72360" cy="174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07AE73-622F-478E-B91E-550054C404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64167" y="4530602"/>
                  <a:ext cx="90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06ED50-BA01-429E-825C-0A4E59946271}"/>
                    </a:ext>
                  </a:extLst>
                </p14:cNvPr>
                <p14:cNvContentPartPr/>
                <p14:nvPr/>
              </p14:nvContentPartPr>
              <p14:xfrm>
                <a:off x="5679367" y="4553642"/>
                <a:ext cx="92520" cy="13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06ED50-BA01-429E-825C-0A4E599462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0727" y="4545002"/>
                  <a:ext cx="110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C6F213-CDE6-471A-BFC5-F190FC22059E}"/>
                    </a:ext>
                  </a:extLst>
                </p14:cNvPr>
                <p14:cNvContentPartPr/>
                <p14:nvPr/>
              </p14:nvContentPartPr>
              <p14:xfrm>
                <a:off x="5786647" y="4527722"/>
                <a:ext cx="93960" cy="173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C6F213-CDE6-471A-BFC5-F190FC2205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78007" y="4518722"/>
                  <a:ext cx="111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B458A9-F80A-426A-8229-AB1B5FC615A0}"/>
                    </a:ext>
                  </a:extLst>
                </p14:cNvPr>
                <p14:cNvContentPartPr/>
                <p14:nvPr/>
              </p14:nvContentPartPr>
              <p14:xfrm>
                <a:off x="5886727" y="4508282"/>
                <a:ext cx="109080" cy="16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B458A9-F80A-426A-8229-AB1B5FC615A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77727" y="4499282"/>
                  <a:ext cx="12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C19486-E84B-4755-B700-292801D983F3}"/>
                    </a:ext>
                  </a:extLst>
                </p14:cNvPr>
                <p14:cNvContentPartPr/>
                <p14:nvPr/>
              </p14:nvContentPartPr>
              <p14:xfrm>
                <a:off x="6053407" y="4485242"/>
                <a:ext cx="30600" cy="18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C19486-E84B-4755-B700-292801D983F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44407" y="4476242"/>
                  <a:ext cx="48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D66EC3-BCF4-47C6-8B20-D26767235446}"/>
                    </a:ext>
                  </a:extLst>
                </p14:cNvPr>
                <p14:cNvContentPartPr/>
                <p14:nvPr/>
              </p14:nvContentPartPr>
              <p14:xfrm>
                <a:off x="6176167" y="4541042"/>
                <a:ext cx="86760" cy="11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D66EC3-BCF4-47C6-8B20-D2676723544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67527" y="4532042"/>
                  <a:ext cx="104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CA1F79-81C7-42BC-931A-02ABABBAC2D0}"/>
                    </a:ext>
                  </a:extLst>
                </p14:cNvPr>
                <p14:cNvContentPartPr/>
                <p14:nvPr/>
              </p14:nvContentPartPr>
              <p14:xfrm>
                <a:off x="6257887" y="4512602"/>
                <a:ext cx="206640" cy="415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CA1F79-81C7-42BC-931A-02ABABBAC2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48887" y="4503962"/>
                  <a:ext cx="22428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D0C1F14-05A7-48B0-A042-B291CF94F67A}"/>
              </a:ext>
            </a:extLst>
          </p:cNvPr>
          <p:cNvGrpSpPr/>
          <p:nvPr/>
        </p:nvGrpSpPr>
        <p:grpSpPr>
          <a:xfrm>
            <a:off x="6779527" y="4230002"/>
            <a:ext cx="1007280" cy="414720"/>
            <a:chOff x="6779527" y="4230002"/>
            <a:chExt cx="10072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65EE56-E703-4D87-BCC1-14928505C9A6}"/>
                    </a:ext>
                  </a:extLst>
                </p14:cNvPr>
                <p14:cNvContentPartPr/>
                <p14:nvPr/>
              </p14:nvContentPartPr>
              <p14:xfrm>
                <a:off x="6779527" y="4510082"/>
                <a:ext cx="122040" cy="13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65EE56-E703-4D87-BCC1-14928505C9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70887" y="4501442"/>
                  <a:ext cx="139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A7229E-B990-4A94-BB40-D1D70431CB19}"/>
                    </a:ext>
                  </a:extLst>
                </p14:cNvPr>
                <p14:cNvContentPartPr/>
                <p14:nvPr/>
              </p14:nvContentPartPr>
              <p14:xfrm>
                <a:off x="6999127" y="4498922"/>
                <a:ext cx="130320" cy="132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A7229E-B990-4A94-BB40-D1D70431CB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90127" y="4489922"/>
                  <a:ext cx="14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89D049E-212D-4937-844D-074EC0758489}"/>
                    </a:ext>
                  </a:extLst>
                </p14:cNvPr>
                <p14:cNvContentPartPr/>
                <p14:nvPr/>
              </p14:nvContentPartPr>
              <p14:xfrm>
                <a:off x="7167607" y="4489562"/>
                <a:ext cx="102600" cy="12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89D049E-212D-4937-844D-074EC07584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58607" y="4480562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5B82EF-C89A-4B13-A833-3E4B578A3A76}"/>
                    </a:ext>
                  </a:extLst>
                </p14:cNvPr>
                <p14:cNvContentPartPr/>
                <p14:nvPr/>
              </p14:nvContentPartPr>
              <p14:xfrm>
                <a:off x="7303327" y="4523402"/>
                <a:ext cx="133920" cy="83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5B82EF-C89A-4B13-A833-3E4B578A3A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94687" y="4514762"/>
                  <a:ext cx="151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7899E21-B49E-40E5-9D29-A98D7FB25F4D}"/>
                    </a:ext>
                  </a:extLst>
                </p14:cNvPr>
                <p14:cNvContentPartPr/>
                <p14:nvPr/>
              </p14:nvContentPartPr>
              <p14:xfrm>
                <a:off x="7502767" y="4455722"/>
                <a:ext cx="24840" cy="147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7899E21-B49E-40E5-9D29-A98D7FB25F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93767" y="4446722"/>
                  <a:ext cx="42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A57F89-F03D-4832-A66E-874FFA8C078D}"/>
                    </a:ext>
                  </a:extLst>
                </p14:cNvPr>
                <p14:cNvContentPartPr/>
                <p14:nvPr/>
              </p14:nvContentPartPr>
              <p14:xfrm>
                <a:off x="7626607" y="4230002"/>
                <a:ext cx="126720" cy="22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A57F89-F03D-4832-A66E-874FFA8C07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17607" y="4221002"/>
                  <a:ext cx="144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714116-686C-411D-A2EC-411DF670B3B7}"/>
                    </a:ext>
                  </a:extLst>
                </p14:cNvPr>
                <p14:cNvContentPartPr/>
                <p14:nvPr/>
              </p14:nvContentPartPr>
              <p14:xfrm>
                <a:off x="7734607" y="4557242"/>
                <a:ext cx="52200" cy="5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714116-686C-411D-A2EC-411DF670B3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25607" y="4548242"/>
                  <a:ext cx="69840" cy="7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30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708825A-57DD-44E4-8ADF-35E0287E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30" y="1853501"/>
            <a:ext cx="6355689" cy="45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708825A-57DD-44E4-8ADF-35E0287E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30" y="1853501"/>
            <a:ext cx="6355689" cy="45194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DBB5B2A-C83D-4554-85CA-4CD21663AAAA}"/>
              </a:ext>
            </a:extLst>
          </p:cNvPr>
          <p:cNvGrpSpPr/>
          <p:nvPr/>
        </p:nvGrpSpPr>
        <p:grpSpPr>
          <a:xfrm>
            <a:off x="4875847" y="2357642"/>
            <a:ext cx="2793240" cy="2042280"/>
            <a:chOff x="4875847" y="2357642"/>
            <a:chExt cx="2793240" cy="20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572DBA-1782-4A5F-92B6-78F97C20811E}"/>
                    </a:ext>
                  </a:extLst>
                </p14:cNvPr>
                <p14:cNvContentPartPr/>
                <p14:nvPr/>
              </p14:nvContentPartPr>
              <p14:xfrm>
                <a:off x="4875847" y="3110042"/>
                <a:ext cx="2793240" cy="128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572DBA-1782-4A5F-92B6-78F97C2081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6847" y="3101042"/>
                  <a:ext cx="2810880" cy="13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8C54F5-D2C8-42E9-8ABB-88A3F69BC275}"/>
                    </a:ext>
                  </a:extLst>
                </p14:cNvPr>
                <p14:cNvContentPartPr/>
                <p14:nvPr/>
              </p14:nvContentPartPr>
              <p14:xfrm>
                <a:off x="5365087" y="2652482"/>
                <a:ext cx="164880" cy="34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8C54F5-D2C8-42E9-8ABB-88A3F69BC2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56447" y="2643482"/>
                  <a:ext cx="1825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C6F382-9EB0-4B51-9AD4-8524B58ABD6F}"/>
                    </a:ext>
                  </a:extLst>
                </p14:cNvPr>
                <p14:cNvContentPartPr/>
                <p14:nvPr/>
              </p14:nvContentPartPr>
              <p14:xfrm>
                <a:off x="5589727" y="2786042"/>
                <a:ext cx="129600" cy="15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C6F382-9EB0-4B51-9AD4-8524B58ABD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0727" y="2777402"/>
                  <a:ext cx="14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1C1433-12B6-4D67-B177-449E97998BAE}"/>
                    </a:ext>
                  </a:extLst>
                </p14:cNvPr>
                <p14:cNvContentPartPr/>
                <p14:nvPr/>
              </p14:nvContentPartPr>
              <p14:xfrm>
                <a:off x="5766847" y="2771642"/>
                <a:ext cx="178200" cy="12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1C1433-12B6-4D67-B177-449E97998B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57847" y="2763002"/>
                  <a:ext cx="195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E9DF60-C0E1-4379-96E9-171D94560B8E}"/>
                    </a:ext>
                  </a:extLst>
                </p14:cNvPr>
                <p14:cNvContentPartPr/>
                <p14:nvPr/>
              </p14:nvContentPartPr>
              <p14:xfrm>
                <a:off x="5926687" y="2815562"/>
                <a:ext cx="121680" cy="6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E9DF60-C0E1-4379-96E9-171D94560B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18047" y="2806562"/>
                  <a:ext cx="139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8F89C0-E1F5-4C3A-B23D-9FD53EA1AC4A}"/>
                    </a:ext>
                  </a:extLst>
                </p14:cNvPr>
                <p14:cNvContentPartPr/>
                <p14:nvPr/>
              </p14:nvContentPartPr>
              <p14:xfrm>
                <a:off x="5973127" y="2752922"/>
                <a:ext cx="61200" cy="21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8F89C0-E1F5-4C3A-B23D-9FD53EA1AC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64127" y="2743922"/>
                  <a:ext cx="78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BE3EAE-3615-415D-B6F1-D87B05A14F61}"/>
                    </a:ext>
                  </a:extLst>
                </p14:cNvPr>
                <p14:cNvContentPartPr/>
                <p14:nvPr/>
              </p14:nvContentPartPr>
              <p14:xfrm>
                <a:off x="6060607" y="2697842"/>
                <a:ext cx="135360" cy="326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BE3EAE-3615-415D-B6F1-D87B05A14F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51607" y="2689202"/>
                  <a:ext cx="153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E5C502-317B-4B5A-82CE-5696C67DD020}"/>
                    </a:ext>
                  </a:extLst>
                </p14:cNvPr>
                <p14:cNvContentPartPr/>
                <p14:nvPr/>
              </p14:nvContentPartPr>
              <p14:xfrm>
                <a:off x="6258607" y="2501282"/>
                <a:ext cx="2952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E5C502-317B-4B5A-82CE-5696C67DD0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49607" y="2492282"/>
                  <a:ext cx="47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FB3B28-C613-438C-B9D7-539F1349A593}"/>
                    </a:ext>
                  </a:extLst>
                </p14:cNvPr>
                <p14:cNvContentPartPr/>
                <p14:nvPr/>
              </p14:nvContentPartPr>
              <p14:xfrm>
                <a:off x="6307567" y="2797202"/>
                <a:ext cx="94680" cy="9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FB3B28-C613-438C-B9D7-539F1349A5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98927" y="2788202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D25D67-D8A2-45D6-BE12-C25892BBA8BC}"/>
                    </a:ext>
                  </a:extLst>
                </p14:cNvPr>
                <p14:cNvContentPartPr/>
                <p14:nvPr/>
              </p14:nvContentPartPr>
              <p14:xfrm>
                <a:off x="6476767" y="2696042"/>
                <a:ext cx="265680" cy="19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D25D67-D8A2-45D6-BE12-C25892BBA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68127" y="2687402"/>
                  <a:ext cx="28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CD8DFA-A44F-47B5-84F9-122E775387EF}"/>
                    </a:ext>
                  </a:extLst>
                </p14:cNvPr>
                <p14:cNvContentPartPr/>
                <p14:nvPr/>
              </p14:nvContentPartPr>
              <p14:xfrm>
                <a:off x="6771967" y="2725202"/>
                <a:ext cx="135360" cy="140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CD8DFA-A44F-47B5-84F9-122E775387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62967" y="2716562"/>
                  <a:ext cx="15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C4E8FC-CDD2-42EC-8FB3-C868AEA1EA9C}"/>
                    </a:ext>
                  </a:extLst>
                </p14:cNvPr>
                <p14:cNvContentPartPr/>
                <p14:nvPr/>
              </p14:nvContentPartPr>
              <p14:xfrm>
                <a:off x="6903367" y="2357642"/>
                <a:ext cx="50040" cy="51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C4E8FC-CDD2-42EC-8FB3-C868AEA1EA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94727" y="2348642"/>
                  <a:ext cx="67680" cy="53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99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708825A-57DD-44E4-8ADF-35E0287E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30" y="1853501"/>
            <a:ext cx="6355689" cy="45194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DBB5B2A-C83D-4554-85CA-4CD21663AAAA}"/>
              </a:ext>
            </a:extLst>
          </p:cNvPr>
          <p:cNvGrpSpPr/>
          <p:nvPr/>
        </p:nvGrpSpPr>
        <p:grpSpPr>
          <a:xfrm>
            <a:off x="4875847" y="2357642"/>
            <a:ext cx="2793240" cy="2042280"/>
            <a:chOff x="4875847" y="2357642"/>
            <a:chExt cx="2793240" cy="20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572DBA-1782-4A5F-92B6-78F97C20811E}"/>
                    </a:ext>
                  </a:extLst>
                </p14:cNvPr>
                <p14:cNvContentPartPr/>
                <p14:nvPr/>
              </p14:nvContentPartPr>
              <p14:xfrm>
                <a:off x="4875847" y="3110042"/>
                <a:ext cx="2793240" cy="128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572DBA-1782-4A5F-92B6-78F97C2081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6847" y="3101042"/>
                  <a:ext cx="2810880" cy="13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8C54F5-D2C8-42E9-8ABB-88A3F69BC275}"/>
                    </a:ext>
                  </a:extLst>
                </p14:cNvPr>
                <p14:cNvContentPartPr/>
                <p14:nvPr/>
              </p14:nvContentPartPr>
              <p14:xfrm>
                <a:off x="5365087" y="2652482"/>
                <a:ext cx="164880" cy="34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8C54F5-D2C8-42E9-8ABB-88A3F69BC2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56447" y="2643482"/>
                  <a:ext cx="1825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C6F382-9EB0-4B51-9AD4-8524B58ABD6F}"/>
                    </a:ext>
                  </a:extLst>
                </p14:cNvPr>
                <p14:cNvContentPartPr/>
                <p14:nvPr/>
              </p14:nvContentPartPr>
              <p14:xfrm>
                <a:off x="5589727" y="2786042"/>
                <a:ext cx="129600" cy="15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C6F382-9EB0-4B51-9AD4-8524B58ABD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0727" y="2777402"/>
                  <a:ext cx="14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1C1433-12B6-4D67-B177-449E97998BAE}"/>
                    </a:ext>
                  </a:extLst>
                </p14:cNvPr>
                <p14:cNvContentPartPr/>
                <p14:nvPr/>
              </p14:nvContentPartPr>
              <p14:xfrm>
                <a:off x="5766847" y="2771642"/>
                <a:ext cx="178200" cy="12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1C1433-12B6-4D67-B177-449E97998B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57847" y="2763002"/>
                  <a:ext cx="195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E9DF60-C0E1-4379-96E9-171D94560B8E}"/>
                    </a:ext>
                  </a:extLst>
                </p14:cNvPr>
                <p14:cNvContentPartPr/>
                <p14:nvPr/>
              </p14:nvContentPartPr>
              <p14:xfrm>
                <a:off x="5926687" y="2815562"/>
                <a:ext cx="121680" cy="6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E9DF60-C0E1-4379-96E9-171D94560B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18047" y="2806562"/>
                  <a:ext cx="139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8F89C0-E1F5-4C3A-B23D-9FD53EA1AC4A}"/>
                    </a:ext>
                  </a:extLst>
                </p14:cNvPr>
                <p14:cNvContentPartPr/>
                <p14:nvPr/>
              </p14:nvContentPartPr>
              <p14:xfrm>
                <a:off x="5973127" y="2752922"/>
                <a:ext cx="61200" cy="21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8F89C0-E1F5-4C3A-B23D-9FD53EA1AC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64127" y="2743922"/>
                  <a:ext cx="78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BE3EAE-3615-415D-B6F1-D87B05A14F61}"/>
                    </a:ext>
                  </a:extLst>
                </p14:cNvPr>
                <p14:cNvContentPartPr/>
                <p14:nvPr/>
              </p14:nvContentPartPr>
              <p14:xfrm>
                <a:off x="6060607" y="2697842"/>
                <a:ext cx="135360" cy="326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BE3EAE-3615-415D-B6F1-D87B05A14F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51607" y="2689202"/>
                  <a:ext cx="153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E5C502-317B-4B5A-82CE-5696C67DD020}"/>
                    </a:ext>
                  </a:extLst>
                </p14:cNvPr>
                <p14:cNvContentPartPr/>
                <p14:nvPr/>
              </p14:nvContentPartPr>
              <p14:xfrm>
                <a:off x="6258607" y="2501282"/>
                <a:ext cx="2952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E5C502-317B-4B5A-82CE-5696C67DD0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49607" y="2492282"/>
                  <a:ext cx="47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FB3B28-C613-438C-B9D7-539F1349A593}"/>
                    </a:ext>
                  </a:extLst>
                </p14:cNvPr>
                <p14:cNvContentPartPr/>
                <p14:nvPr/>
              </p14:nvContentPartPr>
              <p14:xfrm>
                <a:off x="6307567" y="2797202"/>
                <a:ext cx="94680" cy="9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FB3B28-C613-438C-B9D7-539F1349A5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98927" y="2788202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D25D67-D8A2-45D6-BE12-C25892BBA8BC}"/>
                    </a:ext>
                  </a:extLst>
                </p14:cNvPr>
                <p14:cNvContentPartPr/>
                <p14:nvPr/>
              </p14:nvContentPartPr>
              <p14:xfrm>
                <a:off x="6476767" y="2696042"/>
                <a:ext cx="265680" cy="19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D25D67-D8A2-45D6-BE12-C25892BBA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68127" y="2687402"/>
                  <a:ext cx="28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CD8DFA-A44F-47B5-84F9-122E775387EF}"/>
                    </a:ext>
                  </a:extLst>
                </p14:cNvPr>
                <p14:cNvContentPartPr/>
                <p14:nvPr/>
              </p14:nvContentPartPr>
              <p14:xfrm>
                <a:off x="6771967" y="2725202"/>
                <a:ext cx="135360" cy="140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CD8DFA-A44F-47B5-84F9-122E775387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62967" y="2716562"/>
                  <a:ext cx="15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C4E8FC-CDD2-42EC-8FB3-C868AEA1EA9C}"/>
                    </a:ext>
                  </a:extLst>
                </p14:cNvPr>
                <p14:cNvContentPartPr/>
                <p14:nvPr/>
              </p14:nvContentPartPr>
              <p14:xfrm>
                <a:off x="6903367" y="2357642"/>
                <a:ext cx="50040" cy="51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C4E8FC-CDD2-42EC-8FB3-C868AEA1EA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94727" y="2348642"/>
                  <a:ext cx="6768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770A2E-EF83-4305-8846-228DDBB038D5}"/>
              </a:ext>
            </a:extLst>
          </p:cNvPr>
          <p:cNvGrpSpPr/>
          <p:nvPr/>
        </p:nvGrpSpPr>
        <p:grpSpPr>
          <a:xfrm>
            <a:off x="5336647" y="3250082"/>
            <a:ext cx="1123200" cy="1074240"/>
            <a:chOff x="5336647" y="3250082"/>
            <a:chExt cx="112320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B2DB91-09F8-48F9-8BAD-D5D7BEEFA0B5}"/>
                    </a:ext>
                  </a:extLst>
                </p14:cNvPr>
                <p14:cNvContentPartPr/>
                <p14:nvPr/>
              </p14:nvContentPartPr>
              <p14:xfrm>
                <a:off x="5336647" y="3250082"/>
                <a:ext cx="1123200" cy="10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B2DB91-09F8-48F9-8BAD-D5D7BEEFA0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28007" y="3241442"/>
                  <a:ext cx="1140840" cy="10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7AEB6B-64B8-4154-9376-34F82A2A1239}"/>
                    </a:ext>
                  </a:extLst>
                </p14:cNvPr>
                <p14:cNvContentPartPr/>
                <p14:nvPr/>
              </p14:nvContentPartPr>
              <p14:xfrm>
                <a:off x="5590447" y="3410642"/>
                <a:ext cx="201960" cy="20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7AEB6B-64B8-4154-9376-34F82A2A12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81807" y="3401642"/>
                  <a:ext cx="219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FEF736-AE8A-40D7-BF94-65FDD38F4E53}"/>
                    </a:ext>
                  </a:extLst>
                </p14:cNvPr>
                <p14:cNvContentPartPr/>
                <p14:nvPr/>
              </p14:nvContentPartPr>
              <p14:xfrm>
                <a:off x="5833807" y="3381122"/>
                <a:ext cx="281880" cy="19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FEF736-AE8A-40D7-BF94-65FDD38F4E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24807" y="3372482"/>
                  <a:ext cx="29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88FDB5-3AC9-4CAC-9316-ACBAF51D0531}"/>
                    </a:ext>
                  </a:extLst>
                </p14:cNvPr>
                <p14:cNvContentPartPr/>
                <p14:nvPr/>
              </p14:nvContentPartPr>
              <p14:xfrm>
                <a:off x="5597287" y="3719162"/>
                <a:ext cx="150840" cy="11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88FDB5-3AC9-4CAC-9316-ACBAF51D05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88287" y="3710522"/>
                  <a:ext cx="168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3F1800-432D-4340-8FAE-B52F4C93A037}"/>
                    </a:ext>
                  </a:extLst>
                </p14:cNvPr>
                <p14:cNvContentPartPr/>
                <p14:nvPr/>
              </p14:nvContentPartPr>
              <p14:xfrm>
                <a:off x="5829127" y="3630602"/>
                <a:ext cx="78840" cy="17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3F1800-432D-4340-8FAE-B52F4C93A0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20487" y="3621962"/>
                  <a:ext cx="96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C2DB86-61A4-461A-92EA-CE6EE713D657}"/>
                    </a:ext>
                  </a:extLst>
                </p14:cNvPr>
                <p14:cNvContentPartPr/>
                <p14:nvPr/>
              </p14:nvContentPartPr>
              <p14:xfrm>
                <a:off x="6008407" y="3787202"/>
                <a:ext cx="3240" cy="1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C2DB86-61A4-461A-92EA-CE6EE713D6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99407" y="3778202"/>
                  <a:ext cx="20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C5EE8B-A72F-47FC-8DF6-C524D11DC312}"/>
                    </a:ext>
                  </a:extLst>
                </p14:cNvPr>
                <p14:cNvContentPartPr/>
                <p14:nvPr/>
              </p14:nvContentPartPr>
              <p14:xfrm>
                <a:off x="5707447" y="3972242"/>
                <a:ext cx="109440" cy="231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C5EE8B-A72F-47FC-8DF6-C524D11DC31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98807" y="3963242"/>
                  <a:ext cx="127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F2B6FA-F896-4327-9817-33148B21423C}"/>
                    </a:ext>
                  </a:extLst>
                </p14:cNvPr>
                <p14:cNvContentPartPr/>
                <p14:nvPr/>
              </p14:nvContentPartPr>
              <p14:xfrm>
                <a:off x="5895367" y="3821402"/>
                <a:ext cx="335520" cy="31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F2B6FA-F896-4327-9817-33148B2142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86727" y="3812762"/>
                  <a:ext cx="35316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864B82-DB64-439F-93CB-97A4A552F623}"/>
                  </a:ext>
                </a:extLst>
              </p14:cNvPr>
              <p14:cNvContentPartPr/>
              <p14:nvPr/>
            </p14:nvContentPartPr>
            <p14:xfrm>
              <a:off x="6537247" y="3281762"/>
              <a:ext cx="1157040" cy="1209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864B82-DB64-439F-93CB-97A4A552F6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28247" y="3272762"/>
                <a:ext cx="1174680" cy="12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D3EC4F9-725E-473B-B1F4-BB293CF6A3F4}"/>
              </a:ext>
            </a:extLst>
          </p:cNvPr>
          <p:cNvGrpSpPr/>
          <p:nvPr/>
        </p:nvGrpSpPr>
        <p:grpSpPr>
          <a:xfrm>
            <a:off x="6644527" y="3531602"/>
            <a:ext cx="2126880" cy="1629360"/>
            <a:chOff x="6644527" y="3531602"/>
            <a:chExt cx="2126880" cy="16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61AE10-0C02-40BD-BDCF-AF50E81E4AB2}"/>
                    </a:ext>
                  </a:extLst>
                </p14:cNvPr>
                <p14:cNvContentPartPr/>
                <p14:nvPr/>
              </p14:nvContentPartPr>
              <p14:xfrm>
                <a:off x="6644527" y="3531602"/>
                <a:ext cx="345960" cy="29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61AE10-0C02-40BD-BDCF-AF50E81E4A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5887" y="3522602"/>
                  <a:ext cx="363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A4E08B-9B71-40DE-9690-2DDF7598A9F5}"/>
                    </a:ext>
                  </a:extLst>
                </p14:cNvPr>
                <p14:cNvContentPartPr/>
                <p14:nvPr/>
              </p14:nvContentPartPr>
              <p14:xfrm>
                <a:off x="7224847" y="3560762"/>
                <a:ext cx="321840" cy="29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A4E08B-9B71-40DE-9690-2DDF7598A9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15847" y="3552122"/>
                  <a:ext cx="339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17EE8F-7144-4EA9-AF40-5CA517CF5989}"/>
                    </a:ext>
                  </a:extLst>
                </p14:cNvPr>
                <p14:cNvContentPartPr/>
                <p14:nvPr/>
              </p14:nvContentPartPr>
              <p14:xfrm>
                <a:off x="6954847" y="3593162"/>
                <a:ext cx="304560" cy="326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17EE8F-7144-4EA9-AF40-5CA517CF59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45847" y="3584162"/>
                  <a:ext cx="322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F59EED-0682-4ED9-82E6-F6C090835D2A}"/>
                    </a:ext>
                  </a:extLst>
                </p14:cNvPr>
                <p14:cNvContentPartPr/>
                <p14:nvPr/>
              </p14:nvContentPartPr>
              <p14:xfrm>
                <a:off x="6663607" y="3831482"/>
                <a:ext cx="315720" cy="351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F59EED-0682-4ED9-82E6-F6C090835D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54967" y="3822842"/>
                  <a:ext cx="333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5966A7-A7E1-462B-BD58-3680DCBA189E}"/>
                    </a:ext>
                  </a:extLst>
                </p14:cNvPr>
                <p14:cNvContentPartPr/>
                <p14:nvPr/>
              </p14:nvContentPartPr>
              <p14:xfrm>
                <a:off x="7045927" y="3855602"/>
                <a:ext cx="441360" cy="37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5966A7-A7E1-462B-BD58-3680DCBA18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36927" y="3846962"/>
                  <a:ext cx="459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4C4320-E3AA-4E5A-9DB3-3675498F0B79}"/>
                    </a:ext>
                  </a:extLst>
                </p14:cNvPr>
                <p14:cNvContentPartPr/>
                <p14:nvPr/>
              </p14:nvContentPartPr>
              <p14:xfrm>
                <a:off x="7183447" y="4521962"/>
                <a:ext cx="279720" cy="30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4C4320-E3AA-4E5A-9DB3-3675498F0B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74447" y="4513322"/>
                  <a:ext cx="297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B516E8-DA3C-49F3-907D-F8F61D953EFE}"/>
                    </a:ext>
                  </a:extLst>
                </p14:cNvPr>
                <p14:cNvContentPartPr/>
                <p14:nvPr/>
              </p14:nvContentPartPr>
              <p14:xfrm>
                <a:off x="7077967" y="4499282"/>
                <a:ext cx="316800" cy="19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B516E8-DA3C-49F3-907D-F8F61D953E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69327" y="4490642"/>
                  <a:ext cx="334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D19A9E-DEAD-42AC-9D2F-3BCEA706303C}"/>
                    </a:ext>
                  </a:extLst>
                </p14:cNvPr>
                <p14:cNvContentPartPr/>
                <p14:nvPr/>
              </p14:nvContentPartPr>
              <p14:xfrm>
                <a:off x="7560727" y="4463642"/>
                <a:ext cx="178920" cy="34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D19A9E-DEAD-42AC-9D2F-3BCEA706303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51727" y="4454642"/>
                  <a:ext cx="196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FFF536-1FB4-4A9A-8155-18015AD40AF9}"/>
                    </a:ext>
                  </a:extLst>
                </p14:cNvPr>
                <p14:cNvContentPartPr/>
                <p14:nvPr/>
              </p14:nvContentPartPr>
              <p14:xfrm>
                <a:off x="7800127" y="4345562"/>
                <a:ext cx="265680" cy="36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FFF536-1FB4-4A9A-8155-18015AD40A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91487" y="4336562"/>
                  <a:ext cx="283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9604B5-A51D-4B44-B779-5E02749AFB2A}"/>
                    </a:ext>
                  </a:extLst>
                </p14:cNvPr>
                <p14:cNvContentPartPr/>
                <p14:nvPr/>
              </p14:nvContentPartPr>
              <p14:xfrm>
                <a:off x="7668007" y="4743722"/>
                <a:ext cx="121320" cy="417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9604B5-A51D-4B44-B779-5E02749AFB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59007" y="4734722"/>
                  <a:ext cx="138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DFD09C-2A11-44FD-A559-27CA25AE4DE1}"/>
                    </a:ext>
                  </a:extLst>
                </p14:cNvPr>
                <p14:cNvContentPartPr/>
                <p14:nvPr/>
              </p14:nvContentPartPr>
              <p14:xfrm>
                <a:off x="7786807" y="4955042"/>
                <a:ext cx="122400" cy="83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DFD09C-2A11-44FD-A559-27CA25AE4D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7807" y="4946402"/>
                  <a:ext cx="140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843E13-65A8-4B6E-9D5C-CC9BDFF7C5C7}"/>
                    </a:ext>
                  </a:extLst>
                </p14:cNvPr>
                <p14:cNvContentPartPr/>
                <p14:nvPr/>
              </p14:nvContentPartPr>
              <p14:xfrm>
                <a:off x="7979047" y="4775042"/>
                <a:ext cx="38880" cy="223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843E13-65A8-4B6E-9D5C-CC9BDFF7C5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0407" y="4766042"/>
                  <a:ext cx="56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E7999B-8B92-4BCF-BE81-FADC3399876A}"/>
                    </a:ext>
                  </a:extLst>
                </p14:cNvPr>
                <p14:cNvContentPartPr/>
                <p14:nvPr/>
              </p14:nvContentPartPr>
              <p14:xfrm>
                <a:off x="7932607" y="4786922"/>
                <a:ext cx="402480" cy="19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E7999B-8B92-4BCF-BE81-FADC339987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23967" y="4777922"/>
                  <a:ext cx="420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95A263-1A35-43E6-AF34-F334F4EC4C55}"/>
                    </a:ext>
                  </a:extLst>
                </p14:cNvPr>
                <p14:cNvContentPartPr/>
                <p14:nvPr/>
              </p14:nvContentPartPr>
              <p14:xfrm>
                <a:off x="8439847" y="4691162"/>
                <a:ext cx="14400" cy="22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95A263-1A35-43E6-AF34-F334F4EC4C5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31207" y="4682162"/>
                  <a:ext cx="32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8AEB52-D0C9-4F1F-AAD0-923B846703E2}"/>
                    </a:ext>
                  </a:extLst>
                </p14:cNvPr>
                <p14:cNvContentPartPr/>
                <p14:nvPr/>
              </p14:nvContentPartPr>
              <p14:xfrm>
                <a:off x="8336167" y="4760282"/>
                <a:ext cx="189720" cy="18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8AEB52-D0C9-4F1F-AAD0-923B846703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27527" y="4751642"/>
                  <a:ext cx="207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840CAD-7A53-4E2F-89F3-D99D3B259357}"/>
                    </a:ext>
                  </a:extLst>
                </p14:cNvPr>
                <p14:cNvContentPartPr/>
                <p14:nvPr/>
              </p14:nvContentPartPr>
              <p14:xfrm>
                <a:off x="8494207" y="4597202"/>
                <a:ext cx="27360" cy="7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840CAD-7A53-4E2F-89F3-D99D3B2593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85567" y="4588202"/>
                  <a:ext cx="45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C55CE8-40B9-4545-B95E-9B719D69CC77}"/>
                    </a:ext>
                  </a:extLst>
                </p14:cNvPr>
                <p14:cNvContentPartPr/>
                <p14:nvPr/>
              </p14:nvContentPartPr>
              <p14:xfrm>
                <a:off x="8515087" y="4751282"/>
                <a:ext cx="151560" cy="151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C55CE8-40B9-4545-B95E-9B719D69CC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06087" y="4742642"/>
                  <a:ext cx="169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C16302-DA65-42C1-8A28-C4A2BD513F8A}"/>
                    </a:ext>
                  </a:extLst>
                </p14:cNvPr>
                <p14:cNvContentPartPr/>
                <p14:nvPr/>
              </p14:nvContentPartPr>
              <p14:xfrm>
                <a:off x="8757727" y="4399562"/>
                <a:ext cx="13680" cy="447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C16302-DA65-42C1-8A28-C4A2BD513F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48727" y="4390922"/>
                  <a:ext cx="31320" cy="46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50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9F04-0707-4442-9CD1-4B5E9B3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526-DD8E-4280-ABD1-4371063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DF25-1C87-4946-91C0-2FDE3843A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E23A-7AED-4B25-AD42-43019A7F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4BBAC24-0FC1-4F0E-A52C-722E295B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40" y="1853500"/>
            <a:ext cx="6389068" cy="44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2A4C3-3EDC-445A-B998-5976F6D18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"/>
          <a:stretch/>
        </p:blipFill>
        <p:spPr>
          <a:xfrm>
            <a:off x="0" y="2014184"/>
            <a:ext cx="6096000" cy="4290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6CB5B-F747-4058-88FA-4F2F8ABB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3A820-C4A3-4336-8271-41981F771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642" b="1997"/>
          <a:stretch/>
        </p:blipFill>
        <p:spPr>
          <a:xfrm>
            <a:off x="6278611" y="2014184"/>
            <a:ext cx="5869055" cy="42974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FF764-8E91-4FAB-A02A-E4DA150118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27D54-EC65-474C-B492-51B29CC15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5B04A-02C9-4D48-9CF4-8862E37F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CB5B-F747-4058-88FA-4F2F8ABB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JLab12 Tensor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12A18-58E3-4058-B971-3853BBCE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5" y="2014184"/>
            <a:ext cx="5754402" cy="4231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BBECA-E057-441E-9BDA-3EBE9A64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"/>
          <a:stretch/>
        </p:blipFill>
        <p:spPr>
          <a:xfrm>
            <a:off x="0" y="2014184"/>
            <a:ext cx="6096000" cy="42907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13AD-BFCA-4DB3-A434-0149407A72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E04D31-25E9-4889-9D78-4A585DCF1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5162F4-1C94-4BFF-B233-FCF31D4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CB5B-F747-4058-88FA-4F2F8ABB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EIC Kinematics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1E268-BFFE-4853-8614-95538CD0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860"/>
            <a:ext cx="5707375" cy="4159135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71C73C7-7EE3-4EB9-8B76-F05000294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3" b="62909"/>
          <a:stretch/>
        </p:blipFill>
        <p:spPr>
          <a:xfrm>
            <a:off x="6240968" y="1944859"/>
            <a:ext cx="5707374" cy="4314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A7F2F-D99E-4251-ADE4-461A89AF1EC4}"/>
              </a:ext>
            </a:extLst>
          </p:cNvPr>
          <p:cNvSpPr txBox="1"/>
          <p:nvPr/>
        </p:nvSpPr>
        <p:spPr>
          <a:xfrm>
            <a:off x="4848216" y="6007125"/>
            <a:ext cx="422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Huge Thank You to </a:t>
            </a:r>
            <a:r>
              <a:rPr lang="en-US" dirty="0" err="1"/>
              <a:t>Yulia</a:t>
            </a:r>
            <a:r>
              <a:rPr lang="en-US" dirty="0"/>
              <a:t> for JLEIC estimates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56C79-37C3-4D23-B42B-96540D7BBCF2}"/>
              </a:ext>
            </a:extLst>
          </p:cNvPr>
          <p:cNvSpPr txBox="1"/>
          <p:nvPr/>
        </p:nvSpPr>
        <p:spPr>
          <a:xfrm>
            <a:off x="8515004" y="1690688"/>
            <a:ext cx="228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Lowest Beam Energies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A08F5-48D6-4F42-BB96-C0DFC989E50F}"/>
              </a:ext>
            </a:extLst>
          </p:cNvPr>
          <p:cNvSpPr txBox="1"/>
          <p:nvPr/>
        </p:nvSpPr>
        <p:spPr>
          <a:xfrm>
            <a:off x="2308167" y="1785508"/>
            <a:ext cx="204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Beam Energies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D6F20-4676-45C5-978A-9EFFEA1AB0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17E0BE-19B6-4680-BC0C-A2A7B6C48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74FB20-1337-4DF0-A306-961B3BDB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9AD40C-7694-45DB-B0A8-CE083094E3A4}"/>
              </a:ext>
            </a:extLst>
          </p:cNvPr>
          <p:cNvSpPr txBox="1"/>
          <p:nvPr/>
        </p:nvSpPr>
        <p:spPr>
          <a:xfrm>
            <a:off x="193874" y="91850"/>
            <a:ext cx="10257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Disclaimer: EIC studies shown are preliminary &amp; are in process of being re-run</a:t>
            </a:r>
          </a:p>
          <a:p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				 QE &amp; Elastic simulations in progress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0BC8-B39A-4519-8F71-7A3F797E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Polarized Deuterons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B6B22-3361-4BAD-970D-31CB6C87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2E17-EB2A-40CF-A8C6-3861403D3B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67A35-77D6-4D01-86DC-9B40C29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D301E975-00D6-49F1-A778-32426E4E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930568" cy="402336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Many combinations of vector &amp; tensor polarization are possible</a:t>
            </a:r>
          </a:p>
          <a:p>
            <a:endParaRPr lang="en-US" sz="24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14CFFBE-D15C-4D1C-BE1E-C87A1813E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7" b="1777"/>
          <a:stretch/>
        </p:blipFill>
        <p:spPr>
          <a:xfrm>
            <a:off x="4263829" y="1763184"/>
            <a:ext cx="6830891" cy="44979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00936-7A37-427A-B5C2-DAE0BE8A7F44}"/>
              </a:ext>
            </a:extLst>
          </p:cNvPr>
          <p:cNvGrpSpPr/>
          <p:nvPr/>
        </p:nvGrpSpPr>
        <p:grpSpPr>
          <a:xfrm>
            <a:off x="5818058" y="4534324"/>
            <a:ext cx="1376339" cy="870091"/>
            <a:chOff x="5818057" y="4508500"/>
            <a:chExt cx="1376339" cy="87009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52E40D1-E4CB-49B4-B8F8-20D7D95684D2}"/>
                </a:ext>
              </a:extLst>
            </p:cNvPr>
            <p:cNvCxnSpPr/>
            <p:nvPr/>
          </p:nvCxnSpPr>
          <p:spPr>
            <a:xfrm flipV="1">
              <a:off x="6610350" y="4508500"/>
              <a:ext cx="209550" cy="279400"/>
            </a:xfrm>
            <a:prstGeom prst="straightConnector1">
              <a:avLst/>
            </a:prstGeom>
            <a:ln w="38100">
              <a:solidFill>
                <a:srgbClr val="BF00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18CC05-EAD1-4ADE-9B78-22015DD651F8}"/>
                </a:ext>
              </a:extLst>
            </p:cNvPr>
            <p:cNvSpPr txBox="1"/>
            <p:nvPr/>
          </p:nvSpPr>
          <p:spPr>
            <a:xfrm>
              <a:off x="5818057" y="4732260"/>
              <a:ext cx="1376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F00BF"/>
                  </a:solidFill>
                </a:rPr>
                <a:t>All Possible</a:t>
              </a:r>
            </a:p>
            <a:p>
              <a:pPr algn="ctr"/>
              <a:r>
                <a:rPr lang="en-US" dirty="0">
                  <a:solidFill>
                    <a:srgbClr val="BF00BF"/>
                  </a:solidFill>
                </a:rPr>
                <a:t>Polarizations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CE7D48-CA87-4F34-A159-F96F84B67250}"/>
              </a:ext>
            </a:extLst>
          </p:cNvPr>
          <p:cNvGrpSpPr/>
          <p:nvPr/>
        </p:nvGrpSpPr>
        <p:grpSpPr>
          <a:xfrm>
            <a:off x="6819901" y="1991364"/>
            <a:ext cx="2192588" cy="728673"/>
            <a:chOff x="6660712" y="4649918"/>
            <a:chExt cx="2192588" cy="72867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FC3C857-1401-4464-B9A9-07E6A0C7040C}"/>
                </a:ext>
              </a:extLst>
            </p:cNvPr>
            <p:cNvCxnSpPr>
              <a:cxnSpLocks/>
            </p:cNvCxnSpPr>
            <p:nvPr/>
          </p:nvCxnSpPr>
          <p:spPr>
            <a:xfrm>
              <a:off x="8337111" y="5115884"/>
              <a:ext cx="411747" cy="26270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0FA4B1-5375-4BE3-9823-92D25BDA8092}"/>
                    </a:ext>
                  </a:extLst>
                </p:cNvPr>
                <p:cNvSpPr txBox="1"/>
                <p:nvPr/>
              </p:nvSpPr>
              <p:spPr>
                <a:xfrm>
                  <a:off x="6660712" y="4649918"/>
                  <a:ext cx="2192588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=2−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4−3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0FA4B1-5375-4BE3-9823-92D25BDA8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712" y="4649918"/>
                  <a:ext cx="2192588" cy="4277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13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B83B-765A-4FF6-845B-C920809C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Unpolarized </a:t>
            </a:r>
            <a:r>
              <a:rPr lang="en-US" dirty="0">
                <a:sym typeface="Wingdings" panose="05000000000000000000" pitchFamily="2" charset="2"/>
              </a:rPr>
              <a:t> EIC Tensor Polarized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75512A-3A92-4F53-B18A-44A15AA6C0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Tensor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(−2≤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u="sng" dirty="0">
                    <a:latin typeface="Cambria Math" panose="02040503050406030204" pitchFamily="18" charset="0"/>
                  </a:rPr>
                  <a:t>Assumed max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u="sng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𝒛𝒛</m:t>
                        </m:r>
                      </m:sub>
                      <m:sup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𝟖𝟓</m:t>
                    </m:r>
                  </m:oMath>
                </a14:m>
                <a:r>
                  <a:rPr lang="en-US" b="1" u="sng" dirty="0">
                    <a:latin typeface="Cambria Math" panose="02040503050406030204" pitchFamily="18" charset="0"/>
                  </a:rPr>
                  <a:t>, max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u="sng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𝒛𝒛</m:t>
                        </m:r>
                      </m:sub>
                      <m:sup>
                        <m:r>
                          <a:rPr lang="en-US" b="1" i="1" u="sng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b="1" u="sng" dirty="0">
                    <a:latin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𝒛𝒛</m:t>
                        </m:r>
                      </m:sub>
                    </m:sSub>
                    <m:r>
                      <a:rPr lang="en-US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</m:oMath>
                </a14:m>
                <a:endParaRPr lang="en-US" b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events = Deuteron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spin states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events = Deuteron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spin states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b="0" dirty="0">
                    <a:latin typeface="Cambria Math" panose="02040503050406030204" pitchFamily="18" charset="0"/>
                  </a:rPr>
                </a:br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𝑧𝑧</m:t>
                                </m:r>
                              </m:sub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𝑧𝑧</m:t>
                                </m:r>
                              </m:sub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75512A-3A92-4F53-B18A-44A15AA6C0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4521C-C8DD-44FC-B1EF-5F840D4653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D6F85-4A95-4F7B-BD27-7FADFD63D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76338-21FF-4581-8463-DE8FB4F8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1C2F-55CC-4F48-992E-EB1C4BBCC521}"/>
              </a:ext>
            </a:extLst>
          </p:cNvPr>
          <p:cNvSpPr txBox="1"/>
          <p:nvPr/>
        </p:nvSpPr>
        <p:spPr>
          <a:xfrm rot="20864482">
            <a:off x="2264112" y="3672747"/>
            <a:ext cx="291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estimate for x&lt;1 region</a:t>
            </a:r>
          </a:p>
        </p:txBody>
      </p:sp>
    </p:spTree>
    <p:extLst>
      <p:ext uri="{BB962C8B-B14F-4D97-AF65-F5344CB8AC3E}">
        <p14:creationId xmlns:p14="http://schemas.microsoft.com/office/powerpoint/2010/main" val="38736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30A4F9-6576-4BF0-855D-7002ED470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6CB5B-F747-4058-88FA-4F2F8ABB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Weeks EIC Running </a:t>
            </a:r>
            <a:br>
              <a:rPr lang="en-US" dirty="0"/>
            </a:br>
            <a:r>
              <a:rPr lang="en-US" sz="2800" dirty="0"/>
              <a:t>(10 fb</a:t>
            </a:r>
            <a:r>
              <a:rPr lang="en-US" sz="2800" baseline="30000" dirty="0"/>
              <a:t>-1</a:t>
            </a:r>
            <a:r>
              <a:rPr lang="en-US" sz="2800" dirty="0"/>
              <a:t> @ high beams)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F278-617C-4D8A-BE52-91914059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1924"/>
            <a:ext cx="6316653" cy="4483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2D38A-2732-4137-86F8-69ACC3F6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69" y="2172393"/>
            <a:ext cx="5475731" cy="4073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6074A5-3B02-4705-9480-16E98D5ED476}"/>
                  </a:ext>
                </a:extLst>
              </p:cNvPr>
              <p:cNvSpPr txBox="1"/>
              <p:nvPr/>
            </p:nvSpPr>
            <p:spPr>
              <a:xfrm>
                <a:off x="8071659" y="3151071"/>
                <a:ext cx="1306512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~72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6074A5-3B02-4705-9480-16E98D5ED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659" y="3151071"/>
                <a:ext cx="1306512" cy="555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9398D-ED55-4A63-853F-A059B6FC45A4}"/>
                  </a:ext>
                </a:extLst>
              </p:cNvPr>
              <p:cNvSpPr txBox="1"/>
              <p:nvPr/>
            </p:nvSpPr>
            <p:spPr>
              <a:xfrm rot="20899273">
                <a:off x="8540080" y="801827"/>
                <a:ext cx="23869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bin out of ~6</a:t>
                </a:r>
              </a:p>
              <a:p>
                <a:pPr algn="ctr"/>
                <a:r>
                  <a:rPr lang="en-US" dirty="0"/>
                  <a:t>w/ reasonable statistics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9398D-ED55-4A63-853F-A059B6FC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9273">
                <a:off x="8540080" y="801827"/>
                <a:ext cx="2386935" cy="646331"/>
              </a:xfrm>
              <a:prstGeom prst="rect">
                <a:avLst/>
              </a:prstGeom>
              <a:blipFill>
                <a:blip r:embed="rId5"/>
                <a:stretch>
                  <a:fillRect r="-2463" b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032828-9672-4A36-9ACE-C697036A09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B97CA9-FFE2-4245-A7A4-F098B337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147D38-C66D-4DC3-84AB-5F7170E3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155" y="2122516"/>
            <a:ext cx="5208049" cy="3849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6CB5B-F747-4058-88FA-4F2F8ABB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Weeks EIC Running </a:t>
            </a:r>
            <a:br>
              <a:rPr lang="en-US" dirty="0"/>
            </a:br>
            <a:r>
              <a:rPr lang="en-US" sz="2800" dirty="0"/>
              <a:t>(1 fb</a:t>
            </a:r>
            <a:r>
              <a:rPr lang="en-US" sz="2800" baseline="30000" dirty="0"/>
              <a:t>-1</a:t>
            </a:r>
            <a:r>
              <a:rPr lang="en-US" sz="2800" dirty="0"/>
              <a:t> @ low beams)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6074A5-3B02-4705-9480-16E98D5ED476}"/>
                  </a:ext>
                </a:extLst>
              </p:cNvPr>
              <p:cNvSpPr txBox="1"/>
              <p:nvPr/>
            </p:nvSpPr>
            <p:spPr>
              <a:xfrm>
                <a:off x="7949739" y="3533457"/>
                <a:ext cx="129163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~13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6074A5-3B02-4705-9480-16E98D5ED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39" y="3533457"/>
                <a:ext cx="1291636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F6FAC9A-81CE-4275-8458-6DB376DA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789531"/>
            <a:ext cx="6204845" cy="44955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E111-8EBC-4982-8E3F-E2A9CB2564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2889-4DA2-49FF-924E-C89ADB1A5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3FCBC7-99BA-42F4-92D4-4FB7F24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0B1D4-F7EE-41FD-8E25-6877F527D6EC}"/>
                  </a:ext>
                </a:extLst>
              </p:cNvPr>
              <p:cNvSpPr txBox="1"/>
              <p:nvPr/>
            </p:nvSpPr>
            <p:spPr>
              <a:xfrm rot="20899273">
                <a:off x="8540080" y="801827"/>
                <a:ext cx="23869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bin out of ~6</a:t>
                </a:r>
              </a:p>
              <a:p>
                <a:pPr algn="ctr"/>
                <a:r>
                  <a:rPr lang="en-US" dirty="0"/>
                  <a:t>w/ reasonable statistics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0B1D4-F7EE-41FD-8E25-6877F527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9273">
                <a:off x="8540080" y="801827"/>
                <a:ext cx="2386935" cy="646331"/>
              </a:xfrm>
              <a:prstGeom prst="rect">
                <a:avLst/>
              </a:prstGeom>
              <a:blipFill>
                <a:blip r:embed="rId5"/>
                <a:stretch>
                  <a:fillRect r="-2463" b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3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Elastic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66951" y="1841983"/>
                <a:ext cx="4661736" cy="209403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, along with </a:t>
                </a:r>
                <a:r>
                  <a:rPr lang="en-US" dirty="0" err="1"/>
                  <a:t>unpol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form factors, gave rise to current deuteron understanding</a:t>
                </a:r>
                <a:br>
                  <a:rPr lang="en-US" dirty="0"/>
                </a:br>
                <a:endParaRPr lang="en-US" sz="400" dirty="0"/>
              </a:p>
              <a:p>
                <a:pPr>
                  <a:lnSpc>
                    <a:spcPct val="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elastic peak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6951" y="1841983"/>
                <a:ext cx="4661736" cy="2094032"/>
              </a:xfrm>
              <a:blipFill>
                <a:blip r:embed="rId3"/>
                <a:stretch>
                  <a:fillRect l="-1307" t="-2907"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70" y="1820075"/>
            <a:ext cx="5713475" cy="417822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3501" y="6082869"/>
            <a:ext cx="2562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J Forest, </a:t>
            </a:r>
            <a:r>
              <a:rPr lang="en-US" sz="1400" i="1" dirty="0"/>
              <a:t>et al</a:t>
            </a:r>
            <a:r>
              <a:rPr lang="en-US" sz="1400" dirty="0"/>
              <a:t>, PRC </a:t>
            </a:r>
            <a:r>
              <a:rPr lang="en-US" sz="1400" b="1" dirty="0"/>
              <a:t>54</a:t>
            </a:r>
            <a:r>
              <a:rPr lang="en-US" sz="1400" dirty="0"/>
              <a:t> 646 (1996)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77" y="1950447"/>
            <a:ext cx="1155443" cy="617678"/>
            <a:chOff x="10923" y="2132959"/>
            <a:chExt cx="1401000" cy="7489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10923" y="2155517"/>
              <a:ext cx="747844" cy="7263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34"/>
            <a:stretch/>
          </p:blipFill>
          <p:spPr>
            <a:xfrm>
              <a:off x="658598" y="2132959"/>
              <a:ext cx="753325" cy="72639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889531" y="5865605"/>
            <a:ext cx="518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Proposed from E Long, </a:t>
            </a:r>
            <a:r>
              <a:rPr lang="en-US" sz="1400" i="1" dirty="0"/>
              <a:t>et al</a:t>
            </a:r>
            <a:r>
              <a:rPr lang="en-US" sz="1400" dirty="0"/>
              <a:t>, JLab C12-15-005</a:t>
            </a:r>
          </a:p>
          <a:p>
            <a:r>
              <a:rPr lang="en-US" sz="1400" dirty="0"/>
              <a:t>World Data from R Holt, R Gilman, </a:t>
            </a:r>
            <a:r>
              <a:rPr lang="en-US" sz="1400" dirty="0" err="1"/>
              <a:t>Rept.Prog.Phys</a:t>
            </a:r>
            <a:r>
              <a:rPr lang="en-US" sz="1400" dirty="0"/>
              <a:t>. </a:t>
            </a:r>
            <a:r>
              <a:rPr lang="en-US" sz="1400" b="1" dirty="0"/>
              <a:t>75</a:t>
            </a:r>
            <a:r>
              <a:rPr lang="en-US" sz="1400" dirty="0"/>
              <a:t> 086301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85670" y="2556013"/>
                <a:ext cx="14489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70" y="2556013"/>
                <a:ext cx="144898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166951" y="3131412"/>
                <a:ext cx="4661736" cy="444534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 well known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can be extracted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EIC can potentially double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coverage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Simulations in progress</a:t>
                </a:r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51" y="3131412"/>
                <a:ext cx="4661736" cy="4445345"/>
              </a:xfrm>
              <a:prstGeom prst="rect">
                <a:avLst/>
              </a:prstGeom>
              <a:blipFill>
                <a:blip r:embed="rId7"/>
                <a:stretch>
                  <a:fillRect l="-1307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D491-EE97-4579-926A-3DC7AC26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&amp; Quasi-elastic:</a:t>
            </a:r>
            <a:br>
              <a:rPr lang="en-US" dirty="0"/>
            </a:br>
            <a:r>
              <a:rPr lang="en-US" dirty="0"/>
              <a:t>Forward/Backward Angles Critical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3040-307E-4ED1-98C7-0F1681A7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F92A3-CC2F-4973-A25C-A6C567615E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B72D6-CDAC-4D8F-9CC0-0A5FEFBE6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9D8D838D-7B2C-4D35-A284-ED2275BEF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8" t="3862" r="2731" b="6709"/>
          <a:stretch/>
        </p:blipFill>
        <p:spPr>
          <a:xfrm>
            <a:off x="5060057" y="1758991"/>
            <a:ext cx="7124467" cy="509900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05C9D3-32F8-42B8-B083-FB3358693D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1845733"/>
                <a:ext cx="3867407" cy="447091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‘Visibility Bar’ added to highlight thin momentum bins of elastic scattering</a:t>
                </a:r>
              </a:p>
              <a:p>
                <a:r>
                  <a:rPr lang="en-US" dirty="0"/>
                  <a:t>‘Log-like’ plotting developed to highlight very forward/background angles</a:t>
                </a:r>
              </a:p>
              <a:p>
                <a:pPr lvl="1"/>
                <a:r>
                  <a:rPr lang="en-US" dirty="0"/>
                  <a:t>Upper half: Linear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Lower half: Log-like toward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dirty="0"/>
                  <a:t> from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Kinematic plots in progress</a:t>
                </a:r>
              </a:p>
              <a:p>
                <a:r>
                  <a:rPr lang="en-US" dirty="0">
                    <a:hlinkClick r:id="rId3"/>
                  </a:rPr>
                  <a:t>https://github.com/ellie-long/EIC/tree/master/CirclePlots</a:t>
                </a: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05C9D3-32F8-42B8-B083-FB335869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3"/>
                <a:ext cx="3867407" cy="4470919"/>
              </a:xfrm>
              <a:prstGeom prst="rect">
                <a:avLst/>
              </a:prstGeom>
              <a:blipFill>
                <a:blip r:embed="rId4"/>
                <a:stretch>
                  <a:fillRect l="-1577" t="-1501" r="-631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68CC180-0760-4243-82F5-5A859FF7C770}"/>
              </a:ext>
            </a:extLst>
          </p:cNvPr>
          <p:cNvSpPr/>
          <p:nvPr/>
        </p:nvSpPr>
        <p:spPr>
          <a:xfrm>
            <a:off x="5060056" y="4437365"/>
            <a:ext cx="5497617" cy="238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2053-F7BE-4A55-941C-423D7DCF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EIC Tensor Polarization:</a:t>
            </a:r>
            <a:br>
              <a:rPr lang="en-US" dirty="0"/>
            </a:br>
            <a:r>
              <a:rPr lang="en-US" dirty="0"/>
              <a:t>‘Magic Energies’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C399D-9923-4E3E-BBB9-C2A665A7D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790246" cy="40233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/>
                  <a:t>Which magic momenta fall into the EIC deuteron </a:t>
                </a:r>
                <a:br>
                  <a:rPr lang="en-US" sz="1400" dirty="0"/>
                </a:br>
                <a:r>
                  <a:rPr lang="en-US" sz="1400" dirty="0"/>
                  <a:t>momentum range?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/>
                  <a:t>The two IPs are separated by 1/6</a:t>
                </a:r>
                <a:r>
                  <a:rPr lang="en-US" sz="1400" baseline="30000" dirty="0"/>
                  <a:t>th</a:t>
                </a:r>
                <a:r>
                  <a:rPr lang="en-US" sz="1400" dirty="0"/>
                  <a:t> of the ring. </a:t>
                </a:r>
                <a:br>
                  <a:rPr lang="en-US" sz="1400" dirty="0"/>
                </a:br>
                <a:r>
                  <a:rPr lang="en-US" sz="1400" dirty="0"/>
                  <a:t>If spin is longitudinal at one IP, it will be longitudinal </a:t>
                </a:r>
                <a:br>
                  <a:rPr lang="en-US" sz="1400" dirty="0"/>
                </a:br>
                <a:r>
                  <a:rPr lang="en-US" sz="1400" dirty="0"/>
                  <a:t>at the second IP if the spin precession between the </a:t>
                </a:r>
                <a:br>
                  <a:rPr lang="en-US" sz="1400" dirty="0"/>
                </a:br>
                <a:r>
                  <a:rPr lang="en-US" sz="1400" dirty="0"/>
                  <a:t>two IPs in an integer number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C399D-9923-4E3E-BBB9-C2A665A7D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790246" cy="4023360"/>
              </a:xfrm>
              <a:blipFill>
                <a:blip r:embed="rId2"/>
                <a:stretch>
                  <a:fillRect l="-382" t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0728B-D38F-4CEE-82C2-F8F126A5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6DD38-2113-4029-928A-C85E976DAC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DB3B5-5675-47B2-A0DC-64216C88B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EC77DBBA-90FB-4E0B-91AD-44260453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75" y="1793748"/>
            <a:ext cx="4853779" cy="4489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AF096-5A00-495D-B750-BED16DC7FCF2}"/>
              </a:ext>
            </a:extLst>
          </p:cNvPr>
          <p:cNvSpPr txBox="1"/>
          <p:nvPr/>
        </p:nvSpPr>
        <p:spPr>
          <a:xfrm>
            <a:off x="7014026" y="1364090"/>
            <a:ext cx="4198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V. Morozov, J. Guo, Y. Zhang, JLab EIC Meeting, 6/19/20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B71473-EE14-4594-9D68-88B83E0D3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83" y="3786310"/>
            <a:ext cx="4036906" cy="3038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81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0C1D-09A0-4979-B8B9-129E54E2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EIC Tensor Polarization:</a:t>
            </a:r>
            <a:br>
              <a:rPr lang="en-US" dirty="0"/>
            </a:br>
            <a:r>
              <a:rPr lang="en-US" dirty="0"/>
              <a:t>Using Vector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9BEB1-FFC5-48AD-8533-2CF6EE3B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See Barak </a:t>
            </a:r>
            <a:r>
              <a:rPr lang="en-US" dirty="0" err="1">
                <a:sym typeface="Wingdings" panose="05000000000000000000" pitchFamily="2" charset="2"/>
              </a:rPr>
              <a:t>Schmookler’s</a:t>
            </a:r>
            <a:r>
              <a:rPr lang="en-US" dirty="0">
                <a:sym typeface="Wingdings" panose="05000000000000000000" pitchFamily="2" charset="2"/>
              </a:rPr>
              <a:t> talk on Monday @ 9am!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B713-BB67-499B-89C1-6FB10AD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16B27-17C4-4551-825A-4A6CAF58D3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AAE63-F930-4B90-95D4-548DD89C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E6FDE3-B020-4140-A2E5-2DBA3418106F}"/>
                  </a:ext>
                </a:extLst>
              </p:cNvPr>
              <p:cNvSpPr/>
              <p:nvPr/>
            </p:nvSpPr>
            <p:spPr>
              <a:xfrm>
                <a:off x="3482013" y="2495188"/>
                <a:ext cx="40183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Potentially get both positive &amp;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w/ vector beam!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E6FDE3-B020-4140-A2E5-2DBA34181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13" y="2495188"/>
                <a:ext cx="4018311" cy="646331"/>
              </a:xfrm>
              <a:prstGeom prst="rect">
                <a:avLst/>
              </a:prstGeom>
              <a:blipFill>
                <a:blip r:embed="rId2"/>
                <a:stretch>
                  <a:fillRect t="-4717" r="-1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9E1C9FE-4CDE-41FA-A01F-17F1B74A6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31"/>
          <a:stretch/>
        </p:blipFill>
        <p:spPr>
          <a:xfrm>
            <a:off x="1699775" y="3289192"/>
            <a:ext cx="7814348" cy="28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BE0C1D-09A0-4979-B8B9-129E54E241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EIC Tensor Polarization:</a:t>
                </a:r>
                <a:br>
                  <a:rPr lang="en-US" dirty="0"/>
                </a:br>
                <a:r>
                  <a:rPr lang="en-US" dirty="0"/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BE0C1D-09A0-4979-B8B9-129E54E24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9BEB1-FFC5-48AD-8533-2CF6EE3B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See Barak </a:t>
            </a:r>
            <a:r>
              <a:rPr lang="en-US" dirty="0" err="1">
                <a:sym typeface="Wingdings" panose="05000000000000000000" pitchFamily="2" charset="2"/>
              </a:rPr>
              <a:t>Schmookler’s</a:t>
            </a:r>
            <a:r>
              <a:rPr lang="en-US" dirty="0">
                <a:sym typeface="Wingdings" panose="05000000000000000000" pitchFamily="2" charset="2"/>
              </a:rPr>
              <a:t> talk on Monday @ 9am!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2B713-BB67-499B-89C1-6FB10AD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16B27-17C4-4551-825A-4A6CAF58D3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AAE63-F930-4B90-95D4-548DD89C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B8CBE-2BFC-4EF6-90F7-A86CE0198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7" y="3094818"/>
            <a:ext cx="5752492" cy="31705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8F3682-0048-4745-99D2-8CC691E6679D}"/>
                  </a:ext>
                </a:extLst>
              </p:cNvPr>
              <p:cNvSpPr/>
              <p:nvPr/>
            </p:nvSpPr>
            <p:spPr>
              <a:xfrm>
                <a:off x="1820166" y="2394300"/>
                <a:ext cx="31356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low-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 is well known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8F3682-0048-4745-99D2-8CC691E66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166" y="2394300"/>
                <a:ext cx="3135667" cy="646331"/>
              </a:xfrm>
              <a:prstGeom prst="rect">
                <a:avLst/>
              </a:prstGeom>
              <a:blipFill>
                <a:blip r:embed="rId4"/>
                <a:stretch>
                  <a:fillRect l="-175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579A68A-6479-4EAF-9F9E-F69C61510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5" y="2394300"/>
            <a:ext cx="4999158" cy="36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86FE-78E2-47D1-86C3-88EE7387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Major Impact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55257-5AA5-499A-B2B6-02A6D949B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DIS </a:t>
                </a:r>
                <a:r>
                  <a:rPr lang="en-US" sz="3200" dirty="0">
                    <a:sym typeface="Wingdings" panose="05000000000000000000" pitchFamily="2" charset="2"/>
                  </a:rPr>
                  <a:t> Very Low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3200" dirty="0">
                    <a:sym typeface="Wingdings" panose="05000000000000000000" pitchFamily="2" charset="2"/>
                  </a:rPr>
                  <a:t>,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3000" dirty="0">
                    <a:sym typeface="Wingdings" panose="05000000000000000000" pitchFamily="2" charset="2"/>
                  </a:rPr>
                  <a:t>Vector &amp; Tensor Structure Functions, neutron structure, </a:t>
                </a:r>
                <a:r>
                  <a:rPr lang="en-US" sz="3000" dirty="0" err="1">
                    <a:sym typeface="Wingdings" panose="05000000000000000000" pitchFamily="2" charset="2"/>
                  </a:rPr>
                  <a:t>pionic</a:t>
                </a:r>
                <a:r>
                  <a:rPr lang="en-US" sz="3000" dirty="0">
                    <a:sym typeface="Wingdings" panose="05000000000000000000" pitchFamily="2" charset="2"/>
                  </a:rPr>
                  <a:t> effects, sea polarization, </a:t>
                </a:r>
                <a:r>
                  <a:rPr lang="en-US" sz="3000" dirty="0"/>
                  <a:t>Polarized EMC effect, </a:t>
                </a:r>
                <a:r>
                  <a:rPr lang="en-US" sz="3000" dirty="0" err="1"/>
                  <a:t>Antishadowing</a:t>
                </a:r>
                <a:r>
                  <a:rPr lang="en-US" sz="3000" dirty="0"/>
                  <a:t>, Shadowing, </a:t>
                </a:r>
                <a:r>
                  <a:rPr lang="en-US" sz="3000" dirty="0">
                    <a:sym typeface="Wingdings" panose="05000000000000000000" pitchFamily="2" charset="2"/>
                  </a:rPr>
                  <a:t>etc.</a:t>
                </a:r>
              </a:p>
              <a:p>
                <a:r>
                  <a:rPr lang="en-US" sz="3200" dirty="0">
                    <a:sym typeface="Wingdings" panose="05000000000000000000" pitchFamily="2" charset="2"/>
                  </a:rPr>
                  <a:t>QE 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3000" dirty="0">
                    <a:sym typeface="Wingdings" panose="05000000000000000000" pitchFamily="2" charset="2"/>
                  </a:rPr>
                  <a:t>SRCs, </a:t>
                </a:r>
                <a:r>
                  <a:rPr lang="en-US" sz="3000" i="1" dirty="0">
                    <a:sym typeface="Wingdings" panose="05000000000000000000" pitchFamily="2" charset="2"/>
                  </a:rPr>
                  <a:t>NN</a:t>
                </a:r>
                <a:r>
                  <a:rPr lang="en-US" sz="3000" dirty="0">
                    <a:sym typeface="Wingdings" panose="05000000000000000000" pitchFamily="2" charset="2"/>
                  </a:rPr>
                  <a:t> structure, Virtual Nucleon/Light Cone, nucleon form factors, etc.</a:t>
                </a:r>
              </a:p>
              <a:p>
                <a:r>
                  <a:rPr lang="en-US" sz="3200" dirty="0">
                    <a:sym typeface="Wingdings" panose="05000000000000000000" pitchFamily="2" charset="2"/>
                  </a:rPr>
                  <a:t>Elastic  Low &amp;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3000" dirty="0">
                    <a:sym typeface="Wingdings" panose="05000000000000000000" pitchFamily="2" charset="2"/>
                  </a:rPr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3000" dirty="0">
                    <a:sym typeface="Wingdings" panose="05000000000000000000" pitchFamily="2" charset="2"/>
                  </a:rPr>
                  <a:t>, high-momentum form factors (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3000" dirty="0">
                    <a:sym typeface="Wingdings" panose="05000000000000000000" pitchFamily="2" charset="2"/>
                  </a:rPr>
                  <a:t>)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55257-5AA5-499A-B2B6-02A6D949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4" t="-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ACF99-C415-425D-A4C9-6181490C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B295-DCA9-4277-B53D-1D9B51B0C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F6BA-067C-4D96-9755-FEBB5083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AC5D34-FAB0-42A5-AC93-BC3C2E036D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5470265" cy="1450757"/>
              </a:xfrm>
            </p:spPr>
            <p:txBody>
              <a:bodyPr/>
              <a:lstStyle/>
              <a:p>
                <a:r>
                  <a:rPr lang="en-US" dirty="0"/>
                  <a:t>Clarification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AC5D34-FAB0-42A5-AC93-BC3C2E03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5470265" cy="1450757"/>
              </a:xfrm>
              <a:blipFill>
                <a:blip r:embed="rId2"/>
                <a:stretch>
                  <a:fillRect l="-5017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1C15C-1AE0-4D0D-B180-7E1CB9E1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E1B84-9E9F-43FD-8EC9-150208E2F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F24FA-3DEB-4051-838F-4B0247F2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6" y="2308650"/>
            <a:ext cx="3505200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61033-9511-4BFA-8400-55AD2922B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61" y="4017610"/>
            <a:ext cx="4057650" cy="847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A47415-D54F-4EE9-82F0-D5D2A7FC15CE}"/>
              </a:ext>
            </a:extLst>
          </p:cNvPr>
          <p:cNvSpPr txBox="1"/>
          <p:nvPr/>
        </p:nvSpPr>
        <p:spPr>
          <a:xfrm>
            <a:off x="2116052" y="1818088"/>
            <a:ext cx="143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Colliders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3703AF-11A1-4F05-BB0E-7A724F842B5D}"/>
              </a:ext>
            </a:extLst>
          </p:cNvPr>
          <p:cNvSpPr txBox="1"/>
          <p:nvPr/>
        </p:nvSpPr>
        <p:spPr>
          <a:xfrm>
            <a:off x="7701516" y="1824205"/>
            <a:ext cx="192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CEC924-8EB5-4694-8DAD-75D919A0C512}"/>
                  </a:ext>
                </a:extLst>
              </p:cNvPr>
              <p:cNvSpPr txBox="1"/>
              <p:nvPr/>
            </p:nvSpPr>
            <p:spPr>
              <a:xfrm>
                <a:off x="2035620" y="5198330"/>
                <a:ext cx="16186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CEC924-8EB5-4694-8DAD-75D919A0C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20" y="5198330"/>
                <a:ext cx="161864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6CA602-EE79-4F0C-AC8F-4DE7C62D1DE5}"/>
                  </a:ext>
                </a:extLst>
              </p:cNvPr>
              <p:cNvSpPr txBox="1"/>
              <p:nvPr/>
            </p:nvSpPr>
            <p:spPr>
              <a:xfrm>
                <a:off x="7542113" y="5675512"/>
                <a:ext cx="2245038" cy="464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JLab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6CA602-EE79-4F0C-AC8F-4DE7C62D1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13" y="5675512"/>
                <a:ext cx="2245038" cy="464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715335-61DA-4D6C-B849-70925266A7C5}"/>
              </a:ext>
            </a:extLst>
          </p:cNvPr>
          <p:cNvSpPr txBox="1"/>
          <p:nvPr/>
        </p:nvSpPr>
        <p:spPr>
          <a:xfrm>
            <a:off x="6629401" y="88651"/>
            <a:ext cx="547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Long, </a:t>
            </a:r>
            <a:r>
              <a:rPr lang="en-US" i="1" dirty="0"/>
              <a:t>EIC Kinematics for Fixed Target Experimentalists, </a:t>
            </a:r>
            <a:r>
              <a:rPr lang="en-US" dirty="0"/>
              <a:t>DocDB-doc-350-v1 on JLEIC Document Database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7"/>
              </a:rPr>
              <a:t>jleic-docdb.jlab.org</a:t>
            </a:r>
            <a:r>
              <a:rPr lang="en-US" dirty="0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18B20-A7EE-4C77-AE31-7611A88E2A96}"/>
              </a:ext>
            </a:extLst>
          </p:cNvPr>
          <p:cNvCxnSpPr/>
          <p:nvPr/>
        </p:nvCxnSpPr>
        <p:spPr>
          <a:xfrm>
            <a:off x="5851071" y="2034378"/>
            <a:ext cx="0" cy="3922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F8A97E-22B4-4A36-8DD5-9A0C2EB4EE33}"/>
              </a:ext>
            </a:extLst>
          </p:cNvPr>
          <p:cNvGrpSpPr/>
          <p:nvPr/>
        </p:nvGrpSpPr>
        <p:grpSpPr>
          <a:xfrm>
            <a:off x="6385969" y="4215055"/>
            <a:ext cx="4557326" cy="1322035"/>
            <a:chOff x="5869305" y="3331810"/>
            <a:chExt cx="5286375" cy="15335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E2BC50-C444-428F-97B5-7124AAC3D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9305" y="3331810"/>
              <a:ext cx="5286375" cy="1533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05DFDE0-115C-4B37-B294-DD2B31C91E95}"/>
                    </a:ext>
                  </a:extLst>
                </p:cNvPr>
                <p:cNvSpPr txBox="1"/>
                <p:nvPr/>
              </p:nvSpPr>
              <p:spPr>
                <a:xfrm flipH="1">
                  <a:off x="8664633" y="3575095"/>
                  <a:ext cx="1211581" cy="678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05DFDE0-115C-4B37-B294-DD2B31C91E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664633" y="3575095"/>
                  <a:ext cx="1211581" cy="6783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6276A7A-046E-4A8C-B30F-A713C4DD4A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5912" y="2389388"/>
            <a:ext cx="2577440" cy="1040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34365F-FF19-4D26-BF38-E0FFDDB30C0D}"/>
                  </a:ext>
                </a:extLst>
              </p:cNvPr>
              <p:cNvSpPr txBox="1"/>
              <p:nvPr/>
            </p:nvSpPr>
            <p:spPr>
              <a:xfrm>
                <a:off x="7542113" y="3564731"/>
                <a:ext cx="2311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Fixed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34365F-FF19-4D26-BF38-E0FFDDB30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13" y="3564731"/>
                <a:ext cx="231159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3F8496A-068F-45ED-8163-25299E84B24A}"/>
              </a:ext>
            </a:extLst>
          </p:cNvPr>
          <p:cNvGrpSpPr/>
          <p:nvPr/>
        </p:nvGrpSpPr>
        <p:grpSpPr>
          <a:xfrm>
            <a:off x="10247782" y="773710"/>
            <a:ext cx="1391025" cy="773561"/>
            <a:chOff x="34633" y="219505"/>
            <a:chExt cx="1969971" cy="1095518"/>
          </a:xfrm>
        </p:grpSpPr>
        <p:pic>
          <p:nvPicPr>
            <p:cNvPr id="1029" name="Picture 5" descr="Home">
              <a:extLst>
                <a:ext uri="{FF2B5EF4-FFF2-40B4-BE49-F238E27FC236}">
                  <a16:creationId xmlns:a16="http://schemas.microsoft.com/office/drawing/2014/main" id="{57163B66-7318-442F-A12F-FDA56676A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42"/>
            <a:stretch/>
          </p:blipFill>
          <p:spPr bwMode="auto">
            <a:xfrm>
              <a:off x="68036" y="219505"/>
              <a:ext cx="1936568" cy="771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9FA8CE3-8117-431F-B8BB-5F22A7740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633" y="1011454"/>
              <a:ext cx="1969971" cy="303569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EC955-E714-47AC-9D0F-E0063B5D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3D19D-6190-4CEB-B892-3FE9A6F9EC22}"/>
              </a:ext>
            </a:extLst>
          </p:cNvPr>
          <p:cNvSpPr/>
          <p:nvPr/>
        </p:nvSpPr>
        <p:spPr>
          <a:xfrm>
            <a:off x="7421793" y="5612387"/>
            <a:ext cx="2424100" cy="620118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AC5D34-FAB0-42A5-AC93-BC3C2E036D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5470265" cy="1450757"/>
              </a:xfrm>
            </p:spPr>
            <p:txBody>
              <a:bodyPr/>
              <a:lstStyle/>
              <a:p>
                <a:r>
                  <a:rPr lang="en-US" dirty="0"/>
                  <a:t>Clarification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AC5D34-FAB0-42A5-AC93-BC3C2E03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5470265" cy="1450757"/>
              </a:xfrm>
              <a:blipFill>
                <a:blip r:embed="rId2"/>
                <a:stretch>
                  <a:fillRect l="-5017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1C15C-1AE0-4D0D-B180-7E1CB9E1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E1B84-9E9F-43FD-8EC9-150208E2F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EC955-E714-47AC-9D0F-E0063B5D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3CABC7-6CD1-4576-A2C7-3DB7B4A73DC3}"/>
              </a:ext>
            </a:extLst>
          </p:cNvPr>
          <p:cNvGrpSpPr/>
          <p:nvPr/>
        </p:nvGrpSpPr>
        <p:grpSpPr>
          <a:xfrm>
            <a:off x="8501622" y="5038491"/>
            <a:ext cx="3369019" cy="1130367"/>
            <a:chOff x="8185098" y="5117619"/>
            <a:chExt cx="3369019" cy="11303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87B740-8841-428B-ADC1-FFBFB687766E}"/>
                </a:ext>
              </a:extLst>
            </p:cNvPr>
            <p:cNvGrpSpPr/>
            <p:nvPr/>
          </p:nvGrpSpPr>
          <p:grpSpPr>
            <a:xfrm>
              <a:off x="8830135" y="5126411"/>
              <a:ext cx="2723982" cy="1121575"/>
              <a:chOff x="8016361" y="1987559"/>
              <a:chExt cx="2723982" cy="1121575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8B8AC30-9AB1-4C8B-8354-67C180D53915}"/>
                  </a:ext>
                </a:extLst>
              </p:cNvPr>
              <p:cNvCxnSpPr/>
              <p:nvPr/>
            </p:nvCxnSpPr>
            <p:spPr>
              <a:xfrm flipV="1">
                <a:off x="8199542" y="2503589"/>
                <a:ext cx="997183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C03E424-BCAF-4E7B-968E-276DEDA96646}"/>
                  </a:ext>
                </a:extLst>
              </p:cNvPr>
              <p:cNvCxnSpPr/>
              <p:nvPr/>
            </p:nvCxnSpPr>
            <p:spPr>
              <a:xfrm flipV="1">
                <a:off x="9193513" y="2108499"/>
                <a:ext cx="1023536" cy="382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15BE22E-B7B1-44EB-9C12-3D11B0D834F9}"/>
                  </a:ext>
                </a:extLst>
              </p:cNvPr>
              <p:cNvSpPr/>
              <p:nvPr/>
            </p:nvSpPr>
            <p:spPr>
              <a:xfrm>
                <a:off x="9164216" y="2493877"/>
                <a:ext cx="215691" cy="294540"/>
              </a:xfrm>
              <a:custGeom>
                <a:avLst/>
                <a:gdLst>
                  <a:gd name="connsiteX0" fmla="*/ 12653 w 229361"/>
                  <a:gd name="connsiteY0" fmla="*/ 0 h 313207"/>
                  <a:gd name="connsiteX1" fmla="*/ 157032 w 229361"/>
                  <a:gd name="connsiteY1" fmla="*/ 48126 h 313207"/>
                  <a:gd name="connsiteX2" fmla="*/ 622 w 229361"/>
                  <a:gd name="connsiteY2" fmla="*/ 108284 h 313207"/>
                  <a:gd name="connsiteX3" fmla="*/ 229222 w 229361"/>
                  <a:gd name="connsiteY3" fmla="*/ 156410 h 313207"/>
                  <a:gd name="connsiteX4" fmla="*/ 36717 w 229361"/>
                  <a:gd name="connsiteY4" fmla="*/ 288758 h 313207"/>
                  <a:gd name="connsiteX5" fmla="*/ 181096 w 229361"/>
                  <a:gd name="connsiteY5" fmla="*/ 312821 h 31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1" h="313207">
                    <a:moveTo>
                      <a:pt x="12653" y="0"/>
                    </a:moveTo>
                    <a:cubicBezTo>
                      <a:pt x="85845" y="15039"/>
                      <a:pt x="159037" y="30079"/>
                      <a:pt x="157032" y="48126"/>
                    </a:cubicBezTo>
                    <a:cubicBezTo>
                      <a:pt x="155027" y="66173"/>
                      <a:pt x="-11410" y="90237"/>
                      <a:pt x="622" y="108284"/>
                    </a:cubicBezTo>
                    <a:cubicBezTo>
                      <a:pt x="12654" y="126331"/>
                      <a:pt x="223206" y="126331"/>
                      <a:pt x="229222" y="156410"/>
                    </a:cubicBezTo>
                    <a:cubicBezTo>
                      <a:pt x="235238" y="186489"/>
                      <a:pt x="44738" y="262690"/>
                      <a:pt x="36717" y="288758"/>
                    </a:cubicBezTo>
                    <a:cubicBezTo>
                      <a:pt x="28696" y="314827"/>
                      <a:pt x="104896" y="313824"/>
                      <a:pt x="181096" y="31282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14C4F9E-F79D-4831-B351-6667E816D6CD}"/>
                  </a:ext>
                </a:extLst>
              </p:cNvPr>
              <p:cNvCxnSpPr/>
              <p:nvPr/>
            </p:nvCxnSpPr>
            <p:spPr>
              <a:xfrm>
                <a:off x="9544399" y="2888642"/>
                <a:ext cx="844185" cy="57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F7D2DD1-BF4D-4CE1-8185-76DBA4FC8C11}"/>
                  </a:ext>
                </a:extLst>
              </p:cNvPr>
              <p:cNvSpPr/>
              <p:nvPr/>
            </p:nvSpPr>
            <p:spPr>
              <a:xfrm>
                <a:off x="8016361" y="2437963"/>
                <a:ext cx="205265" cy="2052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471EC63-1BEE-485A-94EE-0FD5C3F37148}"/>
                  </a:ext>
                </a:extLst>
              </p:cNvPr>
              <p:cNvSpPr/>
              <p:nvPr/>
            </p:nvSpPr>
            <p:spPr>
              <a:xfrm>
                <a:off x="10246347" y="1987559"/>
                <a:ext cx="205265" cy="2052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5532CBD-B020-400A-A678-AC90D50B60F6}"/>
                  </a:ext>
                </a:extLst>
              </p:cNvPr>
              <p:cNvGrpSpPr/>
              <p:nvPr/>
            </p:nvGrpSpPr>
            <p:grpSpPr>
              <a:xfrm>
                <a:off x="9272061" y="2696513"/>
                <a:ext cx="332906" cy="310712"/>
                <a:chOff x="5511960" y="3868622"/>
                <a:chExt cx="640436" cy="597740"/>
              </a:xfrm>
            </p:grpSpPr>
            <p:sp>
              <p:nvSpPr>
                <p:cNvPr id="48" name="Oval 11">
                  <a:extLst>
                    <a:ext uri="{FF2B5EF4-FFF2-40B4-BE49-F238E27FC236}">
                      <a16:creationId xmlns:a16="http://schemas.microsoft.com/office/drawing/2014/main" id="{7026116B-0F43-41C8-AC39-510AD7911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7351" y="3954013"/>
                  <a:ext cx="298870" cy="2988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Oval 104">
                  <a:extLst>
                    <a:ext uri="{FF2B5EF4-FFF2-40B4-BE49-F238E27FC236}">
                      <a16:creationId xmlns:a16="http://schemas.microsoft.com/office/drawing/2014/main" id="{8EC43C83-A533-4202-9A92-006CC89C4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1018" y="386862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" name="Oval 105">
                  <a:extLst>
                    <a:ext uri="{FF2B5EF4-FFF2-40B4-BE49-F238E27FC236}">
                      <a16:creationId xmlns:a16="http://schemas.microsoft.com/office/drawing/2014/main" id="{5A411FE6-4200-4443-B791-FDD899137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5815" y="386862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Oval 106">
                  <a:extLst>
                    <a:ext uri="{FF2B5EF4-FFF2-40B4-BE49-F238E27FC236}">
                      <a16:creationId xmlns:a16="http://schemas.microsoft.com/office/drawing/2014/main" id="{DF7235A5-7F68-4FA8-AD58-81C9F742F2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60" y="3954013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Oval 107">
                  <a:extLst>
                    <a:ext uri="{FF2B5EF4-FFF2-40B4-BE49-F238E27FC236}">
                      <a16:creationId xmlns:a16="http://schemas.microsoft.com/office/drawing/2014/main" id="{6CA34416-DEED-4227-8EFE-9D537B255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3526" y="3996709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" name="Oval 103">
                  <a:extLst>
                    <a:ext uri="{FF2B5EF4-FFF2-40B4-BE49-F238E27FC236}">
                      <a16:creationId xmlns:a16="http://schemas.microsoft.com/office/drawing/2014/main" id="{35246323-B392-44C5-ADDD-8A9187834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2743" y="4039405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Oval 108">
                  <a:extLst>
                    <a:ext uri="{FF2B5EF4-FFF2-40B4-BE49-F238E27FC236}">
                      <a16:creationId xmlns:a16="http://schemas.microsoft.com/office/drawing/2014/main" id="{BD83F3C9-A1A6-4B45-8A9A-846CB78DC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0047" y="416749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" name="Oval 109">
                  <a:extLst>
                    <a:ext uri="{FF2B5EF4-FFF2-40B4-BE49-F238E27FC236}">
                      <a16:creationId xmlns:a16="http://schemas.microsoft.com/office/drawing/2014/main" id="{7CE6E750-2D36-4EE1-A3F7-B661D7156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60" y="4124796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" name="Oval 110">
                  <a:extLst>
                    <a:ext uri="{FF2B5EF4-FFF2-40B4-BE49-F238E27FC236}">
                      <a16:creationId xmlns:a16="http://schemas.microsoft.com/office/drawing/2014/main" id="{5E46B4D3-19AF-447C-A4BA-376DA20F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3526" y="4082101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4B4CF56-60CC-4C89-8530-6B2A2E2769B3}"/>
                  </a:ext>
                </a:extLst>
              </p:cNvPr>
              <p:cNvGrpSpPr/>
              <p:nvPr/>
            </p:nvGrpSpPr>
            <p:grpSpPr>
              <a:xfrm>
                <a:off x="10407437" y="2798422"/>
                <a:ext cx="332906" cy="310712"/>
                <a:chOff x="5511960" y="3868622"/>
                <a:chExt cx="640436" cy="597740"/>
              </a:xfrm>
            </p:grpSpPr>
            <p:sp>
              <p:nvSpPr>
                <p:cNvPr id="39" name="Oval 11">
                  <a:extLst>
                    <a:ext uri="{FF2B5EF4-FFF2-40B4-BE49-F238E27FC236}">
                      <a16:creationId xmlns:a16="http://schemas.microsoft.com/office/drawing/2014/main" id="{A0F062E3-F728-4A30-84F6-95DA11AE9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7351" y="3954013"/>
                  <a:ext cx="298870" cy="2988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Oval 104">
                  <a:extLst>
                    <a:ext uri="{FF2B5EF4-FFF2-40B4-BE49-F238E27FC236}">
                      <a16:creationId xmlns:a16="http://schemas.microsoft.com/office/drawing/2014/main" id="{21DF3DA8-7ADF-48AA-ACF5-BA1FDA3D8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1018" y="386862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Oval 105">
                  <a:extLst>
                    <a:ext uri="{FF2B5EF4-FFF2-40B4-BE49-F238E27FC236}">
                      <a16:creationId xmlns:a16="http://schemas.microsoft.com/office/drawing/2014/main" id="{B712FB0B-C2C5-4EAC-8CAE-8BC59933DC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5815" y="386862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Oval 106">
                  <a:extLst>
                    <a:ext uri="{FF2B5EF4-FFF2-40B4-BE49-F238E27FC236}">
                      <a16:creationId xmlns:a16="http://schemas.microsoft.com/office/drawing/2014/main" id="{21598BB4-26E1-45AF-AAA2-350CFDCB5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60" y="3954013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Oval 107">
                  <a:extLst>
                    <a:ext uri="{FF2B5EF4-FFF2-40B4-BE49-F238E27FC236}">
                      <a16:creationId xmlns:a16="http://schemas.microsoft.com/office/drawing/2014/main" id="{90A194C8-FFF0-4864-9C79-A7034FBFE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3526" y="3996709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Oval 103">
                  <a:extLst>
                    <a:ext uri="{FF2B5EF4-FFF2-40B4-BE49-F238E27FC236}">
                      <a16:creationId xmlns:a16="http://schemas.microsoft.com/office/drawing/2014/main" id="{6335D64D-FB71-4EB6-B771-8C096D827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2743" y="4039405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Oval 108">
                  <a:extLst>
                    <a:ext uri="{FF2B5EF4-FFF2-40B4-BE49-F238E27FC236}">
                      <a16:creationId xmlns:a16="http://schemas.microsoft.com/office/drawing/2014/main" id="{54ED1C29-B77E-4F1D-AD4A-29E363A54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0047" y="416749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Oval 109">
                  <a:extLst>
                    <a:ext uri="{FF2B5EF4-FFF2-40B4-BE49-F238E27FC236}">
                      <a16:creationId xmlns:a16="http://schemas.microsoft.com/office/drawing/2014/main" id="{99A62612-44E2-4F95-A685-F1F864CCE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60" y="4124796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Oval 110">
                  <a:extLst>
                    <a:ext uri="{FF2B5EF4-FFF2-40B4-BE49-F238E27FC236}">
                      <a16:creationId xmlns:a16="http://schemas.microsoft.com/office/drawing/2014/main" id="{E726E00E-6DE1-4F70-95C9-B87EF89D5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3526" y="4082101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D7B463-F5A8-4105-8DC6-2385284473AA}"/>
                </a:ext>
              </a:extLst>
            </p:cNvPr>
            <p:cNvSpPr txBox="1"/>
            <p:nvPr/>
          </p:nvSpPr>
          <p:spPr>
            <a:xfrm>
              <a:off x="8185098" y="5117619"/>
              <a:ext cx="2784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Probes Nuclear Effects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E61A2B-40CC-42B9-BD51-D4429E2EA2BD}"/>
              </a:ext>
            </a:extLst>
          </p:cNvPr>
          <p:cNvGrpSpPr/>
          <p:nvPr/>
        </p:nvGrpSpPr>
        <p:grpSpPr>
          <a:xfrm>
            <a:off x="4960084" y="5037310"/>
            <a:ext cx="3026565" cy="1068359"/>
            <a:chOff x="5197477" y="5116438"/>
            <a:chExt cx="3026565" cy="106835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06AAA06-3154-4874-BE7F-5DABA965D1EB}"/>
                </a:ext>
              </a:extLst>
            </p:cNvPr>
            <p:cNvGrpSpPr/>
            <p:nvPr/>
          </p:nvGrpSpPr>
          <p:grpSpPr>
            <a:xfrm>
              <a:off x="5674968" y="5131543"/>
              <a:ext cx="2549074" cy="1053254"/>
              <a:chOff x="8035214" y="3522558"/>
              <a:chExt cx="2549074" cy="1053254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F803282-AD7D-4480-B950-E7DE6A5C83C3}"/>
                  </a:ext>
                </a:extLst>
              </p:cNvPr>
              <p:cNvCxnSpPr/>
              <p:nvPr/>
            </p:nvCxnSpPr>
            <p:spPr>
              <a:xfrm flipV="1">
                <a:off x="8218396" y="4038588"/>
                <a:ext cx="997183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AAA5017A-F3FB-482D-8342-573694211CFD}"/>
                  </a:ext>
                </a:extLst>
              </p:cNvPr>
              <p:cNvCxnSpPr/>
              <p:nvPr/>
            </p:nvCxnSpPr>
            <p:spPr>
              <a:xfrm flipV="1">
                <a:off x="9212367" y="3643498"/>
                <a:ext cx="1023536" cy="382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reeform 105">
                <a:extLst>
                  <a:ext uri="{FF2B5EF4-FFF2-40B4-BE49-F238E27FC236}">
                    <a16:creationId xmlns:a16="http://schemas.microsoft.com/office/drawing/2014/main" id="{57A66760-23B2-49AC-92B0-0AA920A284E2}"/>
                  </a:ext>
                </a:extLst>
              </p:cNvPr>
              <p:cNvSpPr/>
              <p:nvPr/>
            </p:nvSpPr>
            <p:spPr>
              <a:xfrm>
                <a:off x="9183069" y="4028876"/>
                <a:ext cx="215691" cy="294540"/>
              </a:xfrm>
              <a:custGeom>
                <a:avLst/>
                <a:gdLst>
                  <a:gd name="connsiteX0" fmla="*/ 12653 w 229361"/>
                  <a:gd name="connsiteY0" fmla="*/ 0 h 313207"/>
                  <a:gd name="connsiteX1" fmla="*/ 157032 w 229361"/>
                  <a:gd name="connsiteY1" fmla="*/ 48126 h 313207"/>
                  <a:gd name="connsiteX2" fmla="*/ 622 w 229361"/>
                  <a:gd name="connsiteY2" fmla="*/ 108284 h 313207"/>
                  <a:gd name="connsiteX3" fmla="*/ 229222 w 229361"/>
                  <a:gd name="connsiteY3" fmla="*/ 156410 h 313207"/>
                  <a:gd name="connsiteX4" fmla="*/ 36717 w 229361"/>
                  <a:gd name="connsiteY4" fmla="*/ 288758 h 313207"/>
                  <a:gd name="connsiteX5" fmla="*/ 181096 w 229361"/>
                  <a:gd name="connsiteY5" fmla="*/ 312821 h 31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1" h="313207">
                    <a:moveTo>
                      <a:pt x="12653" y="0"/>
                    </a:moveTo>
                    <a:cubicBezTo>
                      <a:pt x="85845" y="15039"/>
                      <a:pt x="159037" y="30079"/>
                      <a:pt x="157032" y="48126"/>
                    </a:cubicBezTo>
                    <a:cubicBezTo>
                      <a:pt x="155027" y="66173"/>
                      <a:pt x="-11410" y="90237"/>
                      <a:pt x="622" y="108284"/>
                    </a:cubicBezTo>
                    <a:cubicBezTo>
                      <a:pt x="12654" y="126331"/>
                      <a:pt x="223206" y="126331"/>
                      <a:pt x="229222" y="156410"/>
                    </a:cubicBezTo>
                    <a:cubicBezTo>
                      <a:pt x="235238" y="186489"/>
                      <a:pt x="44738" y="262690"/>
                      <a:pt x="36717" y="288758"/>
                    </a:cubicBezTo>
                    <a:cubicBezTo>
                      <a:pt x="28696" y="314827"/>
                      <a:pt x="104896" y="313824"/>
                      <a:pt x="181096" y="31282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F727F71-E216-4DD5-BFA2-13D434D88E9B}"/>
                  </a:ext>
                </a:extLst>
              </p:cNvPr>
              <p:cNvCxnSpPr/>
              <p:nvPr/>
            </p:nvCxnSpPr>
            <p:spPr>
              <a:xfrm>
                <a:off x="9563252" y="4423641"/>
                <a:ext cx="844185" cy="57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D2762D7-B52C-4D82-98A0-56DA3694AC25}"/>
                  </a:ext>
                </a:extLst>
              </p:cNvPr>
              <p:cNvSpPr/>
              <p:nvPr/>
            </p:nvSpPr>
            <p:spPr>
              <a:xfrm>
                <a:off x="8035214" y="3972962"/>
                <a:ext cx="205265" cy="2052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161C968-1239-4FCD-BE8D-14BB97722E07}"/>
                  </a:ext>
                </a:extLst>
              </p:cNvPr>
              <p:cNvSpPr/>
              <p:nvPr/>
            </p:nvSpPr>
            <p:spPr>
              <a:xfrm>
                <a:off x="10265200" y="3522558"/>
                <a:ext cx="205265" cy="2052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B078E59-4BC5-4602-A026-BC0D38A92D16}"/>
                  </a:ext>
                </a:extLst>
              </p:cNvPr>
              <p:cNvGrpSpPr/>
              <p:nvPr/>
            </p:nvGrpSpPr>
            <p:grpSpPr>
              <a:xfrm>
                <a:off x="9283158" y="4221230"/>
                <a:ext cx="332906" cy="310712"/>
                <a:chOff x="8509030" y="4233930"/>
                <a:chExt cx="332906" cy="310712"/>
              </a:xfrm>
            </p:grpSpPr>
            <p:sp>
              <p:nvSpPr>
                <p:cNvPr id="68" name="Oval 11">
                  <a:extLst>
                    <a:ext uri="{FF2B5EF4-FFF2-40B4-BE49-F238E27FC236}">
                      <a16:creationId xmlns:a16="http://schemas.microsoft.com/office/drawing/2014/main" id="{66602DC7-059D-4F64-A6F1-58FA095DD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3417" y="4278317"/>
                  <a:ext cx="155356" cy="1553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Oval 104">
                  <a:extLst>
                    <a:ext uri="{FF2B5EF4-FFF2-40B4-BE49-F238E27FC236}">
                      <a16:creationId xmlns:a16="http://schemas.microsoft.com/office/drawing/2014/main" id="{9B1F3576-E964-4638-A352-F4E4FCDC3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8493" y="4233930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Oval 105">
                  <a:extLst>
                    <a:ext uri="{FF2B5EF4-FFF2-40B4-BE49-F238E27FC236}">
                      <a16:creationId xmlns:a16="http://schemas.microsoft.com/office/drawing/2014/main" id="{138D2998-B46F-4732-B988-B24480EDB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8213" y="4233930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" name="Oval 106">
                  <a:extLst>
                    <a:ext uri="{FF2B5EF4-FFF2-40B4-BE49-F238E27FC236}">
                      <a16:creationId xmlns:a16="http://schemas.microsoft.com/office/drawing/2014/main" id="{4A6DE525-84A2-4A2D-84AA-A057CC7AC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9030" y="4278317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" name="Oval 107">
                  <a:extLst>
                    <a:ext uri="{FF2B5EF4-FFF2-40B4-BE49-F238E27FC236}">
                      <a16:creationId xmlns:a16="http://schemas.microsoft.com/office/drawing/2014/main" id="{A8FD12A2-3500-48B2-A1D8-BECA215E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6580" y="4300511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" name="Oval 103">
                  <a:extLst>
                    <a:ext uri="{FF2B5EF4-FFF2-40B4-BE49-F238E27FC236}">
                      <a16:creationId xmlns:a16="http://schemas.microsoft.com/office/drawing/2014/main" id="{3BB9BFA5-92F6-482B-80E9-043512884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7805" y="4322705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" name="Oval 108">
                  <a:extLst>
                    <a:ext uri="{FF2B5EF4-FFF2-40B4-BE49-F238E27FC236}">
                      <a16:creationId xmlns:a16="http://schemas.microsoft.com/office/drawing/2014/main" id="{A02DE79B-B9E2-4DB7-B283-6B4022044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5611" y="4389286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" name="Oval 109">
                  <a:extLst>
                    <a:ext uri="{FF2B5EF4-FFF2-40B4-BE49-F238E27FC236}">
                      <a16:creationId xmlns:a16="http://schemas.microsoft.com/office/drawing/2014/main" id="{26427610-C8CD-4627-9E81-72DE08CCD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9030" y="4367092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" name="Oval 110">
                  <a:extLst>
                    <a:ext uri="{FF2B5EF4-FFF2-40B4-BE49-F238E27FC236}">
                      <a16:creationId xmlns:a16="http://schemas.microsoft.com/office/drawing/2014/main" id="{87AB4127-356C-48C7-8CB0-B0DFDA32C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6580" y="4344899"/>
                  <a:ext cx="155356" cy="1553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67" name="Oval 110">
                <a:extLst>
                  <a:ext uri="{FF2B5EF4-FFF2-40B4-BE49-F238E27FC236}">
                    <a16:creationId xmlns:a16="http://schemas.microsoft.com/office/drawing/2014/main" id="{4D780F13-51C0-4411-9183-406009077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8932" y="4420456"/>
                <a:ext cx="155356" cy="155356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A36009-0342-4F79-AE68-7ACD9BDBA6C9}"/>
                </a:ext>
              </a:extLst>
            </p:cNvPr>
            <p:cNvSpPr txBox="1"/>
            <p:nvPr/>
          </p:nvSpPr>
          <p:spPr>
            <a:xfrm>
              <a:off x="5197477" y="5116438"/>
              <a:ext cx="2409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Probes Nucleon Effects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F670913-D8AD-4CB8-93CF-0C4CF7B6A2D8}"/>
              </a:ext>
            </a:extLst>
          </p:cNvPr>
          <p:cNvGrpSpPr/>
          <p:nvPr/>
        </p:nvGrpSpPr>
        <p:grpSpPr>
          <a:xfrm>
            <a:off x="351105" y="4994890"/>
            <a:ext cx="3644642" cy="1172929"/>
            <a:chOff x="-844649" y="5074018"/>
            <a:chExt cx="3644642" cy="117292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05D0B03-DD62-4D2B-8F8A-CBBDFCC6F62F}"/>
                </a:ext>
              </a:extLst>
            </p:cNvPr>
            <p:cNvGrpSpPr/>
            <p:nvPr/>
          </p:nvGrpSpPr>
          <p:grpSpPr>
            <a:xfrm>
              <a:off x="238817" y="5074018"/>
              <a:ext cx="2561176" cy="1172929"/>
              <a:chOff x="8023902" y="5197113"/>
              <a:chExt cx="2561176" cy="1172929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41F0EB9F-DD6B-4A06-991F-DEE2470C4EFF}"/>
                  </a:ext>
                </a:extLst>
              </p:cNvPr>
              <p:cNvCxnSpPr/>
              <p:nvPr/>
            </p:nvCxnSpPr>
            <p:spPr>
              <a:xfrm flipV="1">
                <a:off x="8207084" y="5713143"/>
                <a:ext cx="997183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A62B9139-3920-4D74-8F89-56A9AE5C4134}"/>
                  </a:ext>
                </a:extLst>
              </p:cNvPr>
              <p:cNvCxnSpPr/>
              <p:nvPr/>
            </p:nvCxnSpPr>
            <p:spPr>
              <a:xfrm flipV="1">
                <a:off x="9201055" y="5318053"/>
                <a:ext cx="1023536" cy="382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131">
                <a:extLst>
                  <a:ext uri="{FF2B5EF4-FFF2-40B4-BE49-F238E27FC236}">
                    <a16:creationId xmlns:a16="http://schemas.microsoft.com/office/drawing/2014/main" id="{4B4BE390-CB47-457D-8695-78DF886CAC83}"/>
                  </a:ext>
                </a:extLst>
              </p:cNvPr>
              <p:cNvSpPr/>
              <p:nvPr/>
            </p:nvSpPr>
            <p:spPr>
              <a:xfrm>
                <a:off x="9171757" y="5703431"/>
                <a:ext cx="215691" cy="294540"/>
              </a:xfrm>
              <a:custGeom>
                <a:avLst/>
                <a:gdLst>
                  <a:gd name="connsiteX0" fmla="*/ 12653 w 229361"/>
                  <a:gd name="connsiteY0" fmla="*/ 0 h 313207"/>
                  <a:gd name="connsiteX1" fmla="*/ 157032 w 229361"/>
                  <a:gd name="connsiteY1" fmla="*/ 48126 h 313207"/>
                  <a:gd name="connsiteX2" fmla="*/ 622 w 229361"/>
                  <a:gd name="connsiteY2" fmla="*/ 108284 h 313207"/>
                  <a:gd name="connsiteX3" fmla="*/ 229222 w 229361"/>
                  <a:gd name="connsiteY3" fmla="*/ 156410 h 313207"/>
                  <a:gd name="connsiteX4" fmla="*/ 36717 w 229361"/>
                  <a:gd name="connsiteY4" fmla="*/ 288758 h 313207"/>
                  <a:gd name="connsiteX5" fmla="*/ 181096 w 229361"/>
                  <a:gd name="connsiteY5" fmla="*/ 312821 h 31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1" h="313207">
                    <a:moveTo>
                      <a:pt x="12653" y="0"/>
                    </a:moveTo>
                    <a:cubicBezTo>
                      <a:pt x="85845" y="15039"/>
                      <a:pt x="159037" y="30079"/>
                      <a:pt x="157032" y="48126"/>
                    </a:cubicBezTo>
                    <a:cubicBezTo>
                      <a:pt x="155027" y="66173"/>
                      <a:pt x="-11410" y="90237"/>
                      <a:pt x="622" y="108284"/>
                    </a:cubicBezTo>
                    <a:cubicBezTo>
                      <a:pt x="12654" y="126331"/>
                      <a:pt x="223206" y="126331"/>
                      <a:pt x="229222" y="156410"/>
                    </a:cubicBezTo>
                    <a:cubicBezTo>
                      <a:pt x="235238" y="186489"/>
                      <a:pt x="44738" y="262690"/>
                      <a:pt x="36717" y="288758"/>
                    </a:cubicBezTo>
                    <a:cubicBezTo>
                      <a:pt x="28696" y="314827"/>
                      <a:pt x="104896" y="313824"/>
                      <a:pt x="181096" y="31282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2E5508B-A1EA-450F-8D03-A4C9357220B5}"/>
                  </a:ext>
                </a:extLst>
              </p:cNvPr>
              <p:cNvSpPr/>
              <p:nvPr/>
            </p:nvSpPr>
            <p:spPr>
              <a:xfrm>
                <a:off x="8023902" y="5647517"/>
                <a:ext cx="205265" cy="2052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CC43FC8-E745-4ED6-B14A-B9D0998F3312}"/>
                  </a:ext>
                </a:extLst>
              </p:cNvPr>
              <p:cNvSpPr/>
              <p:nvPr/>
            </p:nvSpPr>
            <p:spPr>
              <a:xfrm>
                <a:off x="10253888" y="5197113"/>
                <a:ext cx="205265" cy="20526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5092BC1-B9F7-4639-B597-6A6A50CE0D30}"/>
                  </a:ext>
                </a:extLst>
              </p:cNvPr>
              <p:cNvGrpSpPr/>
              <p:nvPr/>
            </p:nvGrpSpPr>
            <p:grpSpPr>
              <a:xfrm>
                <a:off x="9294255" y="5921162"/>
                <a:ext cx="332906" cy="310712"/>
                <a:chOff x="5511960" y="3868622"/>
                <a:chExt cx="640436" cy="597740"/>
              </a:xfrm>
            </p:grpSpPr>
            <p:sp>
              <p:nvSpPr>
                <p:cNvPr id="94" name="Oval 11">
                  <a:extLst>
                    <a:ext uri="{FF2B5EF4-FFF2-40B4-BE49-F238E27FC236}">
                      <a16:creationId xmlns:a16="http://schemas.microsoft.com/office/drawing/2014/main" id="{EFEB721A-C69B-4161-BA4B-924458EDFD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7351" y="3954013"/>
                  <a:ext cx="298870" cy="29887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5" name="Oval 104">
                  <a:extLst>
                    <a:ext uri="{FF2B5EF4-FFF2-40B4-BE49-F238E27FC236}">
                      <a16:creationId xmlns:a16="http://schemas.microsoft.com/office/drawing/2014/main" id="{96975EB7-0274-480A-AE39-C30575849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1018" y="386862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6" name="Oval 105">
                  <a:extLst>
                    <a:ext uri="{FF2B5EF4-FFF2-40B4-BE49-F238E27FC236}">
                      <a16:creationId xmlns:a16="http://schemas.microsoft.com/office/drawing/2014/main" id="{F66C1415-BDEB-47AC-B19B-DCE7C208C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5815" y="386862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7" name="Oval 106">
                  <a:extLst>
                    <a:ext uri="{FF2B5EF4-FFF2-40B4-BE49-F238E27FC236}">
                      <a16:creationId xmlns:a16="http://schemas.microsoft.com/office/drawing/2014/main" id="{88529C93-9BD7-44F4-8B53-794607E97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60" y="3954013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8" name="Oval 107">
                  <a:extLst>
                    <a:ext uri="{FF2B5EF4-FFF2-40B4-BE49-F238E27FC236}">
                      <a16:creationId xmlns:a16="http://schemas.microsoft.com/office/drawing/2014/main" id="{BF36646E-762D-4573-9F18-8D3700572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3526" y="3996709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99" name="Oval 103">
                  <a:extLst>
                    <a:ext uri="{FF2B5EF4-FFF2-40B4-BE49-F238E27FC236}">
                      <a16:creationId xmlns:a16="http://schemas.microsoft.com/office/drawing/2014/main" id="{63549FA5-B750-4076-BD4E-946E27A2E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2743" y="4039405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0" name="Oval 108">
                  <a:extLst>
                    <a:ext uri="{FF2B5EF4-FFF2-40B4-BE49-F238E27FC236}">
                      <a16:creationId xmlns:a16="http://schemas.microsoft.com/office/drawing/2014/main" id="{EAEC34AA-CDB6-4CA5-8D7D-6D392084D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0047" y="4167492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" name="Oval 109">
                  <a:extLst>
                    <a:ext uri="{FF2B5EF4-FFF2-40B4-BE49-F238E27FC236}">
                      <a16:creationId xmlns:a16="http://schemas.microsoft.com/office/drawing/2014/main" id="{D11C712D-0CD1-4AAB-B01F-3A2EB23232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60" y="4124796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2" name="Oval 110">
                  <a:extLst>
                    <a:ext uri="{FF2B5EF4-FFF2-40B4-BE49-F238E27FC236}">
                      <a16:creationId xmlns:a16="http://schemas.microsoft.com/office/drawing/2014/main" id="{A00069CD-7CBD-44C7-977D-AEF09F500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3526" y="4082101"/>
                  <a:ext cx="298870" cy="2988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Chalkboard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/>
                </a:p>
              </p:txBody>
            </p:sp>
          </p:grp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7C1DE950-0A44-4D53-BBA2-E5EE8FCC9052}"/>
                  </a:ext>
                </a:extLst>
              </p:cNvPr>
              <p:cNvCxnSpPr/>
              <p:nvPr/>
            </p:nvCxnSpPr>
            <p:spPr>
              <a:xfrm>
                <a:off x="9652027" y="6149313"/>
                <a:ext cx="844185" cy="57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110">
                <a:extLst>
                  <a:ext uri="{FF2B5EF4-FFF2-40B4-BE49-F238E27FC236}">
                    <a16:creationId xmlns:a16="http://schemas.microsoft.com/office/drawing/2014/main" id="{F2BBCA06-19C6-4F1D-B6B2-9DF9F254F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0530" y="6186722"/>
                <a:ext cx="46786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6B146C9A-9149-4559-8323-322AF1F1E615}"/>
                  </a:ext>
                </a:extLst>
              </p:cNvPr>
              <p:cNvCxnSpPr/>
              <p:nvPr/>
            </p:nvCxnSpPr>
            <p:spPr>
              <a:xfrm rot="20806134">
                <a:off x="9682388" y="5968695"/>
                <a:ext cx="844185" cy="57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110">
                <a:extLst>
                  <a:ext uri="{FF2B5EF4-FFF2-40B4-BE49-F238E27FC236}">
                    <a16:creationId xmlns:a16="http://schemas.microsoft.com/office/drawing/2014/main" id="{6994DCFC-0E8B-40B7-82E8-10CE5461C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06134">
                <a:off x="10538292" y="5895008"/>
                <a:ext cx="46786" cy="457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C0D4FB9-C0F7-46CA-B5FA-0FB3A8B19593}"/>
                  </a:ext>
                </a:extLst>
              </p:cNvPr>
              <p:cNvCxnSpPr/>
              <p:nvPr/>
            </p:nvCxnSpPr>
            <p:spPr>
              <a:xfrm rot="19965525">
                <a:off x="9616218" y="5840879"/>
                <a:ext cx="844185" cy="57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110">
                <a:extLst>
                  <a:ext uri="{FF2B5EF4-FFF2-40B4-BE49-F238E27FC236}">
                    <a16:creationId xmlns:a16="http://schemas.microsoft.com/office/drawing/2014/main" id="{A77163EE-514B-4A77-94D7-676F92BD5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65525">
                <a:off x="10448898" y="5657598"/>
                <a:ext cx="46786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0A78BB83-BB22-4760-B5D1-DAE93372CA02}"/>
                  </a:ext>
                </a:extLst>
              </p:cNvPr>
              <p:cNvCxnSpPr/>
              <p:nvPr/>
            </p:nvCxnSpPr>
            <p:spPr>
              <a:xfrm rot="358528">
                <a:off x="9671175" y="6242385"/>
                <a:ext cx="844185" cy="57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110">
                <a:extLst>
                  <a:ext uri="{FF2B5EF4-FFF2-40B4-BE49-F238E27FC236}">
                    <a16:creationId xmlns:a16="http://schemas.microsoft.com/office/drawing/2014/main" id="{06B7D606-4E2A-48F8-AD1C-6A73BF2EB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58528">
                <a:off x="10526198" y="6324323"/>
                <a:ext cx="46786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Chalkboard" charset="0"/>
                    <a:ea typeface="MS PGothic" panose="020B0600070205080204" pitchFamily="34" charset="-128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480436-294B-407E-B550-E778180A144B}"/>
                </a:ext>
              </a:extLst>
            </p:cNvPr>
            <p:cNvSpPr txBox="1"/>
            <p:nvPr/>
          </p:nvSpPr>
          <p:spPr>
            <a:xfrm>
              <a:off x="-844649" y="5116139"/>
              <a:ext cx="2752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Probes Sub-Nucleon Effects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D3BCF8-8124-4783-A5EB-623B95C2994D}"/>
                  </a:ext>
                </a:extLst>
              </p:cNvPr>
              <p:cNvSpPr txBox="1"/>
              <p:nvPr/>
            </p:nvSpPr>
            <p:spPr>
              <a:xfrm>
                <a:off x="11338370" y="4160783"/>
                <a:ext cx="718274" cy="397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JLab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D3BCF8-8124-4783-A5EB-623B95C2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370" y="4160783"/>
                <a:ext cx="718274" cy="397994"/>
              </a:xfrm>
              <a:prstGeom prst="rect">
                <a:avLst/>
              </a:prstGeom>
              <a:blipFill>
                <a:blip r:embed="rId3"/>
                <a:stretch>
                  <a:fillRect l="-5932" r="-847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2D5537B-0B00-417A-97AD-614C54C6DF11}"/>
              </a:ext>
            </a:extLst>
          </p:cNvPr>
          <p:cNvCxnSpPr>
            <a:cxnSpLocks/>
          </p:cNvCxnSpPr>
          <p:nvPr/>
        </p:nvCxnSpPr>
        <p:spPr>
          <a:xfrm flipV="1">
            <a:off x="786982" y="1754944"/>
            <a:ext cx="0" cy="2456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391FE21-D2D5-4D14-B8F1-BA8F71537194}"/>
              </a:ext>
            </a:extLst>
          </p:cNvPr>
          <p:cNvCxnSpPr>
            <a:cxnSpLocks/>
          </p:cNvCxnSpPr>
          <p:nvPr/>
        </p:nvCxnSpPr>
        <p:spPr>
          <a:xfrm flipV="1">
            <a:off x="776983" y="4199702"/>
            <a:ext cx="10736045" cy="3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9063CE05-7B49-4071-B231-58CD7176D3B5}"/>
              </a:ext>
            </a:extLst>
          </p:cNvPr>
          <p:cNvSpPr/>
          <p:nvPr/>
        </p:nvSpPr>
        <p:spPr>
          <a:xfrm>
            <a:off x="782513" y="2057012"/>
            <a:ext cx="10111156" cy="2128126"/>
          </a:xfrm>
          <a:custGeom>
            <a:avLst/>
            <a:gdLst>
              <a:gd name="connsiteX0" fmla="*/ 10102362 w 10102362"/>
              <a:gd name="connsiteY0" fmla="*/ 2127751 h 2168437"/>
              <a:gd name="connsiteX1" fmla="*/ 9961685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51631 w 10102362"/>
              <a:gd name="connsiteY8" fmla="*/ 1696928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51 h 2168437"/>
              <a:gd name="connsiteX1" fmla="*/ 9961685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86800 w 10102362"/>
              <a:gd name="connsiteY8" fmla="*/ 1705720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51 h 2168437"/>
              <a:gd name="connsiteX1" fmla="*/ 9838592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86800 w 10102362"/>
              <a:gd name="connsiteY8" fmla="*/ 1705720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46 h 2168432"/>
              <a:gd name="connsiteX1" fmla="*/ 9838592 w 10102362"/>
              <a:gd name="connsiteY1" fmla="*/ 8 h 2168432"/>
              <a:gd name="connsiteX2" fmla="*/ 9662746 w 10102362"/>
              <a:gd name="connsiteY2" fmla="*/ 2154123 h 2168432"/>
              <a:gd name="connsiteX3" fmla="*/ 9495692 w 10102362"/>
              <a:gd name="connsiteY3" fmla="*/ 993539 h 2168432"/>
              <a:gd name="connsiteX4" fmla="*/ 9311054 w 10102362"/>
              <a:gd name="connsiteY4" fmla="*/ 2154123 h 2168432"/>
              <a:gd name="connsiteX5" fmla="*/ 9161585 w 10102362"/>
              <a:gd name="connsiteY5" fmla="*/ 1301270 h 2168432"/>
              <a:gd name="connsiteX6" fmla="*/ 8932985 w 10102362"/>
              <a:gd name="connsiteY6" fmla="*/ 2136539 h 2168432"/>
              <a:gd name="connsiteX7" fmla="*/ 8792308 w 10102362"/>
              <a:gd name="connsiteY7" fmla="*/ 1538662 h 2168432"/>
              <a:gd name="connsiteX8" fmla="*/ 8686800 w 10102362"/>
              <a:gd name="connsiteY8" fmla="*/ 1705715 h 2168432"/>
              <a:gd name="connsiteX9" fmla="*/ 8625254 w 10102362"/>
              <a:gd name="connsiteY9" fmla="*/ 1556246 h 2168432"/>
              <a:gd name="connsiteX10" fmla="*/ 8212015 w 10102362"/>
              <a:gd name="connsiteY10" fmla="*/ 1820016 h 2168432"/>
              <a:gd name="connsiteX11" fmla="*/ 7816362 w 10102362"/>
              <a:gd name="connsiteY11" fmla="*/ 1573831 h 2168432"/>
              <a:gd name="connsiteX12" fmla="*/ 7183315 w 10102362"/>
              <a:gd name="connsiteY12" fmla="*/ 1837600 h 2168432"/>
              <a:gd name="connsiteX13" fmla="*/ 5715000 w 10102362"/>
              <a:gd name="connsiteY13" fmla="*/ 659431 h 2168432"/>
              <a:gd name="connsiteX14" fmla="*/ 4114800 w 10102362"/>
              <a:gd name="connsiteY14" fmla="*/ 1758470 h 2168432"/>
              <a:gd name="connsiteX15" fmla="*/ 2971800 w 10102362"/>
              <a:gd name="connsiteY15" fmla="*/ 1406777 h 2168432"/>
              <a:gd name="connsiteX16" fmla="*/ 2488223 w 10102362"/>
              <a:gd name="connsiteY16" fmla="*/ 1512285 h 2168432"/>
              <a:gd name="connsiteX17" fmla="*/ 2118946 w 10102362"/>
              <a:gd name="connsiteY17" fmla="*/ 1266100 h 2168432"/>
              <a:gd name="connsiteX18" fmla="*/ 1732085 w 10102362"/>
              <a:gd name="connsiteY18" fmla="*/ 1433154 h 2168432"/>
              <a:gd name="connsiteX19" fmla="*/ 1063869 w 10102362"/>
              <a:gd name="connsiteY19" fmla="*/ 1037500 h 2168432"/>
              <a:gd name="connsiteX20" fmla="*/ 703385 w 10102362"/>
              <a:gd name="connsiteY20" fmla="*/ 1283685 h 2168432"/>
              <a:gd name="connsiteX21" fmla="*/ 123092 w 10102362"/>
              <a:gd name="connsiteY21" fmla="*/ 844070 h 2168432"/>
              <a:gd name="connsiteX22" fmla="*/ 0 w 10102362"/>
              <a:gd name="connsiteY22" fmla="*/ 949577 h 2168432"/>
              <a:gd name="connsiteX0" fmla="*/ 10102362 w 10102362"/>
              <a:gd name="connsiteY0" fmla="*/ 2128126 h 2156611"/>
              <a:gd name="connsiteX1" fmla="*/ 9838592 w 10102362"/>
              <a:gd name="connsiteY1" fmla="*/ 388 h 2156611"/>
              <a:gd name="connsiteX2" fmla="*/ 9662746 w 10102362"/>
              <a:gd name="connsiteY2" fmla="*/ 1943488 h 2156611"/>
              <a:gd name="connsiteX3" fmla="*/ 9495692 w 10102362"/>
              <a:gd name="connsiteY3" fmla="*/ 993919 h 2156611"/>
              <a:gd name="connsiteX4" fmla="*/ 9311054 w 10102362"/>
              <a:gd name="connsiteY4" fmla="*/ 2154503 h 2156611"/>
              <a:gd name="connsiteX5" fmla="*/ 9161585 w 10102362"/>
              <a:gd name="connsiteY5" fmla="*/ 1301650 h 2156611"/>
              <a:gd name="connsiteX6" fmla="*/ 8932985 w 10102362"/>
              <a:gd name="connsiteY6" fmla="*/ 2136919 h 2156611"/>
              <a:gd name="connsiteX7" fmla="*/ 8792308 w 10102362"/>
              <a:gd name="connsiteY7" fmla="*/ 1539042 h 2156611"/>
              <a:gd name="connsiteX8" fmla="*/ 8686800 w 10102362"/>
              <a:gd name="connsiteY8" fmla="*/ 1706095 h 2156611"/>
              <a:gd name="connsiteX9" fmla="*/ 8625254 w 10102362"/>
              <a:gd name="connsiteY9" fmla="*/ 1556626 h 2156611"/>
              <a:gd name="connsiteX10" fmla="*/ 8212015 w 10102362"/>
              <a:gd name="connsiteY10" fmla="*/ 1820396 h 2156611"/>
              <a:gd name="connsiteX11" fmla="*/ 7816362 w 10102362"/>
              <a:gd name="connsiteY11" fmla="*/ 1574211 h 2156611"/>
              <a:gd name="connsiteX12" fmla="*/ 7183315 w 10102362"/>
              <a:gd name="connsiteY12" fmla="*/ 1837980 h 2156611"/>
              <a:gd name="connsiteX13" fmla="*/ 5715000 w 10102362"/>
              <a:gd name="connsiteY13" fmla="*/ 659811 h 2156611"/>
              <a:gd name="connsiteX14" fmla="*/ 4114800 w 10102362"/>
              <a:gd name="connsiteY14" fmla="*/ 1758850 h 2156611"/>
              <a:gd name="connsiteX15" fmla="*/ 2971800 w 10102362"/>
              <a:gd name="connsiteY15" fmla="*/ 1407157 h 2156611"/>
              <a:gd name="connsiteX16" fmla="*/ 2488223 w 10102362"/>
              <a:gd name="connsiteY16" fmla="*/ 1512665 h 2156611"/>
              <a:gd name="connsiteX17" fmla="*/ 2118946 w 10102362"/>
              <a:gd name="connsiteY17" fmla="*/ 1266480 h 2156611"/>
              <a:gd name="connsiteX18" fmla="*/ 1732085 w 10102362"/>
              <a:gd name="connsiteY18" fmla="*/ 1433534 h 2156611"/>
              <a:gd name="connsiteX19" fmla="*/ 1063869 w 10102362"/>
              <a:gd name="connsiteY19" fmla="*/ 1037880 h 2156611"/>
              <a:gd name="connsiteX20" fmla="*/ 703385 w 10102362"/>
              <a:gd name="connsiteY20" fmla="*/ 1284065 h 2156611"/>
              <a:gd name="connsiteX21" fmla="*/ 123092 w 10102362"/>
              <a:gd name="connsiteY21" fmla="*/ 844450 h 2156611"/>
              <a:gd name="connsiteX22" fmla="*/ 0 w 10102362"/>
              <a:gd name="connsiteY22" fmla="*/ 949957 h 2156611"/>
              <a:gd name="connsiteX0" fmla="*/ 10102362 w 10102362"/>
              <a:gd name="connsiteY0" fmla="*/ 2128126 h 2138899"/>
              <a:gd name="connsiteX1" fmla="*/ 9838592 w 10102362"/>
              <a:gd name="connsiteY1" fmla="*/ 388 h 2138899"/>
              <a:gd name="connsiteX2" fmla="*/ 9662746 w 10102362"/>
              <a:gd name="connsiteY2" fmla="*/ 1943488 h 2138899"/>
              <a:gd name="connsiteX3" fmla="*/ 9495692 w 10102362"/>
              <a:gd name="connsiteY3" fmla="*/ 993919 h 2138899"/>
              <a:gd name="connsiteX4" fmla="*/ 9363808 w 10102362"/>
              <a:gd name="connsiteY4" fmla="*/ 2048995 h 2138899"/>
              <a:gd name="connsiteX5" fmla="*/ 9161585 w 10102362"/>
              <a:gd name="connsiteY5" fmla="*/ 1301650 h 2138899"/>
              <a:gd name="connsiteX6" fmla="*/ 8932985 w 10102362"/>
              <a:gd name="connsiteY6" fmla="*/ 2136919 h 2138899"/>
              <a:gd name="connsiteX7" fmla="*/ 8792308 w 10102362"/>
              <a:gd name="connsiteY7" fmla="*/ 1539042 h 2138899"/>
              <a:gd name="connsiteX8" fmla="*/ 8686800 w 10102362"/>
              <a:gd name="connsiteY8" fmla="*/ 1706095 h 2138899"/>
              <a:gd name="connsiteX9" fmla="*/ 8625254 w 10102362"/>
              <a:gd name="connsiteY9" fmla="*/ 1556626 h 2138899"/>
              <a:gd name="connsiteX10" fmla="*/ 8212015 w 10102362"/>
              <a:gd name="connsiteY10" fmla="*/ 1820396 h 2138899"/>
              <a:gd name="connsiteX11" fmla="*/ 7816362 w 10102362"/>
              <a:gd name="connsiteY11" fmla="*/ 1574211 h 2138899"/>
              <a:gd name="connsiteX12" fmla="*/ 7183315 w 10102362"/>
              <a:gd name="connsiteY12" fmla="*/ 1837980 h 2138899"/>
              <a:gd name="connsiteX13" fmla="*/ 5715000 w 10102362"/>
              <a:gd name="connsiteY13" fmla="*/ 659811 h 2138899"/>
              <a:gd name="connsiteX14" fmla="*/ 4114800 w 10102362"/>
              <a:gd name="connsiteY14" fmla="*/ 1758850 h 2138899"/>
              <a:gd name="connsiteX15" fmla="*/ 2971800 w 10102362"/>
              <a:gd name="connsiteY15" fmla="*/ 1407157 h 2138899"/>
              <a:gd name="connsiteX16" fmla="*/ 2488223 w 10102362"/>
              <a:gd name="connsiteY16" fmla="*/ 1512665 h 2138899"/>
              <a:gd name="connsiteX17" fmla="*/ 2118946 w 10102362"/>
              <a:gd name="connsiteY17" fmla="*/ 1266480 h 2138899"/>
              <a:gd name="connsiteX18" fmla="*/ 1732085 w 10102362"/>
              <a:gd name="connsiteY18" fmla="*/ 1433534 h 2138899"/>
              <a:gd name="connsiteX19" fmla="*/ 1063869 w 10102362"/>
              <a:gd name="connsiteY19" fmla="*/ 1037880 h 2138899"/>
              <a:gd name="connsiteX20" fmla="*/ 703385 w 10102362"/>
              <a:gd name="connsiteY20" fmla="*/ 1284065 h 2138899"/>
              <a:gd name="connsiteX21" fmla="*/ 123092 w 10102362"/>
              <a:gd name="connsiteY21" fmla="*/ 844450 h 2138899"/>
              <a:gd name="connsiteX22" fmla="*/ 0 w 10102362"/>
              <a:gd name="connsiteY22" fmla="*/ 949957 h 2138899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686800 w 10102362"/>
              <a:gd name="connsiteY8" fmla="*/ 1706095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816362 w 10102362"/>
              <a:gd name="connsiteY11" fmla="*/ 1574211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816362 w 10102362"/>
              <a:gd name="connsiteY11" fmla="*/ 1574211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772401 w 10102362"/>
              <a:gd name="connsiteY11" fmla="*/ 1811603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772401 w 10102362"/>
              <a:gd name="connsiteY11" fmla="*/ 1811603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063869 w 10102362"/>
              <a:gd name="connsiteY18" fmla="*/ 1037880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063869 w 10102362"/>
              <a:gd name="connsiteY18" fmla="*/ 1037880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351692 w 10102362"/>
              <a:gd name="connsiteY20" fmla="*/ 862035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351692 w 10102362"/>
              <a:gd name="connsiteY20" fmla="*/ 862035 h 2128126"/>
              <a:gd name="connsiteX21" fmla="*/ 0 w 10102362"/>
              <a:gd name="connsiteY21" fmla="*/ 1073050 h 2128126"/>
              <a:gd name="connsiteX0" fmla="*/ 9988062 w 9988062"/>
              <a:gd name="connsiteY0" fmla="*/ 2128126 h 2128126"/>
              <a:gd name="connsiteX1" fmla="*/ 9724292 w 9988062"/>
              <a:gd name="connsiteY1" fmla="*/ 388 h 2128126"/>
              <a:gd name="connsiteX2" fmla="*/ 9548446 w 9988062"/>
              <a:gd name="connsiteY2" fmla="*/ 1943488 h 2128126"/>
              <a:gd name="connsiteX3" fmla="*/ 9381392 w 9988062"/>
              <a:gd name="connsiteY3" fmla="*/ 993919 h 2128126"/>
              <a:gd name="connsiteX4" fmla="*/ 9249508 w 9988062"/>
              <a:gd name="connsiteY4" fmla="*/ 2048995 h 2128126"/>
              <a:gd name="connsiteX5" fmla="*/ 9047285 w 9988062"/>
              <a:gd name="connsiteY5" fmla="*/ 1301650 h 2128126"/>
              <a:gd name="connsiteX6" fmla="*/ 8827477 w 9988062"/>
              <a:gd name="connsiteY6" fmla="*/ 2013827 h 2128126"/>
              <a:gd name="connsiteX7" fmla="*/ 8678008 w 9988062"/>
              <a:gd name="connsiteY7" fmla="*/ 1539042 h 2128126"/>
              <a:gd name="connsiteX8" fmla="*/ 8598877 w 9988062"/>
              <a:gd name="connsiteY8" fmla="*/ 1758848 h 2128126"/>
              <a:gd name="connsiteX9" fmla="*/ 8510954 w 9988062"/>
              <a:gd name="connsiteY9" fmla="*/ 1556626 h 2128126"/>
              <a:gd name="connsiteX10" fmla="*/ 8097715 w 9988062"/>
              <a:gd name="connsiteY10" fmla="*/ 1820396 h 2128126"/>
              <a:gd name="connsiteX11" fmla="*/ 7069015 w 9988062"/>
              <a:gd name="connsiteY11" fmla="*/ 1837980 h 2128126"/>
              <a:gd name="connsiteX12" fmla="*/ 5600700 w 9988062"/>
              <a:gd name="connsiteY12" fmla="*/ 659811 h 2128126"/>
              <a:gd name="connsiteX13" fmla="*/ 4000500 w 9988062"/>
              <a:gd name="connsiteY13" fmla="*/ 1758850 h 2128126"/>
              <a:gd name="connsiteX14" fmla="*/ 2857500 w 9988062"/>
              <a:gd name="connsiteY14" fmla="*/ 1407157 h 2128126"/>
              <a:gd name="connsiteX15" fmla="*/ 2373923 w 9988062"/>
              <a:gd name="connsiteY15" fmla="*/ 1512665 h 2128126"/>
              <a:gd name="connsiteX16" fmla="*/ 2004646 w 9988062"/>
              <a:gd name="connsiteY16" fmla="*/ 1266480 h 2128126"/>
              <a:gd name="connsiteX17" fmla="*/ 1617785 w 9988062"/>
              <a:gd name="connsiteY17" fmla="*/ 1433534 h 2128126"/>
              <a:gd name="connsiteX18" fmla="*/ 1169376 w 9988062"/>
              <a:gd name="connsiteY18" fmla="*/ 1090633 h 2128126"/>
              <a:gd name="connsiteX19" fmla="*/ 589085 w 9988062"/>
              <a:gd name="connsiteY19" fmla="*/ 1284065 h 2128126"/>
              <a:gd name="connsiteX20" fmla="*/ 237392 w 9988062"/>
              <a:gd name="connsiteY20" fmla="*/ 862035 h 2128126"/>
              <a:gd name="connsiteX21" fmla="*/ 0 w 9988062"/>
              <a:gd name="connsiteY21" fmla="*/ 1037880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281354 w 10119947"/>
              <a:gd name="connsiteY20" fmla="*/ 879619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281354 w 10119947"/>
              <a:gd name="connsiteY20" fmla="*/ 879619 h 2128126"/>
              <a:gd name="connsiteX21" fmla="*/ 0 w 10119947"/>
              <a:gd name="connsiteY21" fmla="*/ 11345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102363 w 10102363"/>
              <a:gd name="connsiteY0" fmla="*/ 2128126 h 2163296"/>
              <a:gd name="connsiteX1" fmla="*/ 9838593 w 10102363"/>
              <a:gd name="connsiteY1" fmla="*/ 388 h 2163296"/>
              <a:gd name="connsiteX2" fmla="*/ 9662747 w 10102363"/>
              <a:gd name="connsiteY2" fmla="*/ 1943488 h 2163296"/>
              <a:gd name="connsiteX3" fmla="*/ 9495693 w 10102363"/>
              <a:gd name="connsiteY3" fmla="*/ 993919 h 2163296"/>
              <a:gd name="connsiteX4" fmla="*/ 9363809 w 10102363"/>
              <a:gd name="connsiteY4" fmla="*/ 2048995 h 2163296"/>
              <a:gd name="connsiteX5" fmla="*/ 9161586 w 10102363"/>
              <a:gd name="connsiteY5" fmla="*/ 1301650 h 2163296"/>
              <a:gd name="connsiteX6" fmla="*/ 8941778 w 10102363"/>
              <a:gd name="connsiteY6" fmla="*/ 2013827 h 2163296"/>
              <a:gd name="connsiteX7" fmla="*/ 8792309 w 10102363"/>
              <a:gd name="connsiteY7" fmla="*/ 1539042 h 2163296"/>
              <a:gd name="connsiteX8" fmla="*/ 8713178 w 10102363"/>
              <a:gd name="connsiteY8" fmla="*/ 1758848 h 2163296"/>
              <a:gd name="connsiteX9" fmla="*/ 8625255 w 10102363"/>
              <a:gd name="connsiteY9" fmla="*/ 1556626 h 2163296"/>
              <a:gd name="connsiteX10" fmla="*/ 8212016 w 10102363"/>
              <a:gd name="connsiteY10" fmla="*/ 1820396 h 2163296"/>
              <a:gd name="connsiteX11" fmla="*/ 7183316 w 10102363"/>
              <a:gd name="connsiteY11" fmla="*/ 1837980 h 2163296"/>
              <a:gd name="connsiteX12" fmla="*/ 5715001 w 10102363"/>
              <a:gd name="connsiteY12" fmla="*/ 659811 h 2163296"/>
              <a:gd name="connsiteX13" fmla="*/ 4114801 w 10102363"/>
              <a:gd name="connsiteY13" fmla="*/ 1758850 h 2163296"/>
              <a:gd name="connsiteX14" fmla="*/ 2971801 w 10102363"/>
              <a:gd name="connsiteY14" fmla="*/ 1407157 h 2163296"/>
              <a:gd name="connsiteX15" fmla="*/ 2488224 w 10102363"/>
              <a:gd name="connsiteY15" fmla="*/ 1512665 h 2163296"/>
              <a:gd name="connsiteX16" fmla="*/ 2118947 w 10102363"/>
              <a:gd name="connsiteY16" fmla="*/ 1266480 h 2163296"/>
              <a:gd name="connsiteX17" fmla="*/ 1732086 w 10102363"/>
              <a:gd name="connsiteY17" fmla="*/ 1433534 h 2163296"/>
              <a:gd name="connsiteX18" fmla="*/ 1283677 w 10102363"/>
              <a:gd name="connsiteY18" fmla="*/ 1090633 h 2163296"/>
              <a:gd name="connsiteX19" fmla="*/ 703386 w 10102363"/>
              <a:gd name="connsiteY19" fmla="*/ 1284065 h 2163296"/>
              <a:gd name="connsiteX20" fmla="*/ 263770 w 10102363"/>
              <a:gd name="connsiteY20" fmla="*/ 879619 h 2163296"/>
              <a:gd name="connsiteX21" fmla="*/ 0 w 10102363"/>
              <a:gd name="connsiteY21" fmla="*/ 2163296 h 2163296"/>
              <a:gd name="connsiteX0" fmla="*/ 10093571 w 10093571"/>
              <a:gd name="connsiteY0" fmla="*/ 2128126 h 2128126"/>
              <a:gd name="connsiteX1" fmla="*/ 9829801 w 10093571"/>
              <a:gd name="connsiteY1" fmla="*/ 388 h 2128126"/>
              <a:gd name="connsiteX2" fmla="*/ 9653955 w 10093571"/>
              <a:gd name="connsiteY2" fmla="*/ 1943488 h 2128126"/>
              <a:gd name="connsiteX3" fmla="*/ 9486901 w 10093571"/>
              <a:gd name="connsiteY3" fmla="*/ 993919 h 2128126"/>
              <a:gd name="connsiteX4" fmla="*/ 9355017 w 10093571"/>
              <a:gd name="connsiteY4" fmla="*/ 2048995 h 2128126"/>
              <a:gd name="connsiteX5" fmla="*/ 9152794 w 10093571"/>
              <a:gd name="connsiteY5" fmla="*/ 1301650 h 2128126"/>
              <a:gd name="connsiteX6" fmla="*/ 8932986 w 10093571"/>
              <a:gd name="connsiteY6" fmla="*/ 2013827 h 2128126"/>
              <a:gd name="connsiteX7" fmla="*/ 8783517 w 10093571"/>
              <a:gd name="connsiteY7" fmla="*/ 1539042 h 2128126"/>
              <a:gd name="connsiteX8" fmla="*/ 8704386 w 10093571"/>
              <a:gd name="connsiteY8" fmla="*/ 1758848 h 2128126"/>
              <a:gd name="connsiteX9" fmla="*/ 8616463 w 10093571"/>
              <a:gd name="connsiteY9" fmla="*/ 1556626 h 2128126"/>
              <a:gd name="connsiteX10" fmla="*/ 8203224 w 10093571"/>
              <a:gd name="connsiteY10" fmla="*/ 1820396 h 2128126"/>
              <a:gd name="connsiteX11" fmla="*/ 7174524 w 10093571"/>
              <a:gd name="connsiteY11" fmla="*/ 1837980 h 2128126"/>
              <a:gd name="connsiteX12" fmla="*/ 5706209 w 10093571"/>
              <a:gd name="connsiteY12" fmla="*/ 659811 h 2128126"/>
              <a:gd name="connsiteX13" fmla="*/ 4106009 w 10093571"/>
              <a:gd name="connsiteY13" fmla="*/ 1758850 h 2128126"/>
              <a:gd name="connsiteX14" fmla="*/ 2963009 w 10093571"/>
              <a:gd name="connsiteY14" fmla="*/ 1407157 h 2128126"/>
              <a:gd name="connsiteX15" fmla="*/ 2479432 w 10093571"/>
              <a:gd name="connsiteY15" fmla="*/ 1512665 h 2128126"/>
              <a:gd name="connsiteX16" fmla="*/ 2110155 w 10093571"/>
              <a:gd name="connsiteY16" fmla="*/ 1266480 h 2128126"/>
              <a:gd name="connsiteX17" fmla="*/ 1723294 w 10093571"/>
              <a:gd name="connsiteY17" fmla="*/ 1433534 h 2128126"/>
              <a:gd name="connsiteX18" fmla="*/ 1274885 w 10093571"/>
              <a:gd name="connsiteY18" fmla="*/ 1090633 h 2128126"/>
              <a:gd name="connsiteX19" fmla="*/ 694594 w 10093571"/>
              <a:gd name="connsiteY19" fmla="*/ 1284065 h 2128126"/>
              <a:gd name="connsiteX20" fmla="*/ 254978 w 10093571"/>
              <a:gd name="connsiteY20" fmla="*/ 879619 h 2128126"/>
              <a:gd name="connsiteX21" fmla="*/ 0 w 10093571"/>
              <a:gd name="connsiteY21" fmla="*/ 1046673 h 2128126"/>
              <a:gd name="connsiteX0" fmla="*/ 10093571 w 10093571"/>
              <a:gd name="connsiteY0" fmla="*/ 2128126 h 2128126"/>
              <a:gd name="connsiteX1" fmla="*/ 9829801 w 10093571"/>
              <a:gd name="connsiteY1" fmla="*/ 388 h 2128126"/>
              <a:gd name="connsiteX2" fmla="*/ 9653955 w 10093571"/>
              <a:gd name="connsiteY2" fmla="*/ 1943488 h 2128126"/>
              <a:gd name="connsiteX3" fmla="*/ 9486901 w 10093571"/>
              <a:gd name="connsiteY3" fmla="*/ 993919 h 2128126"/>
              <a:gd name="connsiteX4" fmla="*/ 9355017 w 10093571"/>
              <a:gd name="connsiteY4" fmla="*/ 2048995 h 2128126"/>
              <a:gd name="connsiteX5" fmla="*/ 9152794 w 10093571"/>
              <a:gd name="connsiteY5" fmla="*/ 1301650 h 2128126"/>
              <a:gd name="connsiteX6" fmla="*/ 8932986 w 10093571"/>
              <a:gd name="connsiteY6" fmla="*/ 2013827 h 2128126"/>
              <a:gd name="connsiteX7" fmla="*/ 8783517 w 10093571"/>
              <a:gd name="connsiteY7" fmla="*/ 1539042 h 2128126"/>
              <a:gd name="connsiteX8" fmla="*/ 8704386 w 10093571"/>
              <a:gd name="connsiteY8" fmla="*/ 1758848 h 2128126"/>
              <a:gd name="connsiteX9" fmla="*/ 8616463 w 10093571"/>
              <a:gd name="connsiteY9" fmla="*/ 1556626 h 2128126"/>
              <a:gd name="connsiteX10" fmla="*/ 8203224 w 10093571"/>
              <a:gd name="connsiteY10" fmla="*/ 1820396 h 2128126"/>
              <a:gd name="connsiteX11" fmla="*/ 7174524 w 10093571"/>
              <a:gd name="connsiteY11" fmla="*/ 1837980 h 2128126"/>
              <a:gd name="connsiteX12" fmla="*/ 5706209 w 10093571"/>
              <a:gd name="connsiteY12" fmla="*/ 659811 h 2128126"/>
              <a:gd name="connsiteX13" fmla="*/ 4106009 w 10093571"/>
              <a:gd name="connsiteY13" fmla="*/ 1758850 h 2128126"/>
              <a:gd name="connsiteX14" fmla="*/ 2963009 w 10093571"/>
              <a:gd name="connsiteY14" fmla="*/ 1407157 h 2128126"/>
              <a:gd name="connsiteX15" fmla="*/ 2479432 w 10093571"/>
              <a:gd name="connsiteY15" fmla="*/ 1512665 h 2128126"/>
              <a:gd name="connsiteX16" fmla="*/ 2110155 w 10093571"/>
              <a:gd name="connsiteY16" fmla="*/ 1266480 h 2128126"/>
              <a:gd name="connsiteX17" fmla="*/ 1723294 w 10093571"/>
              <a:gd name="connsiteY17" fmla="*/ 1433534 h 2128126"/>
              <a:gd name="connsiteX18" fmla="*/ 1274885 w 10093571"/>
              <a:gd name="connsiteY18" fmla="*/ 1090633 h 2128126"/>
              <a:gd name="connsiteX19" fmla="*/ 729763 w 10093571"/>
              <a:gd name="connsiteY19" fmla="*/ 1213726 h 2128126"/>
              <a:gd name="connsiteX20" fmla="*/ 254978 w 10093571"/>
              <a:gd name="connsiteY20" fmla="*/ 879619 h 2128126"/>
              <a:gd name="connsiteX21" fmla="*/ 0 w 10093571"/>
              <a:gd name="connsiteY21" fmla="*/ 1046673 h 2128126"/>
              <a:gd name="connsiteX0" fmla="*/ 10155117 w 10155117"/>
              <a:gd name="connsiteY0" fmla="*/ 2128126 h 2128126"/>
              <a:gd name="connsiteX1" fmla="*/ 9891347 w 10155117"/>
              <a:gd name="connsiteY1" fmla="*/ 388 h 2128126"/>
              <a:gd name="connsiteX2" fmla="*/ 9715501 w 10155117"/>
              <a:gd name="connsiteY2" fmla="*/ 1943488 h 2128126"/>
              <a:gd name="connsiteX3" fmla="*/ 9548447 w 10155117"/>
              <a:gd name="connsiteY3" fmla="*/ 993919 h 2128126"/>
              <a:gd name="connsiteX4" fmla="*/ 9416563 w 10155117"/>
              <a:gd name="connsiteY4" fmla="*/ 2048995 h 2128126"/>
              <a:gd name="connsiteX5" fmla="*/ 9214340 w 10155117"/>
              <a:gd name="connsiteY5" fmla="*/ 1301650 h 2128126"/>
              <a:gd name="connsiteX6" fmla="*/ 8994532 w 10155117"/>
              <a:gd name="connsiteY6" fmla="*/ 2013827 h 2128126"/>
              <a:gd name="connsiteX7" fmla="*/ 8845063 w 10155117"/>
              <a:gd name="connsiteY7" fmla="*/ 1539042 h 2128126"/>
              <a:gd name="connsiteX8" fmla="*/ 8765932 w 10155117"/>
              <a:gd name="connsiteY8" fmla="*/ 1758848 h 2128126"/>
              <a:gd name="connsiteX9" fmla="*/ 8678009 w 10155117"/>
              <a:gd name="connsiteY9" fmla="*/ 1556626 h 2128126"/>
              <a:gd name="connsiteX10" fmla="*/ 8264770 w 10155117"/>
              <a:gd name="connsiteY10" fmla="*/ 1820396 h 2128126"/>
              <a:gd name="connsiteX11" fmla="*/ 7236070 w 10155117"/>
              <a:gd name="connsiteY11" fmla="*/ 1837980 h 2128126"/>
              <a:gd name="connsiteX12" fmla="*/ 5767755 w 10155117"/>
              <a:gd name="connsiteY12" fmla="*/ 659811 h 2128126"/>
              <a:gd name="connsiteX13" fmla="*/ 4167555 w 10155117"/>
              <a:gd name="connsiteY13" fmla="*/ 1758850 h 2128126"/>
              <a:gd name="connsiteX14" fmla="*/ 3024555 w 10155117"/>
              <a:gd name="connsiteY14" fmla="*/ 1407157 h 2128126"/>
              <a:gd name="connsiteX15" fmla="*/ 2540978 w 10155117"/>
              <a:gd name="connsiteY15" fmla="*/ 1512665 h 2128126"/>
              <a:gd name="connsiteX16" fmla="*/ 2171701 w 10155117"/>
              <a:gd name="connsiteY16" fmla="*/ 1266480 h 2128126"/>
              <a:gd name="connsiteX17" fmla="*/ 1784840 w 10155117"/>
              <a:gd name="connsiteY17" fmla="*/ 1433534 h 2128126"/>
              <a:gd name="connsiteX18" fmla="*/ 1336431 w 10155117"/>
              <a:gd name="connsiteY18" fmla="*/ 1090633 h 2128126"/>
              <a:gd name="connsiteX19" fmla="*/ 791309 w 10155117"/>
              <a:gd name="connsiteY19" fmla="*/ 1213726 h 2128126"/>
              <a:gd name="connsiteX20" fmla="*/ 316524 w 10155117"/>
              <a:gd name="connsiteY20" fmla="*/ 879619 h 2128126"/>
              <a:gd name="connsiteX21" fmla="*/ 0 w 10155117"/>
              <a:gd name="connsiteY21" fmla="*/ 1609381 h 2128126"/>
              <a:gd name="connsiteX0" fmla="*/ 10155117 w 10155117"/>
              <a:gd name="connsiteY0" fmla="*/ 2128126 h 2128126"/>
              <a:gd name="connsiteX1" fmla="*/ 9891347 w 10155117"/>
              <a:gd name="connsiteY1" fmla="*/ 388 h 2128126"/>
              <a:gd name="connsiteX2" fmla="*/ 9715501 w 10155117"/>
              <a:gd name="connsiteY2" fmla="*/ 1943488 h 2128126"/>
              <a:gd name="connsiteX3" fmla="*/ 9548447 w 10155117"/>
              <a:gd name="connsiteY3" fmla="*/ 993919 h 2128126"/>
              <a:gd name="connsiteX4" fmla="*/ 9416563 w 10155117"/>
              <a:gd name="connsiteY4" fmla="*/ 2048995 h 2128126"/>
              <a:gd name="connsiteX5" fmla="*/ 9214340 w 10155117"/>
              <a:gd name="connsiteY5" fmla="*/ 1301650 h 2128126"/>
              <a:gd name="connsiteX6" fmla="*/ 8994532 w 10155117"/>
              <a:gd name="connsiteY6" fmla="*/ 2013827 h 2128126"/>
              <a:gd name="connsiteX7" fmla="*/ 8845063 w 10155117"/>
              <a:gd name="connsiteY7" fmla="*/ 1539042 h 2128126"/>
              <a:gd name="connsiteX8" fmla="*/ 8765932 w 10155117"/>
              <a:gd name="connsiteY8" fmla="*/ 1758848 h 2128126"/>
              <a:gd name="connsiteX9" fmla="*/ 8678009 w 10155117"/>
              <a:gd name="connsiteY9" fmla="*/ 1556626 h 2128126"/>
              <a:gd name="connsiteX10" fmla="*/ 8264770 w 10155117"/>
              <a:gd name="connsiteY10" fmla="*/ 1820396 h 2128126"/>
              <a:gd name="connsiteX11" fmla="*/ 7236070 w 10155117"/>
              <a:gd name="connsiteY11" fmla="*/ 1837980 h 2128126"/>
              <a:gd name="connsiteX12" fmla="*/ 5767755 w 10155117"/>
              <a:gd name="connsiteY12" fmla="*/ 659811 h 2128126"/>
              <a:gd name="connsiteX13" fmla="*/ 4167555 w 10155117"/>
              <a:gd name="connsiteY13" fmla="*/ 1758850 h 2128126"/>
              <a:gd name="connsiteX14" fmla="*/ 3024555 w 10155117"/>
              <a:gd name="connsiteY14" fmla="*/ 1407157 h 2128126"/>
              <a:gd name="connsiteX15" fmla="*/ 2540978 w 10155117"/>
              <a:gd name="connsiteY15" fmla="*/ 1512665 h 2128126"/>
              <a:gd name="connsiteX16" fmla="*/ 2171701 w 10155117"/>
              <a:gd name="connsiteY16" fmla="*/ 1266480 h 2128126"/>
              <a:gd name="connsiteX17" fmla="*/ 1784840 w 10155117"/>
              <a:gd name="connsiteY17" fmla="*/ 1433534 h 2128126"/>
              <a:gd name="connsiteX18" fmla="*/ 1336431 w 10155117"/>
              <a:gd name="connsiteY18" fmla="*/ 1090633 h 2128126"/>
              <a:gd name="connsiteX19" fmla="*/ 791309 w 10155117"/>
              <a:gd name="connsiteY19" fmla="*/ 1213726 h 2128126"/>
              <a:gd name="connsiteX20" fmla="*/ 589085 w 10155117"/>
              <a:gd name="connsiteY20" fmla="*/ 1231311 h 2128126"/>
              <a:gd name="connsiteX21" fmla="*/ 0 w 10155117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740879 w 10111156"/>
              <a:gd name="connsiteY17" fmla="*/ 1433534 h 2128126"/>
              <a:gd name="connsiteX18" fmla="*/ 1292470 w 10111156"/>
              <a:gd name="connsiteY18" fmla="*/ 1090633 h 2128126"/>
              <a:gd name="connsiteX19" fmla="*/ 747348 w 10111156"/>
              <a:gd name="connsiteY19" fmla="*/ 1213726 h 2128126"/>
              <a:gd name="connsiteX20" fmla="*/ 545124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740879 w 10111156"/>
              <a:gd name="connsiteY17" fmla="*/ 1433534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545124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740879 w 10111156"/>
              <a:gd name="connsiteY17" fmla="*/ 1433534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820010 w 10111156"/>
              <a:gd name="connsiteY17" fmla="*/ 1266480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92470 w 10111156"/>
              <a:gd name="connsiteY18" fmla="*/ 1090633 h 2128126"/>
              <a:gd name="connsiteX19" fmla="*/ 835271 w 10111156"/>
              <a:gd name="connsiteY19" fmla="*/ 1187349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266481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758464 w 10111156"/>
              <a:gd name="connsiteY17" fmla="*/ 1345611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349871 w 10111156"/>
              <a:gd name="connsiteY14" fmla="*/ 1398365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349871 w 10111156"/>
              <a:gd name="connsiteY14" fmla="*/ 1398365 h 2128126"/>
              <a:gd name="connsiteX15" fmla="*/ 2848710 w 10111156"/>
              <a:gd name="connsiteY15" fmla="*/ 1574211 h 2128126"/>
              <a:gd name="connsiteX16" fmla="*/ 2162910 w 10111156"/>
              <a:gd name="connsiteY16" fmla="*/ 1292858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349871 w 10111156"/>
              <a:gd name="connsiteY14" fmla="*/ 1398365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15664 w 10111156"/>
              <a:gd name="connsiteY16" fmla="*/ 1248896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15664 w 10111156"/>
              <a:gd name="connsiteY16" fmla="*/ 1248896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15664 w 10111156"/>
              <a:gd name="connsiteY16" fmla="*/ 1319235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42041 w 10111156"/>
              <a:gd name="connsiteY16" fmla="*/ 1301650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961186 w 10111156"/>
              <a:gd name="connsiteY12" fmla="*/ 677395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778871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3332286 w 10111156"/>
              <a:gd name="connsiteY15" fmla="*/ 1547837 h 2128126"/>
              <a:gd name="connsiteX16" fmla="*/ 2848710 w 10111156"/>
              <a:gd name="connsiteY16" fmla="*/ 1574211 h 2128126"/>
              <a:gd name="connsiteX17" fmla="*/ 2224456 w 10111156"/>
              <a:gd name="connsiteY17" fmla="*/ 1328027 h 2128126"/>
              <a:gd name="connsiteX18" fmla="*/ 1723295 w 10111156"/>
              <a:gd name="connsiteY18" fmla="*/ 1196143 h 2128126"/>
              <a:gd name="connsiteX19" fmla="*/ 1283677 w 10111156"/>
              <a:gd name="connsiteY19" fmla="*/ 1073048 h 2128126"/>
              <a:gd name="connsiteX20" fmla="*/ 835271 w 10111156"/>
              <a:gd name="connsiteY20" fmla="*/ 1187349 h 2128126"/>
              <a:gd name="connsiteX21" fmla="*/ 334108 w 10111156"/>
              <a:gd name="connsiteY21" fmla="*/ 1354403 h 2128126"/>
              <a:gd name="connsiteX22" fmla="*/ 0 w 10111156"/>
              <a:gd name="connsiteY22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3244363 w 10111156"/>
              <a:gd name="connsiteY15" fmla="*/ 1653345 h 2128126"/>
              <a:gd name="connsiteX16" fmla="*/ 2848710 w 10111156"/>
              <a:gd name="connsiteY16" fmla="*/ 1574211 h 2128126"/>
              <a:gd name="connsiteX17" fmla="*/ 2224456 w 10111156"/>
              <a:gd name="connsiteY17" fmla="*/ 1328027 h 2128126"/>
              <a:gd name="connsiteX18" fmla="*/ 1723295 w 10111156"/>
              <a:gd name="connsiteY18" fmla="*/ 1196143 h 2128126"/>
              <a:gd name="connsiteX19" fmla="*/ 1283677 w 10111156"/>
              <a:gd name="connsiteY19" fmla="*/ 1073048 h 2128126"/>
              <a:gd name="connsiteX20" fmla="*/ 835271 w 10111156"/>
              <a:gd name="connsiteY20" fmla="*/ 1187349 h 2128126"/>
              <a:gd name="connsiteX21" fmla="*/ 334108 w 10111156"/>
              <a:gd name="connsiteY21" fmla="*/ 1354403 h 2128126"/>
              <a:gd name="connsiteX22" fmla="*/ 0 w 10111156"/>
              <a:gd name="connsiteY22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3402624 w 10111156"/>
              <a:gd name="connsiteY15" fmla="*/ 1679722 h 2128126"/>
              <a:gd name="connsiteX16" fmla="*/ 2848710 w 10111156"/>
              <a:gd name="connsiteY16" fmla="*/ 1574211 h 2128126"/>
              <a:gd name="connsiteX17" fmla="*/ 2224456 w 10111156"/>
              <a:gd name="connsiteY17" fmla="*/ 1328027 h 2128126"/>
              <a:gd name="connsiteX18" fmla="*/ 1723295 w 10111156"/>
              <a:gd name="connsiteY18" fmla="*/ 1196143 h 2128126"/>
              <a:gd name="connsiteX19" fmla="*/ 1283677 w 10111156"/>
              <a:gd name="connsiteY19" fmla="*/ 1073048 h 2128126"/>
              <a:gd name="connsiteX20" fmla="*/ 835271 w 10111156"/>
              <a:gd name="connsiteY20" fmla="*/ 1187349 h 2128126"/>
              <a:gd name="connsiteX21" fmla="*/ 334108 w 10111156"/>
              <a:gd name="connsiteY21" fmla="*/ 1354403 h 2128126"/>
              <a:gd name="connsiteX22" fmla="*/ 0 w 10111156"/>
              <a:gd name="connsiteY22" fmla="*/ 1609381 h 212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11156" h="2128126">
                <a:moveTo>
                  <a:pt x="10111156" y="2128126"/>
                </a:moveTo>
                <a:cubicBezTo>
                  <a:pt x="9989529" y="1923705"/>
                  <a:pt x="9920655" y="31161"/>
                  <a:pt x="9847386" y="388"/>
                </a:cubicBezTo>
                <a:cubicBezTo>
                  <a:pt x="9774117" y="-30385"/>
                  <a:pt x="9728690" y="1777900"/>
                  <a:pt x="9671540" y="1943488"/>
                </a:cubicBezTo>
                <a:cubicBezTo>
                  <a:pt x="9614390" y="2109076"/>
                  <a:pt x="9554309" y="976335"/>
                  <a:pt x="9504486" y="993919"/>
                </a:cubicBezTo>
                <a:cubicBezTo>
                  <a:pt x="9454663" y="1011503"/>
                  <a:pt x="9428287" y="1997706"/>
                  <a:pt x="9372602" y="2048995"/>
                </a:cubicBezTo>
                <a:cubicBezTo>
                  <a:pt x="9316917" y="2100284"/>
                  <a:pt x="9240717" y="1307511"/>
                  <a:pt x="9170379" y="1301650"/>
                </a:cubicBezTo>
                <a:cubicBezTo>
                  <a:pt x="9100041" y="1295789"/>
                  <a:pt x="9012117" y="1974262"/>
                  <a:pt x="8950571" y="2013827"/>
                </a:cubicBezTo>
                <a:cubicBezTo>
                  <a:pt x="8889025" y="2053392"/>
                  <a:pt x="8839202" y="1581538"/>
                  <a:pt x="8801102" y="1539042"/>
                </a:cubicBezTo>
                <a:cubicBezTo>
                  <a:pt x="8763002" y="1496546"/>
                  <a:pt x="8749813" y="1755917"/>
                  <a:pt x="8721971" y="1758848"/>
                </a:cubicBezTo>
                <a:cubicBezTo>
                  <a:pt x="8694129" y="1761779"/>
                  <a:pt x="8717575" y="1546368"/>
                  <a:pt x="8634048" y="1556626"/>
                </a:cubicBezTo>
                <a:cubicBezTo>
                  <a:pt x="8550521" y="1566884"/>
                  <a:pt x="8417171" y="1788158"/>
                  <a:pt x="8220809" y="1820396"/>
                </a:cubicBezTo>
                <a:cubicBezTo>
                  <a:pt x="8024447" y="1852634"/>
                  <a:pt x="7288826" y="2047530"/>
                  <a:pt x="6875587" y="1855564"/>
                </a:cubicBezTo>
                <a:cubicBezTo>
                  <a:pt x="6462349" y="1663599"/>
                  <a:pt x="6104793" y="684722"/>
                  <a:pt x="5741378" y="668603"/>
                </a:cubicBezTo>
                <a:cubicBezTo>
                  <a:pt x="5377963" y="652484"/>
                  <a:pt x="5005756" y="1613777"/>
                  <a:pt x="4695094" y="1758850"/>
                </a:cubicBezTo>
                <a:cubicBezTo>
                  <a:pt x="4384433" y="1903923"/>
                  <a:pt x="4092821" y="1552231"/>
                  <a:pt x="3877409" y="1539043"/>
                </a:cubicBezTo>
                <a:cubicBezTo>
                  <a:pt x="3661997" y="1525855"/>
                  <a:pt x="3574074" y="1673861"/>
                  <a:pt x="3402624" y="1679722"/>
                </a:cubicBezTo>
                <a:cubicBezTo>
                  <a:pt x="3231174" y="1685583"/>
                  <a:pt x="3045071" y="1632827"/>
                  <a:pt x="2848710" y="1574211"/>
                </a:cubicBezTo>
                <a:cubicBezTo>
                  <a:pt x="2652349" y="1515595"/>
                  <a:pt x="2420817" y="1329492"/>
                  <a:pt x="2224456" y="1328027"/>
                </a:cubicBezTo>
                <a:cubicBezTo>
                  <a:pt x="2028095" y="1326562"/>
                  <a:pt x="1880091" y="1238639"/>
                  <a:pt x="1723295" y="1196143"/>
                </a:cubicBezTo>
                <a:cubicBezTo>
                  <a:pt x="1566499" y="1153647"/>
                  <a:pt x="1431681" y="1074514"/>
                  <a:pt x="1283677" y="1073048"/>
                </a:cubicBezTo>
                <a:cubicBezTo>
                  <a:pt x="1135673" y="1071582"/>
                  <a:pt x="993532" y="1140457"/>
                  <a:pt x="835271" y="1187349"/>
                </a:cubicBezTo>
                <a:cubicBezTo>
                  <a:pt x="677010" y="1234241"/>
                  <a:pt x="473320" y="1284064"/>
                  <a:pt x="334108" y="1354403"/>
                </a:cubicBezTo>
                <a:cubicBezTo>
                  <a:pt x="194896" y="1424742"/>
                  <a:pt x="11723" y="1563954"/>
                  <a:pt x="0" y="16093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CC6DE0C6-AF74-454D-A982-5DD077B0BABB}"/>
              </a:ext>
            </a:extLst>
          </p:cNvPr>
          <p:cNvSpPr/>
          <p:nvPr/>
        </p:nvSpPr>
        <p:spPr>
          <a:xfrm>
            <a:off x="5480545" y="2059948"/>
            <a:ext cx="5416062" cy="2128126"/>
          </a:xfrm>
          <a:custGeom>
            <a:avLst/>
            <a:gdLst>
              <a:gd name="connsiteX0" fmla="*/ 10102362 w 10102362"/>
              <a:gd name="connsiteY0" fmla="*/ 2127751 h 2168437"/>
              <a:gd name="connsiteX1" fmla="*/ 9961685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51631 w 10102362"/>
              <a:gd name="connsiteY8" fmla="*/ 1696928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51 h 2168437"/>
              <a:gd name="connsiteX1" fmla="*/ 9961685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86800 w 10102362"/>
              <a:gd name="connsiteY8" fmla="*/ 1705720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51 h 2168437"/>
              <a:gd name="connsiteX1" fmla="*/ 9838592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86800 w 10102362"/>
              <a:gd name="connsiteY8" fmla="*/ 1705720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46 h 2168432"/>
              <a:gd name="connsiteX1" fmla="*/ 9838592 w 10102362"/>
              <a:gd name="connsiteY1" fmla="*/ 8 h 2168432"/>
              <a:gd name="connsiteX2" fmla="*/ 9662746 w 10102362"/>
              <a:gd name="connsiteY2" fmla="*/ 2154123 h 2168432"/>
              <a:gd name="connsiteX3" fmla="*/ 9495692 w 10102362"/>
              <a:gd name="connsiteY3" fmla="*/ 993539 h 2168432"/>
              <a:gd name="connsiteX4" fmla="*/ 9311054 w 10102362"/>
              <a:gd name="connsiteY4" fmla="*/ 2154123 h 2168432"/>
              <a:gd name="connsiteX5" fmla="*/ 9161585 w 10102362"/>
              <a:gd name="connsiteY5" fmla="*/ 1301270 h 2168432"/>
              <a:gd name="connsiteX6" fmla="*/ 8932985 w 10102362"/>
              <a:gd name="connsiteY6" fmla="*/ 2136539 h 2168432"/>
              <a:gd name="connsiteX7" fmla="*/ 8792308 w 10102362"/>
              <a:gd name="connsiteY7" fmla="*/ 1538662 h 2168432"/>
              <a:gd name="connsiteX8" fmla="*/ 8686800 w 10102362"/>
              <a:gd name="connsiteY8" fmla="*/ 1705715 h 2168432"/>
              <a:gd name="connsiteX9" fmla="*/ 8625254 w 10102362"/>
              <a:gd name="connsiteY9" fmla="*/ 1556246 h 2168432"/>
              <a:gd name="connsiteX10" fmla="*/ 8212015 w 10102362"/>
              <a:gd name="connsiteY10" fmla="*/ 1820016 h 2168432"/>
              <a:gd name="connsiteX11" fmla="*/ 7816362 w 10102362"/>
              <a:gd name="connsiteY11" fmla="*/ 1573831 h 2168432"/>
              <a:gd name="connsiteX12" fmla="*/ 7183315 w 10102362"/>
              <a:gd name="connsiteY12" fmla="*/ 1837600 h 2168432"/>
              <a:gd name="connsiteX13" fmla="*/ 5715000 w 10102362"/>
              <a:gd name="connsiteY13" fmla="*/ 659431 h 2168432"/>
              <a:gd name="connsiteX14" fmla="*/ 4114800 w 10102362"/>
              <a:gd name="connsiteY14" fmla="*/ 1758470 h 2168432"/>
              <a:gd name="connsiteX15" fmla="*/ 2971800 w 10102362"/>
              <a:gd name="connsiteY15" fmla="*/ 1406777 h 2168432"/>
              <a:gd name="connsiteX16" fmla="*/ 2488223 w 10102362"/>
              <a:gd name="connsiteY16" fmla="*/ 1512285 h 2168432"/>
              <a:gd name="connsiteX17" fmla="*/ 2118946 w 10102362"/>
              <a:gd name="connsiteY17" fmla="*/ 1266100 h 2168432"/>
              <a:gd name="connsiteX18" fmla="*/ 1732085 w 10102362"/>
              <a:gd name="connsiteY18" fmla="*/ 1433154 h 2168432"/>
              <a:gd name="connsiteX19" fmla="*/ 1063869 w 10102362"/>
              <a:gd name="connsiteY19" fmla="*/ 1037500 h 2168432"/>
              <a:gd name="connsiteX20" fmla="*/ 703385 w 10102362"/>
              <a:gd name="connsiteY20" fmla="*/ 1283685 h 2168432"/>
              <a:gd name="connsiteX21" fmla="*/ 123092 w 10102362"/>
              <a:gd name="connsiteY21" fmla="*/ 844070 h 2168432"/>
              <a:gd name="connsiteX22" fmla="*/ 0 w 10102362"/>
              <a:gd name="connsiteY22" fmla="*/ 949577 h 2168432"/>
              <a:gd name="connsiteX0" fmla="*/ 10102362 w 10102362"/>
              <a:gd name="connsiteY0" fmla="*/ 2128126 h 2156611"/>
              <a:gd name="connsiteX1" fmla="*/ 9838592 w 10102362"/>
              <a:gd name="connsiteY1" fmla="*/ 388 h 2156611"/>
              <a:gd name="connsiteX2" fmla="*/ 9662746 w 10102362"/>
              <a:gd name="connsiteY2" fmla="*/ 1943488 h 2156611"/>
              <a:gd name="connsiteX3" fmla="*/ 9495692 w 10102362"/>
              <a:gd name="connsiteY3" fmla="*/ 993919 h 2156611"/>
              <a:gd name="connsiteX4" fmla="*/ 9311054 w 10102362"/>
              <a:gd name="connsiteY4" fmla="*/ 2154503 h 2156611"/>
              <a:gd name="connsiteX5" fmla="*/ 9161585 w 10102362"/>
              <a:gd name="connsiteY5" fmla="*/ 1301650 h 2156611"/>
              <a:gd name="connsiteX6" fmla="*/ 8932985 w 10102362"/>
              <a:gd name="connsiteY6" fmla="*/ 2136919 h 2156611"/>
              <a:gd name="connsiteX7" fmla="*/ 8792308 w 10102362"/>
              <a:gd name="connsiteY7" fmla="*/ 1539042 h 2156611"/>
              <a:gd name="connsiteX8" fmla="*/ 8686800 w 10102362"/>
              <a:gd name="connsiteY8" fmla="*/ 1706095 h 2156611"/>
              <a:gd name="connsiteX9" fmla="*/ 8625254 w 10102362"/>
              <a:gd name="connsiteY9" fmla="*/ 1556626 h 2156611"/>
              <a:gd name="connsiteX10" fmla="*/ 8212015 w 10102362"/>
              <a:gd name="connsiteY10" fmla="*/ 1820396 h 2156611"/>
              <a:gd name="connsiteX11" fmla="*/ 7816362 w 10102362"/>
              <a:gd name="connsiteY11" fmla="*/ 1574211 h 2156611"/>
              <a:gd name="connsiteX12" fmla="*/ 7183315 w 10102362"/>
              <a:gd name="connsiteY12" fmla="*/ 1837980 h 2156611"/>
              <a:gd name="connsiteX13" fmla="*/ 5715000 w 10102362"/>
              <a:gd name="connsiteY13" fmla="*/ 659811 h 2156611"/>
              <a:gd name="connsiteX14" fmla="*/ 4114800 w 10102362"/>
              <a:gd name="connsiteY14" fmla="*/ 1758850 h 2156611"/>
              <a:gd name="connsiteX15" fmla="*/ 2971800 w 10102362"/>
              <a:gd name="connsiteY15" fmla="*/ 1407157 h 2156611"/>
              <a:gd name="connsiteX16" fmla="*/ 2488223 w 10102362"/>
              <a:gd name="connsiteY16" fmla="*/ 1512665 h 2156611"/>
              <a:gd name="connsiteX17" fmla="*/ 2118946 w 10102362"/>
              <a:gd name="connsiteY17" fmla="*/ 1266480 h 2156611"/>
              <a:gd name="connsiteX18" fmla="*/ 1732085 w 10102362"/>
              <a:gd name="connsiteY18" fmla="*/ 1433534 h 2156611"/>
              <a:gd name="connsiteX19" fmla="*/ 1063869 w 10102362"/>
              <a:gd name="connsiteY19" fmla="*/ 1037880 h 2156611"/>
              <a:gd name="connsiteX20" fmla="*/ 703385 w 10102362"/>
              <a:gd name="connsiteY20" fmla="*/ 1284065 h 2156611"/>
              <a:gd name="connsiteX21" fmla="*/ 123092 w 10102362"/>
              <a:gd name="connsiteY21" fmla="*/ 844450 h 2156611"/>
              <a:gd name="connsiteX22" fmla="*/ 0 w 10102362"/>
              <a:gd name="connsiteY22" fmla="*/ 949957 h 2156611"/>
              <a:gd name="connsiteX0" fmla="*/ 10102362 w 10102362"/>
              <a:gd name="connsiteY0" fmla="*/ 2128126 h 2138899"/>
              <a:gd name="connsiteX1" fmla="*/ 9838592 w 10102362"/>
              <a:gd name="connsiteY1" fmla="*/ 388 h 2138899"/>
              <a:gd name="connsiteX2" fmla="*/ 9662746 w 10102362"/>
              <a:gd name="connsiteY2" fmla="*/ 1943488 h 2138899"/>
              <a:gd name="connsiteX3" fmla="*/ 9495692 w 10102362"/>
              <a:gd name="connsiteY3" fmla="*/ 993919 h 2138899"/>
              <a:gd name="connsiteX4" fmla="*/ 9363808 w 10102362"/>
              <a:gd name="connsiteY4" fmla="*/ 2048995 h 2138899"/>
              <a:gd name="connsiteX5" fmla="*/ 9161585 w 10102362"/>
              <a:gd name="connsiteY5" fmla="*/ 1301650 h 2138899"/>
              <a:gd name="connsiteX6" fmla="*/ 8932985 w 10102362"/>
              <a:gd name="connsiteY6" fmla="*/ 2136919 h 2138899"/>
              <a:gd name="connsiteX7" fmla="*/ 8792308 w 10102362"/>
              <a:gd name="connsiteY7" fmla="*/ 1539042 h 2138899"/>
              <a:gd name="connsiteX8" fmla="*/ 8686800 w 10102362"/>
              <a:gd name="connsiteY8" fmla="*/ 1706095 h 2138899"/>
              <a:gd name="connsiteX9" fmla="*/ 8625254 w 10102362"/>
              <a:gd name="connsiteY9" fmla="*/ 1556626 h 2138899"/>
              <a:gd name="connsiteX10" fmla="*/ 8212015 w 10102362"/>
              <a:gd name="connsiteY10" fmla="*/ 1820396 h 2138899"/>
              <a:gd name="connsiteX11" fmla="*/ 7816362 w 10102362"/>
              <a:gd name="connsiteY11" fmla="*/ 1574211 h 2138899"/>
              <a:gd name="connsiteX12" fmla="*/ 7183315 w 10102362"/>
              <a:gd name="connsiteY12" fmla="*/ 1837980 h 2138899"/>
              <a:gd name="connsiteX13" fmla="*/ 5715000 w 10102362"/>
              <a:gd name="connsiteY13" fmla="*/ 659811 h 2138899"/>
              <a:gd name="connsiteX14" fmla="*/ 4114800 w 10102362"/>
              <a:gd name="connsiteY14" fmla="*/ 1758850 h 2138899"/>
              <a:gd name="connsiteX15" fmla="*/ 2971800 w 10102362"/>
              <a:gd name="connsiteY15" fmla="*/ 1407157 h 2138899"/>
              <a:gd name="connsiteX16" fmla="*/ 2488223 w 10102362"/>
              <a:gd name="connsiteY16" fmla="*/ 1512665 h 2138899"/>
              <a:gd name="connsiteX17" fmla="*/ 2118946 w 10102362"/>
              <a:gd name="connsiteY17" fmla="*/ 1266480 h 2138899"/>
              <a:gd name="connsiteX18" fmla="*/ 1732085 w 10102362"/>
              <a:gd name="connsiteY18" fmla="*/ 1433534 h 2138899"/>
              <a:gd name="connsiteX19" fmla="*/ 1063869 w 10102362"/>
              <a:gd name="connsiteY19" fmla="*/ 1037880 h 2138899"/>
              <a:gd name="connsiteX20" fmla="*/ 703385 w 10102362"/>
              <a:gd name="connsiteY20" fmla="*/ 1284065 h 2138899"/>
              <a:gd name="connsiteX21" fmla="*/ 123092 w 10102362"/>
              <a:gd name="connsiteY21" fmla="*/ 844450 h 2138899"/>
              <a:gd name="connsiteX22" fmla="*/ 0 w 10102362"/>
              <a:gd name="connsiteY22" fmla="*/ 949957 h 2138899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686800 w 10102362"/>
              <a:gd name="connsiteY8" fmla="*/ 1706095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816362 w 10102362"/>
              <a:gd name="connsiteY11" fmla="*/ 1574211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816362 w 10102362"/>
              <a:gd name="connsiteY11" fmla="*/ 1574211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772401 w 10102362"/>
              <a:gd name="connsiteY11" fmla="*/ 1811603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772401 w 10102362"/>
              <a:gd name="connsiteY11" fmla="*/ 1811603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063869 w 10102362"/>
              <a:gd name="connsiteY18" fmla="*/ 1037880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063869 w 10102362"/>
              <a:gd name="connsiteY18" fmla="*/ 1037880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351692 w 10102362"/>
              <a:gd name="connsiteY20" fmla="*/ 862035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351692 w 10102362"/>
              <a:gd name="connsiteY20" fmla="*/ 862035 h 2128126"/>
              <a:gd name="connsiteX21" fmla="*/ 0 w 10102362"/>
              <a:gd name="connsiteY21" fmla="*/ 1073050 h 2128126"/>
              <a:gd name="connsiteX0" fmla="*/ 9988062 w 9988062"/>
              <a:gd name="connsiteY0" fmla="*/ 2128126 h 2128126"/>
              <a:gd name="connsiteX1" fmla="*/ 9724292 w 9988062"/>
              <a:gd name="connsiteY1" fmla="*/ 388 h 2128126"/>
              <a:gd name="connsiteX2" fmla="*/ 9548446 w 9988062"/>
              <a:gd name="connsiteY2" fmla="*/ 1943488 h 2128126"/>
              <a:gd name="connsiteX3" fmla="*/ 9381392 w 9988062"/>
              <a:gd name="connsiteY3" fmla="*/ 993919 h 2128126"/>
              <a:gd name="connsiteX4" fmla="*/ 9249508 w 9988062"/>
              <a:gd name="connsiteY4" fmla="*/ 2048995 h 2128126"/>
              <a:gd name="connsiteX5" fmla="*/ 9047285 w 9988062"/>
              <a:gd name="connsiteY5" fmla="*/ 1301650 h 2128126"/>
              <a:gd name="connsiteX6" fmla="*/ 8827477 w 9988062"/>
              <a:gd name="connsiteY6" fmla="*/ 2013827 h 2128126"/>
              <a:gd name="connsiteX7" fmla="*/ 8678008 w 9988062"/>
              <a:gd name="connsiteY7" fmla="*/ 1539042 h 2128126"/>
              <a:gd name="connsiteX8" fmla="*/ 8598877 w 9988062"/>
              <a:gd name="connsiteY8" fmla="*/ 1758848 h 2128126"/>
              <a:gd name="connsiteX9" fmla="*/ 8510954 w 9988062"/>
              <a:gd name="connsiteY9" fmla="*/ 1556626 h 2128126"/>
              <a:gd name="connsiteX10" fmla="*/ 8097715 w 9988062"/>
              <a:gd name="connsiteY10" fmla="*/ 1820396 h 2128126"/>
              <a:gd name="connsiteX11" fmla="*/ 7069015 w 9988062"/>
              <a:gd name="connsiteY11" fmla="*/ 1837980 h 2128126"/>
              <a:gd name="connsiteX12" fmla="*/ 5600700 w 9988062"/>
              <a:gd name="connsiteY12" fmla="*/ 659811 h 2128126"/>
              <a:gd name="connsiteX13" fmla="*/ 4000500 w 9988062"/>
              <a:gd name="connsiteY13" fmla="*/ 1758850 h 2128126"/>
              <a:gd name="connsiteX14" fmla="*/ 2857500 w 9988062"/>
              <a:gd name="connsiteY14" fmla="*/ 1407157 h 2128126"/>
              <a:gd name="connsiteX15" fmla="*/ 2373923 w 9988062"/>
              <a:gd name="connsiteY15" fmla="*/ 1512665 h 2128126"/>
              <a:gd name="connsiteX16" fmla="*/ 2004646 w 9988062"/>
              <a:gd name="connsiteY16" fmla="*/ 1266480 h 2128126"/>
              <a:gd name="connsiteX17" fmla="*/ 1617785 w 9988062"/>
              <a:gd name="connsiteY17" fmla="*/ 1433534 h 2128126"/>
              <a:gd name="connsiteX18" fmla="*/ 1169376 w 9988062"/>
              <a:gd name="connsiteY18" fmla="*/ 1090633 h 2128126"/>
              <a:gd name="connsiteX19" fmla="*/ 589085 w 9988062"/>
              <a:gd name="connsiteY19" fmla="*/ 1284065 h 2128126"/>
              <a:gd name="connsiteX20" fmla="*/ 237392 w 9988062"/>
              <a:gd name="connsiteY20" fmla="*/ 862035 h 2128126"/>
              <a:gd name="connsiteX21" fmla="*/ 0 w 9988062"/>
              <a:gd name="connsiteY21" fmla="*/ 1037880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281354 w 10119947"/>
              <a:gd name="connsiteY20" fmla="*/ 879619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281354 w 10119947"/>
              <a:gd name="connsiteY20" fmla="*/ 879619 h 2128126"/>
              <a:gd name="connsiteX21" fmla="*/ 0 w 10119947"/>
              <a:gd name="connsiteY21" fmla="*/ 11345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102363 w 10102363"/>
              <a:gd name="connsiteY0" fmla="*/ 2128126 h 2163296"/>
              <a:gd name="connsiteX1" fmla="*/ 9838593 w 10102363"/>
              <a:gd name="connsiteY1" fmla="*/ 388 h 2163296"/>
              <a:gd name="connsiteX2" fmla="*/ 9662747 w 10102363"/>
              <a:gd name="connsiteY2" fmla="*/ 1943488 h 2163296"/>
              <a:gd name="connsiteX3" fmla="*/ 9495693 w 10102363"/>
              <a:gd name="connsiteY3" fmla="*/ 993919 h 2163296"/>
              <a:gd name="connsiteX4" fmla="*/ 9363809 w 10102363"/>
              <a:gd name="connsiteY4" fmla="*/ 2048995 h 2163296"/>
              <a:gd name="connsiteX5" fmla="*/ 9161586 w 10102363"/>
              <a:gd name="connsiteY5" fmla="*/ 1301650 h 2163296"/>
              <a:gd name="connsiteX6" fmla="*/ 8941778 w 10102363"/>
              <a:gd name="connsiteY6" fmla="*/ 2013827 h 2163296"/>
              <a:gd name="connsiteX7" fmla="*/ 8792309 w 10102363"/>
              <a:gd name="connsiteY7" fmla="*/ 1539042 h 2163296"/>
              <a:gd name="connsiteX8" fmla="*/ 8713178 w 10102363"/>
              <a:gd name="connsiteY8" fmla="*/ 1758848 h 2163296"/>
              <a:gd name="connsiteX9" fmla="*/ 8625255 w 10102363"/>
              <a:gd name="connsiteY9" fmla="*/ 1556626 h 2163296"/>
              <a:gd name="connsiteX10" fmla="*/ 8212016 w 10102363"/>
              <a:gd name="connsiteY10" fmla="*/ 1820396 h 2163296"/>
              <a:gd name="connsiteX11" fmla="*/ 7183316 w 10102363"/>
              <a:gd name="connsiteY11" fmla="*/ 1837980 h 2163296"/>
              <a:gd name="connsiteX12" fmla="*/ 5715001 w 10102363"/>
              <a:gd name="connsiteY12" fmla="*/ 659811 h 2163296"/>
              <a:gd name="connsiteX13" fmla="*/ 4114801 w 10102363"/>
              <a:gd name="connsiteY13" fmla="*/ 1758850 h 2163296"/>
              <a:gd name="connsiteX14" fmla="*/ 2971801 w 10102363"/>
              <a:gd name="connsiteY14" fmla="*/ 1407157 h 2163296"/>
              <a:gd name="connsiteX15" fmla="*/ 2488224 w 10102363"/>
              <a:gd name="connsiteY15" fmla="*/ 1512665 h 2163296"/>
              <a:gd name="connsiteX16" fmla="*/ 2118947 w 10102363"/>
              <a:gd name="connsiteY16" fmla="*/ 1266480 h 2163296"/>
              <a:gd name="connsiteX17" fmla="*/ 1732086 w 10102363"/>
              <a:gd name="connsiteY17" fmla="*/ 1433534 h 2163296"/>
              <a:gd name="connsiteX18" fmla="*/ 1283677 w 10102363"/>
              <a:gd name="connsiteY18" fmla="*/ 1090633 h 2163296"/>
              <a:gd name="connsiteX19" fmla="*/ 703386 w 10102363"/>
              <a:gd name="connsiteY19" fmla="*/ 1284065 h 2163296"/>
              <a:gd name="connsiteX20" fmla="*/ 263770 w 10102363"/>
              <a:gd name="connsiteY20" fmla="*/ 879619 h 2163296"/>
              <a:gd name="connsiteX21" fmla="*/ 0 w 10102363"/>
              <a:gd name="connsiteY21" fmla="*/ 2163296 h 2163296"/>
              <a:gd name="connsiteX0" fmla="*/ 10093571 w 10093571"/>
              <a:gd name="connsiteY0" fmla="*/ 2128126 h 2128126"/>
              <a:gd name="connsiteX1" fmla="*/ 9829801 w 10093571"/>
              <a:gd name="connsiteY1" fmla="*/ 388 h 2128126"/>
              <a:gd name="connsiteX2" fmla="*/ 9653955 w 10093571"/>
              <a:gd name="connsiteY2" fmla="*/ 1943488 h 2128126"/>
              <a:gd name="connsiteX3" fmla="*/ 9486901 w 10093571"/>
              <a:gd name="connsiteY3" fmla="*/ 993919 h 2128126"/>
              <a:gd name="connsiteX4" fmla="*/ 9355017 w 10093571"/>
              <a:gd name="connsiteY4" fmla="*/ 2048995 h 2128126"/>
              <a:gd name="connsiteX5" fmla="*/ 9152794 w 10093571"/>
              <a:gd name="connsiteY5" fmla="*/ 1301650 h 2128126"/>
              <a:gd name="connsiteX6" fmla="*/ 8932986 w 10093571"/>
              <a:gd name="connsiteY6" fmla="*/ 2013827 h 2128126"/>
              <a:gd name="connsiteX7" fmla="*/ 8783517 w 10093571"/>
              <a:gd name="connsiteY7" fmla="*/ 1539042 h 2128126"/>
              <a:gd name="connsiteX8" fmla="*/ 8704386 w 10093571"/>
              <a:gd name="connsiteY8" fmla="*/ 1758848 h 2128126"/>
              <a:gd name="connsiteX9" fmla="*/ 8616463 w 10093571"/>
              <a:gd name="connsiteY9" fmla="*/ 1556626 h 2128126"/>
              <a:gd name="connsiteX10" fmla="*/ 8203224 w 10093571"/>
              <a:gd name="connsiteY10" fmla="*/ 1820396 h 2128126"/>
              <a:gd name="connsiteX11" fmla="*/ 7174524 w 10093571"/>
              <a:gd name="connsiteY11" fmla="*/ 1837980 h 2128126"/>
              <a:gd name="connsiteX12" fmla="*/ 5706209 w 10093571"/>
              <a:gd name="connsiteY12" fmla="*/ 659811 h 2128126"/>
              <a:gd name="connsiteX13" fmla="*/ 4106009 w 10093571"/>
              <a:gd name="connsiteY13" fmla="*/ 1758850 h 2128126"/>
              <a:gd name="connsiteX14" fmla="*/ 2963009 w 10093571"/>
              <a:gd name="connsiteY14" fmla="*/ 1407157 h 2128126"/>
              <a:gd name="connsiteX15" fmla="*/ 2479432 w 10093571"/>
              <a:gd name="connsiteY15" fmla="*/ 1512665 h 2128126"/>
              <a:gd name="connsiteX16" fmla="*/ 2110155 w 10093571"/>
              <a:gd name="connsiteY16" fmla="*/ 1266480 h 2128126"/>
              <a:gd name="connsiteX17" fmla="*/ 1723294 w 10093571"/>
              <a:gd name="connsiteY17" fmla="*/ 1433534 h 2128126"/>
              <a:gd name="connsiteX18" fmla="*/ 1274885 w 10093571"/>
              <a:gd name="connsiteY18" fmla="*/ 1090633 h 2128126"/>
              <a:gd name="connsiteX19" fmla="*/ 694594 w 10093571"/>
              <a:gd name="connsiteY19" fmla="*/ 1284065 h 2128126"/>
              <a:gd name="connsiteX20" fmla="*/ 254978 w 10093571"/>
              <a:gd name="connsiteY20" fmla="*/ 879619 h 2128126"/>
              <a:gd name="connsiteX21" fmla="*/ 0 w 10093571"/>
              <a:gd name="connsiteY21" fmla="*/ 1046673 h 2128126"/>
              <a:gd name="connsiteX0" fmla="*/ 10093571 w 10093571"/>
              <a:gd name="connsiteY0" fmla="*/ 2128126 h 2128126"/>
              <a:gd name="connsiteX1" fmla="*/ 9829801 w 10093571"/>
              <a:gd name="connsiteY1" fmla="*/ 388 h 2128126"/>
              <a:gd name="connsiteX2" fmla="*/ 9653955 w 10093571"/>
              <a:gd name="connsiteY2" fmla="*/ 1943488 h 2128126"/>
              <a:gd name="connsiteX3" fmla="*/ 9486901 w 10093571"/>
              <a:gd name="connsiteY3" fmla="*/ 993919 h 2128126"/>
              <a:gd name="connsiteX4" fmla="*/ 9355017 w 10093571"/>
              <a:gd name="connsiteY4" fmla="*/ 2048995 h 2128126"/>
              <a:gd name="connsiteX5" fmla="*/ 9152794 w 10093571"/>
              <a:gd name="connsiteY5" fmla="*/ 1301650 h 2128126"/>
              <a:gd name="connsiteX6" fmla="*/ 8932986 w 10093571"/>
              <a:gd name="connsiteY6" fmla="*/ 2013827 h 2128126"/>
              <a:gd name="connsiteX7" fmla="*/ 8783517 w 10093571"/>
              <a:gd name="connsiteY7" fmla="*/ 1539042 h 2128126"/>
              <a:gd name="connsiteX8" fmla="*/ 8704386 w 10093571"/>
              <a:gd name="connsiteY8" fmla="*/ 1758848 h 2128126"/>
              <a:gd name="connsiteX9" fmla="*/ 8616463 w 10093571"/>
              <a:gd name="connsiteY9" fmla="*/ 1556626 h 2128126"/>
              <a:gd name="connsiteX10" fmla="*/ 8203224 w 10093571"/>
              <a:gd name="connsiteY10" fmla="*/ 1820396 h 2128126"/>
              <a:gd name="connsiteX11" fmla="*/ 7174524 w 10093571"/>
              <a:gd name="connsiteY11" fmla="*/ 1837980 h 2128126"/>
              <a:gd name="connsiteX12" fmla="*/ 5706209 w 10093571"/>
              <a:gd name="connsiteY12" fmla="*/ 659811 h 2128126"/>
              <a:gd name="connsiteX13" fmla="*/ 4106009 w 10093571"/>
              <a:gd name="connsiteY13" fmla="*/ 1758850 h 2128126"/>
              <a:gd name="connsiteX14" fmla="*/ 2963009 w 10093571"/>
              <a:gd name="connsiteY14" fmla="*/ 1407157 h 2128126"/>
              <a:gd name="connsiteX15" fmla="*/ 2479432 w 10093571"/>
              <a:gd name="connsiteY15" fmla="*/ 1512665 h 2128126"/>
              <a:gd name="connsiteX16" fmla="*/ 2110155 w 10093571"/>
              <a:gd name="connsiteY16" fmla="*/ 1266480 h 2128126"/>
              <a:gd name="connsiteX17" fmla="*/ 1723294 w 10093571"/>
              <a:gd name="connsiteY17" fmla="*/ 1433534 h 2128126"/>
              <a:gd name="connsiteX18" fmla="*/ 1274885 w 10093571"/>
              <a:gd name="connsiteY18" fmla="*/ 1090633 h 2128126"/>
              <a:gd name="connsiteX19" fmla="*/ 729763 w 10093571"/>
              <a:gd name="connsiteY19" fmla="*/ 1213726 h 2128126"/>
              <a:gd name="connsiteX20" fmla="*/ 254978 w 10093571"/>
              <a:gd name="connsiteY20" fmla="*/ 879619 h 2128126"/>
              <a:gd name="connsiteX21" fmla="*/ 0 w 10093571"/>
              <a:gd name="connsiteY21" fmla="*/ 1046673 h 2128126"/>
              <a:gd name="connsiteX0" fmla="*/ 10155117 w 10155117"/>
              <a:gd name="connsiteY0" fmla="*/ 2128126 h 2128126"/>
              <a:gd name="connsiteX1" fmla="*/ 9891347 w 10155117"/>
              <a:gd name="connsiteY1" fmla="*/ 388 h 2128126"/>
              <a:gd name="connsiteX2" fmla="*/ 9715501 w 10155117"/>
              <a:gd name="connsiteY2" fmla="*/ 1943488 h 2128126"/>
              <a:gd name="connsiteX3" fmla="*/ 9548447 w 10155117"/>
              <a:gd name="connsiteY3" fmla="*/ 993919 h 2128126"/>
              <a:gd name="connsiteX4" fmla="*/ 9416563 w 10155117"/>
              <a:gd name="connsiteY4" fmla="*/ 2048995 h 2128126"/>
              <a:gd name="connsiteX5" fmla="*/ 9214340 w 10155117"/>
              <a:gd name="connsiteY5" fmla="*/ 1301650 h 2128126"/>
              <a:gd name="connsiteX6" fmla="*/ 8994532 w 10155117"/>
              <a:gd name="connsiteY6" fmla="*/ 2013827 h 2128126"/>
              <a:gd name="connsiteX7" fmla="*/ 8845063 w 10155117"/>
              <a:gd name="connsiteY7" fmla="*/ 1539042 h 2128126"/>
              <a:gd name="connsiteX8" fmla="*/ 8765932 w 10155117"/>
              <a:gd name="connsiteY8" fmla="*/ 1758848 h 2128126"/>
              <a:gd name="connsiteX9" fmla="*/ 8678009 w 10155117"/>
              <a:gd name="connsiteY9" fmla="*/ 1556626 h 2128126"/>
              <a:gd name="connsiteX10" fmla="*/ 8264770 w 10155117"/>
              <a:gd name="connsiteY10" fmla="*/ 1820396 h 2128126"/>
              <a:gd name="connsiteX11" fmla="*/ 7236070 w 10155117"/>
              <a:gd name="connsiteY11" fmla="*/ 1837980 h 2128126"/>
              <a:gd name="connsiteX12" fmla="*/ 5767755 w 10155117"/>
              <a:gd name="connsiteY12" fmla="*/ 659811 h 2128126"/>
              <a:gd name="connsiteX13" fmla="*/ 4167555 w 10155117"/>
              <a:gd name="connsiteY13" fmla="*/ 1758850 h 2128126"/>
              <a:gd name="connsiteX14" fmla="*/ 3024555 w 10155117"/>
              <a:gd name="connsiteY14" fmla="*/ 1407157 h 2128126"/>
              <a:gd name="connsiteX15" fmla="*/ 2540978 w 10155117"/>
              <a:gd name="connsiteY15" fmla="*/ 1512665 h 2128126"/>
              <a:gd name="connsiteX16" fmla="*/ 2171701 w 10155117"/>
              <a:gd name="connsiteY16" fmla="*/ 1266480 h 2128126"/>
              <a:gd name="connsiteX17" fmla="*/ 1784840 w 10155117"/>
              <a:gd name="connsiteY17" fmla="*/ 1433534 h 2128126"/>
              <a:gd name="connsiteX18" fmla="*/ 1336431 w 10155117"/>
              <a:gd name="connsiteY18" fmla="*/ 1090633 h 2128126"/>
              <a:gd name="connsiteX19" fmla="*/ 791309 w 10155117"/>
              <a:gd name="connsiteY19" fmla="*/ 1213726 h 2128126"/>
              <a:gd name="connsiteX20" fmla="*/ 316524 w 10155117"/>
              <a:gd name="connsiteY20" fmla="*/ 879619 h 2128126"/>
              <a:gd name="connsiteX21" fmla="*/ 0 w 10155117"/>
              <a:gd name="connsiteY21" fmla="*/ 1609381 h 2128126"/>
              <a:gd name="connsiteX0" fmla="*/ 10155117 w 10155117"/>
              <a:gd name="connsiteY0" fmla="*/ 2128126 h 2128126"/>
              <a:gd name="connsiteX1" fmla="*/ 9891347 w 10155117"/>
              <a:gd name="connsiteY1" fmla="*/ 388 h 2128126"/>
              <a:gd name="connsiteX2" fmla="*/ 9715501 w 10155117"/>
              <a:gd name="connsiteY2" fmla="*/ 1943488 h 2128126"/>
              <a:gd name="connsiteX3" fmla="*/ 9548447 w 10155117"/>
              <a:gd name="connsiteY3" fmla="*/ 993919 h 2128126"/>
              <a:gd name="connsiteX4" fmla="*/ 9416563 w 10155117"/>
              <a:gd name="connsiteY4" fmla="*/ 2048995 h 2128126"/>
              <a:gd name="connsiteX5" fmla="*/ 9214340 w 10155117"/>
              <a:gd name="connsiteY5" fmla="*/ 1301650 h 2128126"/>
              <a:gd name="connsiteX6" fmla="*/ 8994532 w 10155117"/>
              <a:gd name="connsiteY6" fmla="*/ 2013827 h 2128126"/>
              <a:gd name="connsiteX7" fmla="*/ 8845063 w 10155117"/>
              <a:gd name="connsiteY7" fmla="*/ 1539042 h 2128126"/>
              <a:gd name="connsiteX8" fmla="*/ 8765932 w 10155117"/>
              <a:gd name="connsiteY8" fmla="*/ 1758848 h 2128126"/>
              <a:gd name="connsiteX9" fmla="*/ 8678009 w 10155117"/>
              <a:gd name="connsiteY9" fmla="*/ 1556626 h 2128126"/>
              <a:gd name="connsiteX10" fmla="*/ 8264770 w 10155117"/>
              <a:gd name="connsiteY10" fmla="*/ 1820396 h 2128126"/>
              <a:gd name="connsiteX11" fmla="*/ 7236070 w 10155117"/>
              <a:gd name="connsiteY11" fmla="*/ 1837980 h 2128126"/>
              <a:gd name="connsiteX12" fmla="*/ 5767755 w 10155117"/>
              <a:gd name="connsiteY12" fmla="*/ 659811 h 2128126"/>
              <a:gd name="connsiteX13" fmla="*/ 4167555 w 10155117"/>
              <a:gd name="connsiteY13" fmla="*/ 1758850 h 2128126"/>
              <a:gd name="connsiteX14" fmla="*/ 3024555 w 10155117"/>
              <a:gd name="connsiteY14" fmla="*/ 1407157 h 2128126"/>
              <a:gd name="connsiteX15" fmla="*/ 2540978 w 10155117"/>
              <a:gd name="connsiteY15" fmla="*/ 1512665 h 2128126"/>
              <a:gd name="connsiteX16" fmla="*/ 2171701 w 10155117"/>
              <a:gd name="connsiteY16" fmla="*/ 1266480 h 2128126"/>
              <a:gd name="connsiteX17" fmla="*/ 1784840 w 10155117"/>
              <a:gd name="connsiteY17" fmla="*/ 1433534 h 2128126"/>
              <a:gd name="connsiteX18" fmla="*/ 1336431 w 10155117"/>
              <a:gd name="connsiteY18" fmla="*/ 1090633 h 2128126"/>
              <a:gd name="connsiteX19" fmla="*/ 791309 w 10155117"/>
              <a:gd name="connsiteY19" fmla="*/ 1213726 h 2128126"/>
              <a:gd name="connsiteX20" fmla="*/ 589085 w 10155117"/>
              <a:gd name="connsiteY20" fmla="*/ 1231311 h 2128126"/>
              <a:gd name="connsiteX21" fmla="*/ 0 w 10155117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740879 w 10111156"/>
              <a:gd name="connsiteY17" fmla="*/ 1433534 h 2128126"/>
              <a:gd name="connsiteX18" fmla="*/ 1292470 w 10111156"/>
              <a:gd name="connsiteY18" fmla="*/ 1090633 h 2128126"/>
              <a:gd name="connsiteX19" fmla="*/ 747348 w 10111156"/>
              <a:gd name="connsiteY19" fmla="*/ 1213726 h 2128126"/>
              <a:gd name="connsiteX20" fmla="*/ 545124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740879 w 10111156"/>
              <a:gd name="connsiteY17" fmla="*/ 1433534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545124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740879 w 10111156"/>
              <a:gd name="connsiteY17" fmla="*/ 1433534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27740 w 10111156"/>
              <a:gd name="connsiteY16" fmla="*/ 1266480 h 2128126"/>
              <a:gd name="connsiteX17" fmla="*/ 1820010 w 10111156"/>
              <a:gd name="connsiteY17" fmla="*/ 1266480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92470 w 10111156"/>
              <a:gd name="connsiteY18" fmla="*/ 1090633 h 2128126"/>
              <a:gd name="connsiteX19" fmla="*/ 844063 w 10111156"/>
              <a:gd name="connsiteY19" fmla="*/ 1178557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92470 w 10111156"/>
              <a:gd name="connsiteY18" fmla="*/ 1090633 h 2128126"/>
              <a:gd name="connsiteX19" fmla="*/ 835271 w 10111156"/>
              <a:gd name="connsiteY19" fmla="*/ 1187349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404447 w 10111156"/>
              <a:gd name="connsiteY20" fmla="*/ 1231311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143388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233248 w 10111156"/>
              <a:gd name="connsiteY16" fmla="*/ 1266481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820010 w 10111156"/>
              <a:gd name="connsiteY17" fmla="*/ 1266480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758464 w 10111156"/>
              <a:gd name="connsiteY17" fmla="*/ 1345611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2980594 w 10111156"/>
              <a:gd name="connsiteY14" fmla="*/ 1407157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349871 w 10111156"/>
              <a:gd name="connsiteY14" fmla="*/ 1398365 h 2128126"/>
              <a:gd name="connsiteX15" fmla="*/ 2497017 w 10111156"/>
              <a:gd name="connsiteY15" fmla="*/ 1512665 h 2128126"/>
              <a:gd name="connsiteX16" fmla="*/ 2162910 w 10111156"/>
              <a:gd name="connsiteY16" fmla="*/ 1292858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349871 w 10111156"/>
              <a:gd name="connsiteY14" fmla="*/ 1398365 h 2128126"/>
              <a:gd name="connsiteX15" fmla="*/ 2848710 w 10111156"/>
              <a:gd name="connsiteY15" fmla="*/ 1574211 h 2128126"/>
              <a:gd name="connsiteX16" fmla="*/ 2162910 w 10111156"/>
              <a:gd name="connsiteY16" fmla="*/ 1292858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349871 w 10111156"/>
              <a:gd name="connsiteY14" fmla="*/ 1398365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14502 w 10111156"/>
              <a:gd name="connsiteY17" fmla="*/ 127527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77210 w 10111156"/>
              <a:gd name="connsiteY16" fmla="*/ 1345611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15664 w 10111156"/>
              <a:gd name="connsiteY16" fmla="*/ 1248896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15664 w 10111156"/>
              <a:gd name="connsiteY16" fmla="*/ 1248896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15664 w 10111156"/>
              <a:gd name="connsiteY16" fmla="*/ 1319235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42041 w 10111156"/>
              <a:gd name="connsiteY16" fmla="*/ 1301650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1235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23794 w 10111156"/>
              <a:gd name="connsiteY12" fmla="*/ 659811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961186 w 10111156"/>
              <a:gd name="connsiteY12" fmla="*/ 677395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7192109 w 10111156"/>
              <a:gd name="connsiteY11" fmla="*/ 1837980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778871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270740 w 10111156"/>
              <a:gd name="connsiteY14" fmla="*/ 1477496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2848710 w 10111156"/>
              <a:gd name="connsiteY15" fmla="*/ 1574211 h 2128126"/>
              <a:gd name="connsiteX16" fmla="*/ 2224456 w 10111156"/>
              <a:gd name="connsiteY16" fmla="*/ 1328027 h 2128126"/>
              <a:gd name="connsiteX17" fmla="*/ 1723295 w 10111156"/>
              <a:gd name="connsiteY17" fmla="*/ 1196143 h 2128126"/>
              <a:gd name="connsiteX18" fmla="*/ 1283677 w 10111156"/>
              <a:gd name="connsiteY18" fmla="*/ 1073048 h 2128126"/>
              <a:gd name="connsiteX19" fmla="*/ 835271 w 10111156"/>
              <a:gd name="connsiteY19" fmla="*/ 1187349 h 2128126"/>
              <a:gd name="connsiteX20" fmla="*/ 334108 w 10111156"/>
              <a:gd name="connsiteY20" fmla="*/ 1354403 h 2128126"/>
              <a:gd name="connsiteX21" fmla="*/ 0 w 10111156"/>
              <a:gd name="connsiteY21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3332286 w 10111156"/>
              <a:gd name="connsiteY15" fmla="*/ 1547837 h 2128126"/>
              <a:gd name="connsiteX16" fmla="*/ 2848710 w 10111156"/>
              <a:gd name="connsiteY16" fmla="*/ 1574211 h 2128126"/>
              <a:gd name="connsiteX17" fmla="*/ 2224456 w 10111156"/>
              <a:gd name="connsiteY17" fmla="*/ 1328027 h 2128126"/>
              <a:gd name="connsiteX18" fmla="*/ 1723295 w 10111156"/>
              <a:gd name="connsiteY18" fmla="*/ 1196143 h 2128126"/>
              <a:gd name="connsiteX19" fmla="*/ 1283677 w 10111156"/>
              <a:gd name="connsiteY19" fmla="*/ 1073048 h 2128126"/>
              <a:gd name="connsiteX20" fmla="*/ 835271 w 10111156"/>
              <a:gd name="connsiteY20" fmla="*/ 1187349 h 2128126"/>
              <a:gd name="connsiteX21" fmla="*/ 334108 w 10111156"/>
              <a:gd name="connsiteY21" fmla="*/ 1354403 h 2128126"/>
              <a:gd name="connsiteX22" fmla="*/ 0 w 10111156"/>
              <a:gd name="connsiteY22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3244363 w 10111156"/>
              <a:gd name="connsiteY15" fmla="*/ 1653345 h 2128126"/>
              <a:gd name="connsiteX16" fmla="*/ 2848710 w 10111156"/>
              <a:gd name="connsiteY16" fmla="*/ 1574211 h 2128126"/>
              <a:gd name="connsiteX17" fmla="*/ 2224456 w 10111156"/>
              <a:gd name="connsiteY17" fmla="*/ 1328027 h 2128126"/>
              <a:gd name="connsiteX18" fmla="*/ 1723295 w 10111156"/>
              <a:gd name="connsiteY18" fmla="*/ 1196143 h 2128126"/>
              <a:gd name="connsiteX19" fmla="*/ 1283677 w 10111156"/>
              <a:gd name="connsiteY19" fmla="*/ 1073048 h 2128126"/>
              <a:gd name="connsiteX20" fmla="*/ 835271 w 10111156"/>
              <a:gd name="connsiteY20" fmla="*/ 1187349 h 2128126"/>
              <a:gd name="connsiteX21" fmla="*/ 334108 w 10111156"/>
              <a:gd name="connsiteY21" fmla="*/ 1354403 h 2128126"/>
              <a:gd name="connsiteX22" fmla="*/ 0 w 10111156"/>
              <a:gd name="connsiteY22" fmla="*/ 1609381 h 2128126"/>
              <a:gd name="connsiteX0" fmla="*/ 10111156 w 10111156"/>
              <a:gd name="connsiteY0" fmla="*/ 2128126 h 2128126"/>
              <a:gd name="connsiteX1" fmla="*/ 9847386 w 10111156"/>
              <a:gd name="connsiteY1" fmla="*/ 388 h 2128126"/>
              <a:gd name="connsiteX2" fmla="*/ 9671540 w 10111156"/>
              <a:gd name="connsiteY2" fmla="*/ 1943488 h 2128126"/>
              <a:gd name="connsiteX3" fmla="*/ 9504486 w 10111156"/>
              <a:gd name="connsiteY3" fmla="*/ 993919 h 2128126"/>
              <a:gd name="connsiteX4" fmla="*/ 9372602 w 10111156"/>
              <a:gd name="connsiteY4" fmla="*/ 2048995 h 2128126"/>
              <a:gd name="connsiteX5" fmla="*/ 9170379 w 10111156"/>
              <a:gd name="connsiteY5" fmla="*/ 1301650 h 2128126"/>
              <a:gd name="connsiteX6" fmla="*/ 8950571 w 10111156"/>
              <a:gd name="connsiteY6" fmla="*/ 2013827 h 2128126"/>
              <a:gd name="connsiteX7" fmla="*/ 8801102 w 10111156"/>
              <a:gd name="connsiteY7" fmla="*/ 1539042 h 2128126"/>
              <a:gd name="connsiteX8" fmla="*/ 8721971 w 10111156"/>
              <a:gd name="connsiteY8" fmla="*/ 1758848 h 2128126"/>
              <a:gd name="connsiteX9" fmla="*/ 8634048 w 10111156"/>
              <a:gd name="connsiteY9" fmla="*/ 1556626 h 2128126"/>
              <a:gd name="connsiteX10" fmla="*/ 8220809 w 10111156"/>
              <a:gd name="connsiteY10" fmla="*/ 1820396 h 2128126"/>
              <a:gd name="connsiteX11" fmla="*/ 6875587 w 10111156"/>
              <a:gd name="connsiteY11" fmla="*/ 1855564 h 2128126"/>
              <a:gd name="connsiteX12" fmla="*/ 5741378 w 10111156"/>
              <a:gd name="connsiteY12" fmla="*/ 668603 h 2128126"/>
              <a:gd name="connsiteX13" fmla="*/ 4695094 w 10111156"/>
              <a:gd name="connsiteY13" fmla="*/ 1758850 h 2128126"/>
              <a:gd name="connsiteX14" fmla="*/ 3877409 w 10111156"/>
              <a:gd name="connsiteY14" fmla="*/ 1539043 h 2128126"/>
              <a:gd name="connsiteX15" fmla="*/ 3402624 w 10111156"/>
              <a:gd name="connsiteY15" fmla="*/ 1679722 h 2128126"/>
              <a:gd name="connsiteX16" fmla="*/ 2848710 w 10111156"/>
              <a:gd name="connsiteY16" fmla="*/ 1574211 h 2128126"/>
              <a:gd name="connsiteX17" fmla="*/ 2224456 w 10111156"/>
              <a:gd name="connsiteY17" fmla="*/ 1328027 h 2128126"/>
              <a:gd name="connsiteX18" fmla="*/ 1723295 w 10111156"/>
              <a:gd name="connsiteY18" fmla="*/ 1196143 h 2128126"/>
              <a:gd name="connsiteX19" fmla="*/ 1283677 w 10111156"/>
              <a:gd name="connsiteY19" fmla="*/ 1073048 h 2128126"/>
              <a:gd name="connsiteX20" fmla="*/ 835271 w 10111156"/>
              <a:gd name="connsiteY20" fmla="*/ 1187349 h 2128126"/>
              <a:gd name="connsiteX21" fmla="*/ 334108 w 10111156"/>
              <a:gd name="connsiteY21" fmla="*/ 1354403 h 2128126"/>
              <a:gd name="connsiteX22" fmla="*/ 0 w 10111156"/>
              <a:gd name="connsiteY22" fmla="*/ 1609381 h 2128126"/>
              <a:gd name="connsiteX0" fmla="*/ 9777048 w 9777048"/>
              <a:gd name="connsiteY0" fmla="*/ 2128126 h 2128126"/>
              <a:gd name="connsiteX1" fmla="*/ 9513278 w 9777048"/>
              <a:gd name="connsiteY1" fmla="*/ 388 h 2128126"/>
              <a:gd name="connsiteX2" fmla="*/ 9337432 w 9777048"/>
              <a:gd name="connsiteY2" fmla="*/ 1943488 h 2128126"/>
              <a:gd name="connsiteX3" fmla="*/ 9170378 w 9777048"/>
              <a:gd name="connsiteY3" fmla="*/ 993919 h 2128126"/>
              <a:gd name="connsiteX4" fmla="*/ 9038494 w 9777048"/>
              <a:gd name="connsiteY4" fmla="*/ 2048995 h 2128126"/>
              <a:gd name="connsiteX5" fmla="*/ 8836271 w 9777048"/>
              <a:gd name="connsiteY5" fmla="*/ 1301650 h 2128126"/>
              <a:gd name="connsiteX6" fmla="*/ 8616463 w 9777048"/>
              <a:gd name="connsiteY6" fmla="*/ 2013827 h 2128126"/>
              <a:gd name="connsiteX7" fmla="*/ 8466994 w 9777048"/>
              <a:gd name="connsiteY7" fmla="*/ 1539042 h 2128126"/>
              <a:gd name="connsiteX8" fmla="*/ 8387863 w 9777048"/>
              <a:gd name="connsiteY8" fmla="*/ 1758848 h 2128126"/>
              <a:gd name="connsiteX9" fmla="*/ 8299940 w 9777048"/>
              <a:gd name="connsiteY9" fmla="*/ 1556626 h 2128126"/>
              <a:gd name="connsiteX10" fmla="*/ 7886701 w 9777048"/>
              <a:gd name="connsiteY10" fmla="*/ 1820396 h 2128126"/>
              <a:gd name="connsiteX11" fmla="*/ 6541479 w 9777048"/>
              <a:gd name="connsiteY11" fmla="*/ 1855564 h 2128126"/>
              <a:gd name="connsiteX12" fmla="*/ 5407270 w 9777048"/>
              <a:gd name="connsiteY12" fmla="*/ 668603 h 2128126"/>
              <a:gd name="connsiteX13" fmla="*/ 4360986 w 9777048"/>
              <a:gd name="connsiteY13" fmla="*/ 1758850 h 2128126"/>
              <a:gd name="connsiteX14" fmla="*/ 3543301 w 9777048"/>
              <a:gd name="connsiteY14" fmla="*/ 1539043 h 2128126"/>
              <a:gd name="connsiteX15" fmla="*/ 3068516 w 9777048"/>
              <a:gd name="connsiteY15" fmla="*/ 1679722 h 2128126"/>
              <a:gd name="connsiteX16" fmla="*/ 2514602 w 9777048"/>
              <a:gd name="connsiteY16" fmla="*/ 1574211 h 2128126"/>
              <a:gd name="connsiteX17" fmla="*/ 1890348 w 9777048"/>
              <a:gd name="connsiteY17" fmla="*/ 1328027 h 2128126"/>
              <a:gd name="connsiteX18" fmla="*/ 1389187 w 9777048"/>
              <a:gd name="connsiteY18" fmla="*/ 1196143 h 2128126"/>
              <a:gd name="connsiteX19" fmla="*/ 949569 w 9777048"/>
              <a:gd name="connsiteY19" fmla="*/ 1073048 h 2128126"/>
              <a:gd name="connsiteX20" fmla="*/ 501163 w 9777048"/>
              <a:gd name="connsiteY20" fmla="*/ 1187349 h 2128126"/>
              <a:gd name="connsiteX21" fmla="*/ 0 w 9777048"/>
              <a:gd name="connsiteY21" fmla="*/ 1354403 h 2128126"/>
              <a:gd name="connsiteX0" fmla="*/ 9275885 w 9275885"/>
              <a:gd name="connsiteY0" fmla="*/ 2128126 h 2128126"/>
              <a:gd name="connsiteX1" fmla="*/ 9012115 w 9275885"/>
              <a:gd name="connsiteY1" fmla="*/ 388 h 2128126"/>
              <a:gd name="connsiteX2" fmla="*/ 8836269 w 9275885"/>
              <a:gd name="connsiteY2" fmla="*/ 1943488 h 2128126"/>
              <a:gd name="connsiteX3" fmla="*/ 8669215 w 9275885"/>
              <a:gd name="connsiteY3" fmla="*/ 993919 h 2128126"/>
              <a:gd name="connsiteX4" fmla="*/ 8537331 w 9275885"/>
              <a:gd name="connsiteY4" fmla="*/ 2048995 h 2128126"/>
              <a:gd name="connsiteX5" fmla="*/ 8335108 w 9275885"/>
              <a:gd name="connsiteY5" fmla="*/ 1301650 h 2128126"/>
              <a:gd name="connsiteX6" fmla="*/ 8115300 w 9275885"/>
              <a:gd name="connsiteY6" fmla="*/ 2013827 h 2128126"/>
              <a:gd name="connsiteX7" fmla="*/ 7965831 w 9275885"/>
              <a:gd name="connsiteY7" fmla="*/ 1539042 h 2128126"/>
              <a:gd name="connsiteX8" fmla="*/ 7886700 w 9275885"/>
              <a:gd name="connsiteY8" fmla="*/ 1758848 h 2128126"/>
              <a:gd name="connsiteX9" fmla="*/ 7798777 w 9275885"/>
              <a:gd name="connsiteY9" fmla="*/ 1556626 h 2128126"/>
              <a:gd name="connsiteX10" fmla="*/ 7385538 w 9275885"/>
              <a:gd name="connsiteY10" fmla="*/ 1820396 h 2128126"/>
              <a:gd name="connsiteX11" fmla="*/ 6040316 w 9275885"/>
              <a:gd name="connsiteY11" fmla="*/ 1855564 h 2128126"/>
              <a:gd name="connsiteX12" fmla="*/ 4906107 w 9275885"/>
              <a:gd name="connsiteY12" fmla="*/ 668603 h 2128126"/>
              <a:gd name="connsiteX13" fmla="*/ 3859823 w 9275885"/>
              <a:gd name="connsiteY13" fmla="*/ 1758850 h 2128126"/>
              <a:gd name="connsiteX14" fmla="*/ 3042138 w 9275885"/>
              <a:gd name="connsiteY14" fmla="*/ 1539043 h 2128126"/>
              <a:gd name="connsiteX15" fmla="*/ 2567353 w 9275885"/>
              <a:gd name="connsiteY15" fmla="*/ 1679722 h 2128126"/>
              <a:gd name="connsiteX16" fmla="*/ 2013439 w 9275885"/>
              <a:gd name="connsiteY16" fmla="*/ 1574211 h 2128126"/>
              <a:gd name="connsiteX17" fmla="*/ 1389185 w 9275885"/>
              <a:gd name="connsiteY17" fmla="*/ 1328027 h 2128126"/>
              <a:gd name="connsiteX18" fmla="*/ 888024 w 9275885"/>
              <a:gd name="connsiteY18" fmla="*/ 1196143 h 2128126"/>
              <a:gd name="connsiteX19" fmla="*/ 448406 w 9275885"/>
              <a:gd name="connsiteY19" fmla="*/ 1073048 h 2128126"/>
              <a:gd name="connsiteX20" fmla="*/ 0 w 9275885"/>
              <a:gd name="connsiteY20" fmla="*/ 1187349 h 2128126"/>
              <a:gd name="connsiteX0" fmla="*/ 8827479 w 8827479"/>
              <a:gd name="connsiteY0" fmla="*/ 2128126 h 2128126"/>
              <a:gd name="connsiteX1" fmla="*/ 8563709 w 8827479"/>
              <a:gd name="connsiteY1" fmla="*/ 388 h 2128126"/>
              <a:gd name="connsiteX2" fmla="*/ 8387863 w 8827479"/>
              <a:gd name="connsiteY2" fmla="*/ 1943488 h 2128126"/>
              <a:gd name="connsiteX3" fmla="*/ 8220809 w 8827479"/>
              <a:gd name="connsiteY3" fmla="*/ 993919 h 2128126"/>
              <a:gd name="connsiteX4" fmla="*/ 8088925 w 8827479"/>
              <a:gd name="connsiteY4" fmla="*/ 2048995 h 2128126"/>
              <a:gd name="connsiteX5" fmla="*/ 7886702 w 8827479"/>
              <a:gd name="connsiteY5" fmla="*/ 1301650 h 2128126"/>
              <a:gd name="connsiteX6" fmla="*/ 7666894 w 8827479"/>
              <a:gd name="connsiteY6" fmla="*/ 2013827 h 2128126"/>
              <a:gd name="connsiteX7" fmla="*/ 7517425 w 8827479"/>
              <a:gd name="connsiteY7" fmla="*/ 1539042 h 2128126"/>
              <a:gd name="connsiteX8" fmla="*/ 7438294 w 8827479"/>
              <a:gd name="connsiteY8" fmla="*/ 1758848 h 2128126"/>
              <a:gd name="connsiteX9" fmla="*/ 7350371 w 8827479"/>
              <a:gd name="connsiteY9" fmla="*/ 1556626 h 2128126"/>
              <a:gd name="connsiteX10" fmla="*/ 6937132 w 8827479"/>
              <a:gd name="connsiteY10" fmla="*/ 1820396 h 2128126"/>
              <a:gd name="connsiteX11" fmla="*/ 5591910 w 8827479"/>
              <a:gd name="connsiteY11" fmla="*/ 1855564 h 2128126"/>
              <a:gd name="connsiteX12" fmla="*/ 4457701 w 8827479"/>
              <a:gd name="connsiteY12" fmla="*/ 668603 h 2128126"/>
              <a:gd name="connsiteX13" fmla="*/ 3411417 w 8827479"/>
              <a:gd name="connsiteY13" fmla="*/ 1758850 h 2128126"/>
              <a:gd name="connsiteX14" fmla="*/ 2593732 w 8827479"/>
              <a:gd name="connsiteY14" fmla="*/ 1539043 h 2128126"/>
              <a:gd name="connsiteX15" fmla="*/ 2118947 w 8827479"/>
              <a:gd name="connsiteY15" fmla="*/ 1679722 h 2128126"/>
              <a:gd name="connsiteX16" fmla="*/ 1565033 w 8827479"/>
              <a:gd name="connsiteY16" fmla="*/ 1574211 h 2128126"/>
              <a:gd name="connsiteX17" fmla="*/ 940779 w 8827479"/>
              <a:gd name="connsiteY17" fmla="*/ 1328027 h 2128126"/>
              <a:gd name="connsiteX18" fmla="*/ 439618 w 8827479"/>
              <a:gd name="connsiteY18" fmla="*/ 1196143 h 2128126"/>
              <a:gd name="connsiteX19" fmla="*/ 0 w 8827479"/>
              <a:gd name="connsiteY19" fmla="*/ 1073048 h 2128126"/>
              <a:gd name="connsiteX0" fmla="*/ 8387861 w 8387861"/>
              <a:gd name="connsiteY0" fmla="*/ 2128126 h 2128126"/>
              <a:gd name="connsiteX1" fmla="*/ 8124091 w 8387861"/>
              <a:gd name="connsiteY1" fmla="*/ 388 h 2128126"/>
              <a:gd name="connsiteX2" fmla="*/ 7948245 w 8387861"/>
              <a:gd name="connsiteY2" fmla="*/ 1943488 h 2128126"/>
              <a:gd name="connsiteX3" fmla="*/ 7781191 w 8387861"/>
              <a:gd name="connsiteY3" fmla="*/ 993919 h 2128126"/>
              <a:gd name="connsiteX4" fmla="*/ 7649307 w 8387861"/>
              <a:gd name="connsiteY4" fmla="*/ 2048995 h 2128126"/>
              <a:gd name="connsiteX5" fmla="*/ 7447084 w 8387861"/>
              <a:gd name="connsiteY5" fmla="*/ 1301650 h 2128126"/>
              <a:gd name="connsiteX6" fmla="*/ 7227276 w 8387861"/>
              <a:gd name="connsiteY6" fmla="*/ 2013827 h 2128126"/>
              <a:gd name="connsiteX7" fmla="*/ 7077807 w 8387861"/>
              <a:gd name="connsiteY7" fmla="*/ 1539042 h 2128126"/>
              <a:gd name="connsiteX8" fmla="*/ 6998676 w 8387861"/>
              <a:gd name="connsiteY8" fmla="*/ 1758848 h 2128126"/>
              <a:gd name="connsiteX9" fmla="*/ 6910753 w 8387861"/>
              <a:gd name="connsiteY9" fmla="*/ 1556626 h 2128126"/>
              <a:gd name="connsiteX10" fmla="*/ 6497514 w 8387861"/>
              <a:gd name="connsiteY10" fmla="*/ 1820396 h 2128126"/>
              <a:gd name="connsiteX11" fmla="*/ 5152292 w 8387861"/>
              <a:gd name="connsiteY11" fmla="*/ 1855564 h 2128126"/>
              <a:gd name="connsiteX12" fmla="*/ 4018083 w 8387861"/>
              <a:gd name="connsiteY12" fmla="*/ 668603 h 2128126"/>
              <a:gd name="connsiteX13" fmla="*/ 2971799 w 8387861"/>
              <a:gd name="connsiteY13" fmla="*/ 1758850 h 2128126"/>
              <a:gd name="connsiteX14" fmla="*/ 2154114 w 8387861"/>
              <a:gd name="connsiteY14" fmla="*/ 1539043 h 2128126"/>
              <a:gd name="connsiteX15" fmla="*/ 1679329 w 8387861"/>
              <a:gd name="connsiteY15" fmla="*/ 1679722 h 2128126"/>
              <a:gd name="connsiteX16" fmla="*/ 1125415 w 8387861"/>
              <a:gd name="connsiteY16" fmla="*/ 1574211 h 2128126"/>
              <a:gd name="connsiteX17" fmla="*/ 501161 w 8387861"/>
              <a:gd name="connsiteY17" fmla="*/ 1328027 h 2128126"/>
              <a:gd name="connsiteX18" fmla="*/ 0 w 8387861"/>
              <a:gd name="connsiteY18" fmla="*/ 1196143 h 2128126"/>
              <a:gd name="connsiteX0" fmla="*/ 7886700 w 7886700"/>
              <a:gd name="connsiteY0" fmla="*/ 2128126 h 2128126"/>
              <a:gd name="connsiteX1" fmla="*/ 7622930 w 7886700"/>
              <a:gd name="connsiteY1" fmla="*/ 388 h 2128126"/>
              <a:gd name="connsiteX2" fmla="*/ 7447084 w 7886700"/>
              <a:gd name="connsiteY2" fmla="*/ 1943488 h 2128126"/>
              <a:gd name="connsiteX3" fmla="*/ 7280030 w 7886700"/>
              <a:gd name="connsiteY3" fmla="*/ 993919 h 2128126"/>
              <a:gd name="connsiteX4" fmla="*/ 7148146 w 7886700"/>
              <a:gd name="connsiteY4" fmla="*/ 2048995 h 2128126"/>
              <a:gd name="connsiteX5" fmla="*/ 6945923 w 7886700"/>
              <a:gd name="connsiteY5" fmla="*/ 1301650 h 2128126"/>
              <a:gd name="connsiteX6" fmla="*/ 6726115 w 7886700"/>
              <a:gd name="connsiteY6" fmla="*/ 2013827 h 2128126"/>
              <a:gd name="connsiteX7" fmla="*/ 6576646 w 7886700"/>
              <a:gd name="connsiteY7" fmla="*/ 1539042 h 2128126"/>
              <a:gd name="connsiteX8" fmla="*/ 6497515 w 7886700"/>
              <a:gd name="connsiteY8" fmla="*/ 1758848 h 2128126"/>
              <a:gd name="connsiteX9" fmla="*/ 6409592 w 7886700"/>
              <a:gd name="connsiteY9" fmla="*/ 1556626 h 2128126"/>
              <a:gd name="connsiteX10" fmla="*/ 5996353 w 7886700"/>
              <a:gd name="connsiteY10" fmla="*/ 1820396 h 2128126"/>
              <a:gd name="connsiteX11" fmla="*/ 4651131 w 7886700"/>
              <a:gd name="connsiteY11" fmla="*/ 1855564 h 2128126"/>
              <a:gd name="connsiteX12" fmla="*/ 3516922 w 7886700"/>
              <a:gd name="connsiteY12" fmla="*/ 668603 h 2128126"/>
              <a:gd name="connsiteX13" fmla="*/ 2470638 w 7886700"/>
              <a:gd name="connsiteY13" fmla="*/ 1758850 h 2128126"/>
              <a:gd name="connsiteX14" fmla="*/ 1652953 w 7886700"/>
              <a:gd name="connsiteY14" fmla="*/ 1539043 h 2128126"/>
              <a:gd name="connsiteX15" fmla="*/ 1178168 w 7886700"/>
              <a:gd name="connsiteY15" fmla="*/ 1679722 h 2128126"/>
              <a:gd name="connsiteX16" fmla="*/ 624254 w 7886700"/>
              <a:gd name="connsiteY16" fmla="*/ 1574211 h 2128126"/>
              <a:gd name="connsiteX17" fmla="*/ 0 w 7886700"/>
              <a:gd name="connsiteY17" fmla="*/ 1328027 h 2128126"/>
              <a:gd name="connsiteX0" fmla="*/ 7262446 w 7262446"/>
              <a:gd name="connsiteY0" fmla="*/ 2128126 h 2128126"/>
              <a:gd name="connsiteX1" fmla="*/ 6998676 w 7262446"/>
              <a:gd name="connsiteY1" fmla="*/ 388 h 2128126"/>
              <a:gd name="connsiteX2" fmla="*/ 6822830 w 7262446"/>
              <a:gd name="connsiteY2" fmla="*/ 1943488 h 2128126"/>
              <a:gd name="connsiteX3" fmla="*/ 6655776 w 7262446"/>
              <a:gd name="connsiteY3" fmla="*/ 993919 h 2128126"/>
              <a:gd name="connsiteX4" fmla="*/ 6523892 w 7262446"/>
              <a:gd name="connsiteY4" fmla="*/ 2048995 h 2128126"/>
              <a:gd name="connsiteX5" fmla="*/ 6321669 w 7262446"/>
              <a:gd name="connsiteY5" fmla="*/ 1301650 h 2128126"/>
              <a:gd name="connsiteX6" fmla="*/ 6101861 w 7262446"/>
              <a:gd name="connsiteY6" fmla="*/ 2013827 h 2128126"/>
              <a:gd name="connsiteX7" fmla="*/ 5952392 w 7262446"/>
              <a:gd name="connsiteY7" fmla="*/ 1539042 h 2128126"/>
              <a:gd name="connsiteX8" fmla="*/ 5873261 w 7262446"/>
              <a:gd name="connsiteY8" fmla="*/ 1758848 h 2128126"/>
              <a:gd name="connsiteX9" fmla="*/ 5785338 w 7262446"/>
              <a:gd name="connsiteY9" fmla="*/ 1556626 h 2128126"/>
              <a:gd name="connsiteX10" fmla="*/ 5372099 w 7262446"/>
              <a:gd name="connsiteY10" fmla="*/ 1820396 h 2128126"/>
              <a:gd name="connsiteX11" fmla="*/ 4026877 w 7262446"/>
              <a:gd name="connsiteY11" fmla="*/ 1855564 h 2128126"/>
              <a:gd name="connsiteX12" fmla="*/ 2892668 w 7262446"/>
              <a:gd name="connsiteY12" fmla="*/ 668603 h 2128126"/>
              <a:gd name="connsiteX13" fmla="*/ 1846384 w 7262446"/>
              <a:gd name="connsiteY13" fmla="*/ 1758850 h 2128126"/>
              <a:gd name="connsiteX14" fmla="*/ 1028699 w 7262446"/>
              <a:gd name="connsiteY14" fmla="*/ 1539043 h 2128126"/>
              <a:gd name="connsiteX15" fmla="*/ 553914 w 7262446"/>
              <a:gd name="connsiteY15" fmla="*/ 1679722 h 2128126"/>
              <a:gd name="connsiteX16" fmla="*/ 0 w 7262446"/>
              <a:gd name="connsiteY16" fmla="*/ 1574211 h 2128126"/>
              <a:gd name="connsiteX0" fmla="*/ 6708532 w 6708532"/>
              <a:gd name="connsiteY0" fmla="*/ 2128126 h 2128126"/>
              <a:gd name="connsiteX1" fmla="*/ 6444762 w 6708532"/>
              <a:gd name="connsiteY1" fmla="*/ 388 h 2128126"/>
              <a:gd name="connsiteX2" fmla="*/ 6268916 w 6708532"/>
              <a:gd name="connsiteY2" fmla="*/ 1943488 h 2128126"/>
              <a:gd name="connsiteX3" fmla="*/ 6101862 w 6708532"/>
              <a:gd name="connsiteY3" fmla="*/ 993919 h 2128126"/>
              <a:gd name="connsiteX4" fmla="*/ 5969978 w 6708532"/>
              <a:gd name="connsiteY4" fmla="*/ 2048995 h 2128126"/>
              <a:gd name="connsiteX5" fmla="*/ 5767755 w 6708532"/>
              <a:gd name="connsiteY5" fmla="*/ 1301650 h 2128126"/>
              <a:gd name="connsiteX6" fmla="*/ 5547947 w 6708532"/>
              <a:gd name="connsiteY6" fmla="*/ 2013827 h 2128126"/>
              <a:gd name="connsiteX7" fmla="*/ 5398478 w 6708532"/>
              <a:gd name="connsiteY7" fmla="*/ 1539042 h 2128126"/>
              <a:gd name="connsiteX8" fmla="*/ 5319347 w 6708532"/>
              <a:gd name="connsiteY8" fmla="*/ 1758848 h 2128126"/>
              <a:gd name="connsiteX9" fmla="*/ 5231424 w 6708532"/>
              <a:gd name="connsiteY9" fmla="*/ 1556626 h 2128126"/>
              <a:gd name="connsiteX10" fmla="*/ 4818185 w 6708532"/>
              <a:gd name="connsiteY10" fmla="*/ 1820396 h 2128126"/>
              <a:gd name="connsiteX11" fmla="*/ 3472963 w 6708532"/>
              <a:gd name="connsiteY11" fmla="*/ 1855564 h 2128126"/>
              <a:gd name="connsiteX12" fmla="*/ 2338754 w 6708532"/>
              <a:gd name="connsiteY12" fmla="*/ 668603 h 2128126"/>
              <a:gd name="connsiteX13" fmla="*/ 1292470 w 6708532"/>
              <a:gd name="connsiteY13" fmla="*/ 1758850 h 2128126"/>
              <a:gd name="connsiteX14" fmla="*/ 474785 w 6708532"/>
              <a:gd name="connsiteY14" fmla="*/ 1539043 h 2128126"/>
              <a:gd name="connsiteX15" fmla="*/ 0 w 6708532"/>
              <a:gd name="connsiteY15" fmla="*/ 1679722 h 2128126"/>
              <a:gd name="connsiteX0" fmla="*/ 6233747 w 6233747"/>
              <a:gd name="connsiteY0" fmla="*/ 2128126 h 2128126"/>
              <a:gd name="connsiteX1" fmla="*/ 5969977 w 6233747"/>
              <a:gd name="connsiteY1" fmla="*/ 388 h 2128126"/>
              <a:gd name="connsiteX2" fmla="*/ 5794131 w 6233747"/>
              <a:gd name="connsiteY2" fmla="*/ 1943488 h 2128126"/>
              <a:gd name="connsiteX3" fmla="*/ 5627077 w 6233747"/>
              <a:gd name="connsiteY3" fmla="*/ 993919 h 2128126"/>
              <a:gd name="connsiteX4" fmla="*/ 5495193 w 6233747"/>
              <a:gd name="connsiteY4" fmla="*/ 2048995 h 2128126"/>
              <a:gd name="connsiteX5" fmla="*/ 5292970 w 6233747"/>
              <a:gd name="connsiteY5" fmla="*/ 1301650 h 2128126"/>
              <a:gd name="connsiteX6" fmla="*/ 5073162 w 6233747"/>
              <a:gd name="connsiteY6" fmla="*/ 2013827 h 2128126"/>
              <a:gd name="connsiteX7" fmla="*/ 4923693 w 6233747"/>
              <a:gd name="connsiteY7" fmla="*/ 1539042 h 2128126"/>
              <a:gd name="connsiteX8" fmla="*/ 4844562 w 6233747"/>
              <a:gd name="connsiteY8" fmla="*/ 1758848 h 2128126"/>
              <a:gd name="connsiteX9" fmla="*/ 4756639 w 6233747"/>
              <a:gd name="connsiteY9" fmla="*/ 1556626 h 2128126"/>
              <a:gd name="connsiteX10" fmla="*/ 4343400 w 6233747"/>
              <a:gd name="connsiteY10" fmla="*/ 1820396 h 2128126"/>
              <a:gd name="connsiteX11" fmla="*/ 2998178 w 6233747"/>
              <a:gd name="connsiteY11" fmla="*/ 1855564 h 2128126"/>
              <a:gd name="connsiteX12" fmla="*/ 1863969 w 6233747"/>
              <a:gd name="connsiteY12" fmla="*/ 668603 h 2128126"/>
              <a:gd name="connsiteX13" fmla="*/ 817685 w 6233747"/>
              <a:gd name="connsiteY13" fmla="*/ 1758850 h 2128126"/>
              <a:gd name="connsiteX14" fmla="*/ 0 w 6233747"/>
              <a:gd name="connsiteY14" fmla="*/ 1539043 h 2128126"/>
              <a:gd name="connsiteX0" fmla="*/ 5416062 w 5416062"/>
              <a:gd name="connsiteY0" fmla="*/ 2128126 h 2128126"/>
              <a:gd name="connsiteX1" fmla="*/ 5152292 w 5416062"/>
              <a:gd name="connsiteY1" fmla="*/ 388 h 2128126"/>
              <a:gd name="connsiteX2" fmla="*/ 4976446 w 5416062"/>
              <a:gd name="connsiteY2" fmla="*/ 1943488 h 2128126"/>
              <a:gd name="connsiteX3" fmla="*/ 4809392 w 5416062"/>
              <a:gd name="connsiteY3" fmla="*/ 993919 h 2128126"/>
              <a:gd name="connsiteX4" fmla="*/ 4677508 w 5416062"/>
              <a:gd name="connsiteY4" fmla="*/ 2048995 h 2128126"/>
              <a:gd name="connsiteX5" fmla="*/ 4475285 w 5416062"/>
              <a:gd name="connsiteY5" fmla="*/ 1301650 h 2128126"/>
              <a:gd name="connsiteX6" fmla="*/ 4255477 w 5416062"/>
              <a:gd name="connsiteY6" fmla="*/ 2013827 h 2128126"/>
              <a:gd name="connsiteX7" fmla="*/ 4106008 w 5416062"/>
              <a:gd name="connsiteY7" fmla="*/ 1539042 h 2128126"/>
              <a:gd name="connsiteX8" fmla="*/ 4026877 w 5416062"/>
              <a:gd name="connsiteY8" fmla="*/ 1758848 h 2128126"/>
              <a:gd name="connsiteX9" fmla="*/ 3938954 w 5416062"/>
              <a:gd name="connsiteY9" fmla="*/ 1556626 h 2128126"/>
              <a:gd name="connsiteX10" fmla="*/ 3525715 w 5416062"/>
              <a:gd name="connsiteY10" fmla="*/ 1820396 h 2128126"/>
              <a:gd name="connsiteX11" fmla="*/ 2180493 w 5416062"/>
              <a:gd name="connsiteY11" fmla="*/ 1855564 h 2128126"/>
              <a:gd name="connsiteX12" fmla="*/ 1046284 w 5416062"/>
              <a:gd name="connsiteY12" fmla="*/ 668603 h 2128126"/>
              <a:gd name="connsiteX13" fmla="*/ 0 w 5416062"/>
              <a:gd name="connsiteY13" fmla="*/ 1758850 h 212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16062" h="2128126">
                <a:moveTo>
                  <a:pt x="5416062" y="2128126"/>
                </a:moveTo>
                <a:cubicBezTo>
                  <a:pt x="5294435" y="1923705"/>
                  <a:pt x="5225561" y="31161"/>
                  <a:pt x="5152292" y="388"/>
                </a:cubicBezTo>
                <a:cubicBezTo>
                  <a:pt x="5079023" y="-30385"/>
                  <a:pt x="5033596" y="1777900"/>
                  <a:pt x="4976446" y="1943488"/>
                </a:cubicBezTo>
                <a:cubicBezTo>
                  <a:pt x="4919296" y="2109076"/>
                  <a:pt x="4859215" y="976335"/>
                  <a:pt x="4809392" y="993919"/>
                </a:cubicBezTo>
                <a:cubicBezTo>
                  <a:pt x="4759569" y="1011503"/>
                  <a:pt x="4733193" y="1997706"/>
                  <a:pt x="4677508" y="2048995"/>
                </a:cubicBezTo>
                <a:cubicBezTo>
                  <a:pt x="4621823" y="2100284"/>
                  <a:pt x="4545623" y="1307511"/>
                  <a:pt x="4475285" y="1301650"/>
                </a:cubicBezTo>
                <a:cubicBezTo>
                  <a:pt x="4404947" y="1295789"/>
                  <a:pt x="4317023" y="1974262"/>
                  <a:pt x="4255477" y="2013827"/>
                </a:cubicBezTo>
                <a:cubicBezTo>
                  <a:pt x="4193931" y="2053392"/>
                  <a:pt x="4144108" y="1581538"/>
                  <a:pt x="4106008" y="1539042"/>
                </a:cubicBezTo>
                <a:cubicBezTo>
                  <a:pt x="4067908" y="1496546"/>
                  <a:pt x="4054719" y="1755917"/>
                  <a:pt x="4026877" y="1758848"/>
                </a:cubicBezTo>
                <a:cubicBezTo>
                  <a:pt x="3999035" y="1761779"/>
                  <a:pt x="4022481" y="1546368"/>
                  <a:pt x="3938954" y="1556626"/>
                </a:cubicBezTo>
                <a:cubicBezTo>
                  <a:pt x="3855427" y="1566884"/>
                  <a:pt x="3722077" y="1788158"/>
                  <a:pt x="3525715" y="1820396"/>
                </a:cubicBezTo>
                <a:cubicBezTo>
                  <a:pt x="3329353" y="1852634"/>
                  <a:pt x="2593732" y="2047530"/>
                  <a:pt x="2180493" y="1855564"/>
                </a:cubicBezTo>
                <a:cubicBezTo>
                  <a:pt x="1767255" y="1663599"/>
                  <a:pt x="1409699" y="684722"/>
                  <a:pt x="1046284" y="668603"/>
                </a:cubicBezTo>
                <a:cubicBezTo>
                  <a:pt x="682869" y="652484"/>
                  <a:pt x="310662" y="1613777"/>
                  <a:pt x="0" y="17588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E795A02-4D0C-4E33-8EA7-3AA01F6D43CD}"/>
                  </a:ext>
                </a:extLst>
              </p:cNvPr>
              <p:cNvSpPr txBox="1"/>
              <p:nvPr/>
            </p:nvSpPr>
            <p:spPr>
              <a:xfrm>
                <a:off x="338572" y="2021470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E795A02-4D0C-4E33-8EA7-3AA01F6D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72" y="2021470"/>
                <a:ext cx="255968" cy="369332"/>
              </a:xfrm>
              <a:prstGeom prst="rect">
                <a:avLst/>
              </a:prstGeom>
              <a:blipFill>
                <a:blip r:embed="rId4"/>
                <a:stretch>
                  <a:fillRect l="-16667" r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34DA82C-0BAB-4F0F-9D3E-C3D5C50A9FF9}"/>
              </a:ext>
            </a:extLst>
          </p:cNvPr>
          <p:cNvCxnSpPr/>
          <p:nvPr/>
        </p:nvCxnSpPr>
        <p:spPr>
          <a:xfrm flipV="1">
            <a:off x="6547616" y="4132386"/>
            <a:ext cx="0" cy="123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A3DE7ED-4993-4EA9-8F4F-07A285B1F640}"/>
              </a:ext>
            </a:extLst>
          </p:cNvPr>
          <p:cNvCxnSpPr/>
          <p:nvPr/>
        </p:nvCxnSpPr>
        <p:spPr>
          <a:xfrm flipV="1">
            <a:off x="10691718" y="4135318"/>
            <a:ext cx="0" cy="123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ABFAA0E-1091-47F9-998D-E5F34A14AE6A}"/>
              </a:ext>
            </a:extLst>
          </p:cNvPr>
          <p:cNvCxnSpPr/>
          <p:nvPr/>
        </p:nvCxnSpPr>
        <p:spPr>
          <a:xfrm flipV="1">
            <a:off x="4185416" y="4135318"/>
            <a:ext cx="0" cy="123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32EC83-1A0E-4AF9-9052-8CABC011FCD1}"/>
              </a:ext>
            </a:extLst>
          </p:cNvPr>
          <p:cNvGrpSpPr/>
          <p:nvPr/>
        </p:nvGrpSpPr>
        <p:grpSpPr>
          <a:xfrm>
            <a:off x="1481671" y="2016556"/>
            <a:ext cx="2882480" cy="2562705"/>
            <a:chOff x="1719064" y="2095684"/>
            <a:chExt cx="2882480" cy="256270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344F978-F5E6-4DF9-89C2-2965953EAE94}"/>
                </a:ext>
              </a:extLst>
            </p:cNvPr>
            <p:cNvSpPr txBox="1"/>
            <p:nvPr/>
          </p:nvSpPr>
          <p:spPr>
            <a:xfrm>
              <a:off x="1719064" y="2095684"/>
              <a:ext cx="1622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Deep Inelastic</a:t>
              </a:r>
            </a:p>
            <a:p>
              <a:pPr algn="ctr"/>
              <a:r>
                <a:rPr lang="en-US" dirty="0"/>
                <a:t>Scattering (DIS)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953B8437-8605-49CF-8E81-7999B39D78C8}"/>
                    </a:ext>
                  </a:extLst>
                </p:cNvPr>
                <p:cNvSpPr txBox="1"/>
                <p:nvPr/>
              </p:nvSpPr>
              <p:spPr>
                <a:xfrm>
                  <a:off x="4244074" y="4381390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074" y="4381390"/>
                  <a:ext cx="35747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559" r="-1694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0D8F6A5-2FC1-46B4-8370-A5A5D4E46259}"/>
              </a:ext>
            </a:extLst>
          </p:cNvPr>
          <p:cNvGrpSpPr/>
          <p:nvPr/>
        </p:nvGrpSpPr>
        <p:grpSpPr>
          <a:xfrm>
            <a:off x="5566973" y="1946384"/>
            <a:ext cx="1838004" cy="2627017"/>
            <a:chOff x="5804366" y="2025512"/>
            <a:chExt cx="1838004" cy="262701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97FAB7D-92EF-40BD-9CA5-93015941711D}"/>
                </a:ext>
              </a:extLst>
            </p:cNvPr>
            <p:cNvSpPr txBox="1"/>
            <p:nvPr/>
          </p:nvSpPr>
          <p:spPr>
            <a:xfrm>
              <a:off x="5804366" y="2025512"/>
              <a:ext cx="1838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Quasi-Elastic (QE)</a:t>
              </a:r>
              <a:br>
                <a:rPr lang="en-US" dirty="0"/>
              </a:br>
              <a:r>
                <a:rPr lang="en-US" dirty="0"/>
                <a:t>Scattering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D0E6B79-85D7-4C35-BAE9-121D607CDE8C}"/>
                    </a:ext>
                  </a:extLst>
                </p:cNvPr>
                <p:cNvSpPr txBox="1"/>
                <p:nvPr/>
              </p:nvSpPr>
              <p:spPr>
                <a:xfrm>
                  <a:off x="6700058" y="4375530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058" y="4375530"/>
                  <a:ext cx="18114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7023AE05-D0AF-4223-BBF5-A801D67CB6D0}"/>
              </a:ext>
            </a:extLst>
          </p:cNvPr>
          <p:cNvSpPr/>
          <p:nvPr/>
        </p:nvSpPr>
        <p:spPr>
          <a:xfrm>
            <a:off x="9006254" y="2059948"/>
            <a:ext cx="1890347" cy="2128126"/>
          </a:xfrm>
          <a:custGeom>
            <a:avLst/>
            <a:gdLst>
              <a:gd name="connsiteX0" fmla="*/ 10102362 w 10102362"/>
              <a:gd name="connsiteY0" fmla="*/ 2127751 h 2168437"/>
              <a:gd name="connsiteX1" fmla="*/ 9961685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51631 w 10102362"/>
              <a:gd name="connsiteY8" fmla="*/ 1696928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51 h 2168437"/>
              <a:gd name="connsiteX1" fmla="*/ 9961685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86800 w 10102362"/>
              <a:gd name="connsiteY8" fmla="*/ 1705720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51 h 2168437"/>
              <a:gd name="connsiteX1" fmla="*/ 9838592 w 10102362"/>
              <a:gd name="connsiteY1" fmla="*/ 13 h 2168437"/>
              <a:gd name="connsiteX2" fmla="*/ 9662746 w 10102362"/>
              <a:gd name="connsiteY2" fmla="*/ 2154128 h 2168437"/>
              <a:gd name="connsiteX3" fmla="*/ 9495692 w 10102362"/>
              <a:gd name="connsiteY3" fmla="*/ 993544 h 2168437"/>
              <a:gd name="connsiteX4" fmla="*/ 9311054 w 10102362"/>
              <a:gd name="connsiteY4" fmla="*/ 2154128 h 2168437"/>
              <a:gd name="connsiteX5" fmla="*/ 9161585 w 10102362"/>
              <a:gd name="connsiteY5" fmla="*/ 1301275 h 2168437"/>
              <a:gd name="connsiteX6" fmla="*/ 8932985 w 10102362"/>
              <a:gd name="connsiteY6" fmla="*/ 2136544 h 2168437"/>
              <a:gd name="connsiteX7" fmla="*/ 8792308 w 10102362"/>
              <a:gd name="connsiteY7" fmla="*/ 1538667 h 2168437"/>
              <a:gd name="connsiteX8" fmla="*/ 8686800 w 10102362"/>
              <a:gd name="connsiteY8" fmla="*/ 1705720 h 2168437"/>
              <a:gd name="connsiteX9" fmla="*/ 8625254 w 10102362"/>
              <a:gd name="connsiteY9" fmla="*/ 1556251 h 2168437"/>
              <a:gd name="connsiteX10" fmla="*/ 8212015 w 10102362"/>
              <a:gd name="connsiteY10" fmla="*/ 1820021 h 2168437"/>
              <a:gd name="connsiteX11" fmla="*/ 7816362 w 10102362"/>
              <a:gd name="connsiteY11" fmla="*/ 1573836 h 2168437"/>
              <a:gd name="connsiteX12" fmla="*/ 7183315 w 10102362"/>
              <a:gd name="connsiteY12" fmla="*/ 1837605 h 2168437"/>
              <a:gd name="connsiteX13" fmla="*/ 5715000 w 10102362"/>
              <a:gd name="connsiteY13" fmla="*/ 659436 h 2168437"/>
              <a:gd name="connsiteX14" fmla="*/ 4114800 w 10102362"/>
              <a:gd name="connsiteY14" fmla="*/ 1758475 h 2168437"/>
              <a:gd name="connsiteX15" fmla="*/ 2971800 w 10102362"/>
              <a:gd name="connsiteY15" fmla="*/ 1406782 h 2168437"/>
              <a:gd name="connsiteX16" fmla="*/ 2488223 w 10102362"/>
              <a:gd name="connsiteY16" fmla="*/ 1512290 h 2168437"/>
              <a:gd name="connsiteX17" fmla="*/ 2118946 w 10102362"/>
              <a:gd name="connsiteY17" fmla="*/ 1266105 h 2168437"/>
              <a:gd name="connsiteX18" fmla="*/ 1732085 w 10102362"/>
              <a:gd name="connsiteY18" fmla="*/ 1433159 h 2168437"/>
              <a:gd name="connsiteX19" fmla="*/ 1063869 w 10102362"/>
              <a:gd name="connsiteY19" fmla="*/ 1037505 h 2168437"/>
              <a:gd name="connsiteX20" fmla="*/ 703385 w 10102362"/>
              <a:gd name="connsiteY20" fmla="*/ 1283690 h 2168437"/>
              <a:gd name="connsiteX21" fmla="*/ 123092 w 10102362"/>
              <a:gd name="connsiteY21" fmla="*/ 844075 h 2168437"/>
              <a:gd name="connsiteX22" fmla="*/ 0 w 10102362"/>
              <a:gd name="connsiteY22" fmla="*/ 949582 h 2168437"/>
              <a:gd name="connsiteX0" fmla="*/ 10102362 w 10102362"/>
              <a:gd name="connsiteY0" fmla="*/ 2127746 h 2168432"/>
              <a:gd name="connsiteX1" fmla="*/ 9838592 w 10102362"/>
              <a:gd name="connsiteY1" fmla="*/ 8 h 2168432"/>
              <a:gd name="connsiteX2" fmla="*/ 9662746 w 10102362"/>
              <a:gd name="connsiteY2" fmla="*/ 2154123 h 2168432"/>
              <a:gd name="connsiteX3" fmla="*/ 9495692 w 10102362"/>
              <a:gd name="connsiteY3" fmla="*/ 993539 h 2168432"/>
              <a:gd name="connsiteX4" fmla="*/ 9311054 w 10102362"/>
              <a:gd name="connsiteY4" fmla="*/ 2154123 h 2168432"/>
              <a:gd name="connsiteX5" fmla="*/ 9161585 w 10102362"/>
              <a:gd name="connsiteY5" fmla="*/ 1301270 h 2168432"/>
              <a:gd name="connsiteX6" fmla="*/ 8932985 w 10102362"/>
              <a:gd name="connsiteY6" fmla="*/ 2136539 h 2168432"/>
              <a:gd name="connsiteX7" fmla="*/ 8792308 w 10102362"/>
              <a:gd name="connsiteY7" fmla="*/ 1538662 h 2168432"/>
              <a:gd name="connsiteX8" fmla="*/ 8686800 w 10102362"/>
              <a:gd name="connsiteY8" fmla="*/ 1705715 h 2168432"/>
              <a:gd name="connsiteX9" fmla="*/ 8625254 w 10102362"/>
              <a:gd name="connsiteY9" fmla="*/ 1556246 h 2168432"/>
              <a:gd name="connsiteX10" fmla="*/ 8212015 w 10102362"/>
              <a:gd name="connsiteY10" fmla="*/ 1820016 h 2168432"/>
              <a:gd name="connsiteX11" fmla="*/ 7816362 w 10102362"/>
              <a:gd name="connsiteY11" fmla="*/ 1573831 h 2168432"/>
              <a:gd name="connsiteX12" fmla="*/ 7183315 w 10102362"/>
              <a:gd name="connsiteY12" fmla="*/ 1837600 h 2168432"/>
              <a:gd name="connsiteX13" fmla="*/ 5715000 w 10102362"/>
              <a:gd name="connsiteY13" fmla="*/ 659431 h 2168432"/>
              <a:gd name="connsiteX14" fmla="*/ 4114800 w 10102362"/>
              <a:gd name="connsiteY14" fmla="*/ 1758470 h 2168432"/>
              <a:gd name="connsiteX15" fmla="*/ 2971800 w 10102362"/>
              <a:gd name="connsiteY15" fmla="*/ 1406777 h 2168432"/>
              <a:gd name="connsiteX16" fmla="*/ 2488223 w 10102362"/>
              <a:gd name="connsiteY16" fmla="*/ 1512285 h 2168432"/>
              <a:gd name="connsiteX17" fmla="*/ 2118946 w 10102362"/>
              <a:gd name="connsiteY17" fmla="*/ 1266100 h 2168432"/>
              <a:gd name="connsiteX18" fmla="*/ 1732085 w 10102362"/>
              <a:gd name="connsiteY18" fmla="*/ 1433154 h 2168432"/>
              <a:gd name="connsiteX19" fmla="*/ 1063869 w 10102362"/>
              <a:gd name="connsiteY19" fmla="*/ 1037500 h 2168432"/>
              <a:gd name="connsiteX20" fmla="*/ 703385 w 10102362"/>
              <a:gd name="connsiteY20" fmla="*/ 1283685 h 2168432"/>
              <a:gd name="connsiteX21" fmla="*/ 123092 w 10102362"/>
              <a:gd name="connsiteY21" fmla="*/ 844070 h 2168432"/>
              <a:gd name="connsiteX22" fmla="*/ 0 w 10102362"/>
              <a:gd name="connsiteY22" fmla="*/ 949577 h 2168432"/>
              <a:gd name="connsiteX0" fmla="*/ 10102362 w 10102362"/>
              <a:gd name="connsiteY0" fmla="*/ 2128126 h 2156611"/>
              <a:gd name="connsiteX1" fmla="*/ 9838592 w 10102362"/>
              <a:gd name="connsiteY1" fmla="*/ 388 h 2156611"/>
              <a:gd name="connsiteX2" fmla="*/ 9662746 w 10102362"/>
              <a:gd name="connsiteY2" fmla="*/ 1943488 h 2156611"/>
              <a:gd name="connsiteX3" fmla="*/ 9495692 w 10102362"/>
              <a:gd name="connsiteY3" fmla="*/ 993919 h 2156611"/>
              <a:gd name="connsiteX4" fmla="*/ 9311054 w 10102362"/>
              <a:gd name="connsiteY4" fmla="*/ 2154503 h 2156611"/>
              <a:gd name="connsiteX5" fmla="*/ 9161585 w 10102362"/>
              <a:gd name="connsiteY5" fmla="*/ 1301650 h 2156611"/>
              <a:gd name="connsiteX6" fmla="*/ 8932985 w 10102362"/>
              <a:gd name="connsiteY6" fmla="*/ 2136919 h 2156611"/>
              <a:gd name="connsiteX7" fmla="*/ 8792308 w 10102362"/>
              <a:gd name="connsiteY7" fmla="*/ 1539042 h 2156611"/>
              <a:gd name="connsiteX8" fmla="*/ 8686800 w 10102362"/>
              <a:gd name="connsiteY8" fmla="*/ 1706095 h 2156611"/>
              <a:gd name="connsiteX9" fmla="*/ 8625254 w 10102362"/>
              <a:gd name="connsiteY9" fmla="*/ 1556626 h 2156611"/>
              <a:gd name="connsiteX10" fmla="*/ 8212015 w 10102362"/>
              <a:gd name="connsiteY10" fmla="*/ 1820396 h 2156611"/>
              <a:gd name="connsiteX11" fmla="*/ 7816362 w 10102362"/>
              <a:gd name="connsiteY11" fmla="*/ 1574211 h 2156611"/>
              <a:gd name="connsiteX12" fmla="*/ 7183315 w 10102362"/>
              <a:gd name="connsiteY12" fmla="*/ 1837980 h 2156611"/>
              <a:gd name="connsiteX13" fmla="*/ 5715000 w 10102362"/>
              <a:gd name="connsiteY13" fmla="*/ 659811 h 2156611"/>
              <a:gd name="connsiteX14" fmla="*/ 4114800 w 10102362"/>
              <a:gd name="connsiteY14" fmla="*/ 1758850 h 2156611"/>
              <a:gd name="connsiteX15" fmla="*/ 2971800 w 10102362"/>
              <a:gd name="connsiteY15" fmla="*/ 1407157 h 2156611"/>
              <a:gd name="connsiteX16" fmla="*/ 2488223 w 10102362"/>
              <a:gd name="connsiteY16" fmla="*/ 1512665 h 2156611"/>
              <a:gd name="connsiteX17" fmla="*/ 2118946 w 10102362"/>
              <a:gd name="connsiteY17" fmla="*/ 1266480 h 2156611"/>
              <a:gd name="connsiteX18" fmla="*/ 1732085 w 10102362"/>
              <a:gd name="connsiteY18" fmla="*/ 1433534 h 2156611"/>
              <a:gd name="connsiteX19" fmla="*/ 1063869 w 10102362"/>
              <a:gd name="connsiteY19" fmla="*/ 1037880 h 2156611"/>
              <a:gd name="connsiteX20" fmla="*/ 703385 w 10102362"/>
              <a:gd name="connsiteY20" fmla="*/ 1284065 h 2156611"/>
              <a:gd name="connsiteX21" fmla="*/ 123092 w 10102362"/>
              <a:gd name="connsiteY21" fmla="*/ 844450 h 2156611"/>
              <a:gd name="connsiteX22" fmla="*/ 0 w 10102362"/>
              <a:gd name="connsiteY22" fmla="*/ 949957 h 2156611"/>
              <a:gd name="connsiteX0" fmla="*/ 10102362 w 10102362"/>
              <a:gd name="connsiteY0" fmla="*/ 2128126 h 2138899"/>
              <a:gd name="connsiteX1" fmla="*/ 9838592 w 10102362"/>
              <a:gd name="connsiteY1" fmla="*/ 388 h 2138899"/>
              <a:gd name="connsiteX2" fmla="*/ 9662746 w 10102362"/>
              <a:gd name="connsiteY2" fmla="*/ 1943488 h 2138899"/>
              <a:gd name="connsiteX3" fmla="*/ 9495692 w 10102362"/>
              <a:gd name="connsiteY3" fmla="*/ 993919 h 2138899"/>
              <a:gd name="connsiteX4" fmla="*/ 9363808 w 10102362"/>
              <a:gd name="connsiteY4" fmla="*/ 2048995 h 2138899"/>
              <a:gd name="connsiteX5" fmla="*/ 9161585 w 10102362"/>
              <a:gd name="connsiteY5" fmla="*/ 1301650 h 2138899"/>
              <a:gd name="connsiteX6" fmla="*/ 8932985 w 10102362"/>
              <a:gd name="connsiteY6" fmla="*/ 2136919 h 2138899"/>
              <a:gd name="connsiteX7" fmla="*/ 8792308 w 10102362"/>
              <a:gd name="connsiteY7" fmla="*/ 1539042 h 2138899"/>
              <a:gd name="connsiteX8" fmla="*/ 8686800 w 10102362"/>
              <a:gd name="connsiteY8" fmla="*/ 1706095 h 2138899"/>
              <a:gd name="connsiteX9" fmla="*/ 8625254 w 10102362"/>
              <a:gd name="connsiteY9" fmla="*/ 1556626 h 2138899"/>
              <a:gd name="connsiteX10" fmla="*/ 8212015 w 10102362"/>
              <a:gd name="connsiteY10" fmla="*/ 1820396 h 2138899"/>
              <a:gd name="connsiteX11" fmla="*/ 7816362 w 10102362"/>
              <a:gd name="connsiteY11" fmla="*/ 1574211 h 2138899"/>
              <a:gd name="connsiteX12" fmla="*/ 7183315 w 10102362"/>
              <a:gd name="connsiteY12" fmla="*/ 1837980 h 2138899"/>
              <a:gd name="connsiteX13" fmla="*/ 5715000 w 10102362"/>
              <a:gd name="connsiteY13" fmla="*/ 659811 h 2138899"/>
              <a:gd name="connsiteX14" fmla="*/ 4114800 w 10102362"/>
              <a:gd name="connsiteY14" fmla="*/ 1758850 h 2138899"/>
              <a:gd name="connsiteX15" fmla="*/ 2971800 w 10102362"/>
              <a:gd name="connsiteY15" fmla="*/ 1407157 h 2138899"/>
              <a:gd name="connsiteX16" fmla="*/ 2488223 w 10102362"/>
              <a:gd name="connsiteY16" fmla="*/ 1512665 h 2138899"/>
              <a:gd name="connsiteX17" fmla="*/ 2118946 w 10102362"/>
              <a:gd name="connsiteY17" fmla="*/ 1266480 h 2138899"/>
              <a:gd name="connsiteX18" fmla="*/ 1732085 w 10102362"/>
              <a:gd name="connsiteY18" fmla="*/ 1433534 h 2138899"/>
              <a:gd name="connsiteX19" fmla="*/ 1063869 w 10102362"/>
              <a:gd name="connsiteY19" fmla="*/ 1037880 h 2138899"/>
              <a:gd name="connsiteX20" fmla="*/ 703385 w 10102362"/>
              <a:gd name="connsiteY20" fmla="*/ 1284065 h 2138899"/>
              <a:gd name="connsiteX21" fmla="*/ 123092 w 10102362"/>
              <a:gd name="connsiteY21" fmla="*/ 844450 h 2138899"/>
              <a:gd name="connsiteX22" fmla="*/ 0 w 10102362"/>
              <a:gd name="connsiteY22" fmla="*/ 949957 h 2138899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686800 w 10102362"/>
              <a:gd name="connsiteY8" fmla="*/ 1706095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816362 w 10102362"/>
              <a:gd name="connsiteY11" fmla="*/ 1574211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816362 w 10102362"/>
              <a:gd name="connsiteY11" fmla="*/ 1574211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772401 w 10102362"/>
              <a:gd name="connsiteY11" fmla="*/ 1811603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772401 w 10102362"/>
              <a:gd name="connsiteY11" fmla="*/ 1811603 h 2128126"/>
              <a:gd name="connsiteX12" fmla="*/ 7183315 w 10102362"/>
              <a:gd name="connsiteY12" fmla="*/ 1837980 h 2128126"/>
              <a:gd name="connsiteX13" fmla="*/ 5715000 w 10102362"/>
              <a:gd name="connsiteY13" fmla="*/ 659811 h 2128126"/>
              <a:gd name="connsiteX14" fmla="*/ 4114800 w 10102362"/>
              <a:gd name="connsiteY14" fmla="*/ 1758850 h 2128126"/>
              <a:gd name="connsiteX15" fmla="*/ 2971800 w 10102362"/>
              <a:gd name="connsiteY15" fmla="*/ 1407157 h 2128126"/>
              <a:gd name="connsiteX16" fmla="*/ 2488223 w 10102362"/>
              <a:gd name="connsiteY16" fmla="*/ 1512665 h 2128126"/>
              <a:gd name="connsiteX17" fmla="*/ 2118946 w 10102362"/>
              <a:gd name="connsiteY17" fmla="*/ 1266480 h 2128126"/>
              <a:gd name="connsiteX18" fmla="*/ 1732085 w 10102362"/>
              <a:gd name="connsiteY18" fmla="*/ 1433534 h 2128126"/>
              <a:gd name="connsiteX19" fmla="*/ 1063869 w 10102362"/>
              <a:gd name="connsiteY19" fmla="*/ 1037880 h 2128126"/>
              <a:gd name="connsiteX20" fmla="*/ 703385 w 10102362"/>
              <a:gd name="connsiteY20" fmla="*/ 1284065 h 2128126"/>
              <a:gd name="connsiteX21" fmla="*/ 123092 w 10102362"/>
              <a:gd name="connsiteY21" fmla="*/ 844450 h 2128126"/>
              <a:gd name="connsiteX22" fmla="*/ 0 w 10102362"/>
              <a:gd name="connsiteY22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063869 w 10102362"/>
              <a:gd name="connsiteY18" fmla="*/ 1037880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063869 w 10102362"/>
              <a:gd name="connsiteY18" fmla="*/ 1037880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123092 w 10102362"/>
              <a:gd name="connsiteY20" fmla="*/ 844450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351692 w 10102362"/>
              <a:gd name="connsiteY20" fmla="*/ 862035 h 2128126"/>
              <a:gd name="connsiteX21" fmla="*/ 0 w 10102362"/>
              <a:gd name="connsiteY21" fmla="*/ 949957 h 2128126"/>
              <a:gd name="connsiteX0" fmla="*/ 10102362 w 10102362"/>
              <a:gd name="connsiteY0" fmla="*/ 2128126 h 2128126"/>
              <a:gd name="connsiteX1" fmla="*/ 9838592 w 10102362"/>
              <a:gd name="connsiteY1" fmla="*/ 388 h 2128126"/>
              <a:gd name="connsiteX2" fmla="*/ 9662746 w 10102362"/>
              <a:gd name="connsiteY2" fmla="*/ 1943488 h 2128126"/>
              <a:gd name="connsiteX3" fmla="*/ 9495692 w 10102362"/>
              <a:gd name="connsiteY3" fmla="*/ 993919 h 2128126"/>
              <a:gd name="connsiteX4" fmla="*/ 9363808 w 10102362"/>
              <a:gd name="connsiteY4" fmla="*/ 2048995 h 2128126"/>
              <a:gd name="connsiteX5" fmla="*/ 9161585 w 10102362"/>
              <a:gd name="connsiteY5" fmla="*/ 1301650 h 2128126"/>
              <a:gd name="connsiteX6" fmla="*/ 8941777 w 10102362"/>
              <a:gd name="connsiteY6" fmla="*/ 2013827 h 2128126"/>
              <a:gd name="connsiteX7" fmla="*/ 8792308 w 10102362"/>
              <a:gd name="connsiteY7" fmla="*/ 1539042 h 2128126"/>
              <a:gd name="connsiteX8" fmla="*/ 8713177 w 10102362"/>
              <a:gd name="connsiteY8" fmla="*/ 1758848 h 2128126"/>
              <a:gd name="connsiteX9" fmla="*/ 8625254 w 10102362"/>
              <a:gd name="connsiteY9" fmla="*/ 1556626 h 2128126"/>
              <a:gd name="connsiteX10" fmla="*/ 8212015 w 10102362"/>
              <a:gd name="connsiteY10" fmla="*/ 1820396 h 2128126"/>
              <a:gd name="connsiteX11" fmla="*/ 7183315 w 10102362"/>
              <a:gd name="connsiteY11" fmla="*/ 1837980 h 2128126"/>
              <a:gd name="connsiteX12" fmla="*/ 5715000 w 10102362"/>
              <a:gd name="connsiteY12" fmla="*/ 659811 h 2128126"/>
              <a:gd name="connsiteX13" fmla="*/ 4114800 w 10102362"/>
              <a:gd name="connsiteY13" fmla="*/ 1758850 h 2128126"/>
              <a:gd name="connsiteX14" fmla="*/ 2971800 w 10102362"/>
              <a:gd name="connsiteY14" fmla="*/ 1407157 h 2128126"/>
              <a:gd name="connsiteX15" fmla="*/ 2488223 w 10102362"/>
              <a:gd name="connsiteY15" fmla="*/ 1512665 h 2128126"/>
              <a:gd name="connsiteX16" fmla="*/ 2118946 w 10102362"/>
              <a:gd name="connsiteY16" fmla="*/ 1266480 h 2128126"/>
              <a:gd name="connsiteX17" fmla="*/ 1732085 w 10102362"/>
              <a:gd name="connsiteY17" fmla="*/ 1433534 h 2128126"/>
              <a:gd name="connsiteX18" fmla="*/ 1283676 w 10102362"/>
              <a:gd name="connsiteY18" fmla="*/ 1090633 h 2128126"/>
              <a:gd name="connsiteX19" fmla="*/ 703385 w 10102362"/>
              <a:gd name="connsiteY19" fmla="*/ 1284065 h 2128126"/>
              <a:gd name="connsiteX20" fmla="*/ 351692 w 10102362"/>
              <a:gd name="connsiteY20" fmla="*/ 862035 h 2128126"/>
              <a:gd name="connsiteX21" fmla="*/ 0 w 10102362"/>
              <a:gd name="connsiteY21" fmla="*/ 1073050 h 2128126"/>
              <a:gd name="connsiteX0" fmla="*/ 9988062 w 9988062"/>
              <a:gd name="connsiteY0" fmla="*/ 2128126 h 2128126"/>
              <a:gd name="connsiteX1" fmla="*/ 9724292 w 9988062"/>
              <a:gd name="connsiteY1" fmla="*/ 388 h 2128126"/>
              <a:gd name="connsiteX2" fmla="*/ 9548446 w 9988062"/>
              <a:gd name="connsiteY2" fmla="*/ 1943488 h 2128126"/>
              <a:gd name="connsiteX3" fmla="*/ 9381392 w 9988062"/>
              <a:gd name="connsiteY3" fmla="*/ 993919 h 2128126"/>
              <a:gd name="connsiteX4" fmla="*/ 9249508 w 9988062"/>
              <a:gd name="connsiteY4" fmla="*/ 2048995 h 2128126"/>
              <a:gd name="connsiteX5" fmla="*/ 9047285 w 9988062"/>
              <a:gd name="connsiteY5" fmla="*/ 1301650 h 2128126"/>
              <a:gd name="connsiteX6" fmla="*/ 8827477 w 9988062"/>
              <a:gd name="connsiteY6" fmla="*/ 2013827 h 2128126"/>
              <a:gd name="connsiteX7" fmla="*/ 8678008 w 9988062"/>
              <a:gd name="connsiteY7" fmla="*/ 1539042 h 2128126"/>
              <a:gd name="connsiteX8" fmla="*/ 8598877 w 9988062"/>
              <a:gd name="connsiteY8" fmla="*/ 1758848 h 2128126"/>
              <a:gd name="connsiteX9" fmla="*/ 8510954 w 9988062"/>
              <a:gd name="connsiteY9" fmla="*/ 1556626 h 2128126"/>
              <a:gd name="connsiteX10" fmla="*/ 8097715 w 9988062"/>
              <a:gd name="connsiteY10" fmla="*/ 1820396 h 2128126"/>
              <a:gd name="connsiteX11" fmla="*/ 7069015 w 9988062"/>
              <a:gd name="connsiteY11" fmla="*/ 1837980 h 2128126"/>
              <a:gd name="connsiteX12" fmla="*/ 5600700 w 9988062"/>
              <a:gd name="connsiteY12" fmla="*/ 659811 h 2128126"/>
              <a:gd name="connsiteX13" fmla="*/ 4000500 w 9988062"/>
              <a:gd name="connsiteY13" fmla="*/ 1758850 h 2128126"/>
              <a:gd name="connsiteX14" fmla="*/ 2857500 w 9988062"/>
              <a:gd name="connsiteY14" fmla="*/ 1407157 h 2128126"/>
              <a:gd name="connsiteX15" fmla="*/ 2373923 w 9988062"/>
              <a:gd name="connsiteY15" fmla="*/ 1512665 h 2128126"/>
              <a:gd name="connsiteX16" fmla="*/ 2004646 w 9988062"/>
              <a:gd name="connsiteY16" fmla="*/ 1266480 h 2128126"/>
              <a:gd name="connsiteX17" fmla="*/ 1617785 w 9988062"/>
              <a:gd name="connsiteY17" fmla="*/ 1433534 h 2128126"/>
              <a:gd name="connsiteX18" fmla="*/ 1169376 w 9988062"/>
              <a:gd name="connsiteY18" fmla="*/ 1090633 h 2128126"/>
              <a:gd name="connsiteX19" fmla="*/ 589085 w 9988062"/>
              <a:gd name="connsiteY19" fmla="*/ 1284065 h 2128126"/>
              <a:gd name="connsiteX20" fmla="*/ 237392 w 9988062"/>
              <a:gd name="connsiteY20" fmla="*/ 862035 h 2128126"/>
              <a:gd name="connsiteX21" fmla="*/ 0 w 9988062"/>
              <a:gd name="connsiteY21" fmla="*/ 1037880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369277 w 10119947"/>
              <a:gd name="connsiteY20" fmla="*/ 862035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281354 w 10119947"/>
              <a:gd name="connsiteY20" fmla="*/ 879619 h 2128126"/>
              <a:gd name="connsiteX21" fmla="*/ 0 w 10119947"/>
              <a:gd name="connsiteY21" fmla="*/ 1134596 h 2128126"/>
              <a:gd name="connsiteX0" fmla="*/ 10119947 w 10119947"/>
              <a:gd name="connsiteY0" fmla="*/ 2128126 h 2128126"/>
              <a:gd name="connsiteX1" fmla="*/ 9856177 w 10119947"/>
              <a:gd name="connsiteY1" fmla="*/ 388 h 2128126"/>
              <a:gd name="connsiteX2" fmla="*/ 9680331 w 10119947"/>
              <a:gd name="connsiteY2" fmla="*/ 1943488 h 2128126"/>
              <a:gd name="connsiteX3" fmla="*/ 9513277 w 10119947"/>
              <a:gd name="connsiteY3" fmla="*/ 993919 h 2128126"/>
              <a:gd name="connsiteX4" fmla="*/ 9381393 w 10119947"/>
              <a:gd name="connsiteY4" fmla="*/ 2048995 h 2128126"/>
              <a:gd name="connsiteX5" fmla="*/ 9179170 w 10119947"/>
              <a:gd name="connsiteY5" fmla="*/ 1301650 h 2128126"/>
              <a:gd name="connsiteX6" fmla="*/ 8959362 w 10119947"/>
              <a:gd name="connsiteY6" fmla="*/ 2013827 h 2128126"/>
              <a:gd name="connsiteX7" fmla="*/ 8809893 w 10119947"/>
              <a:gd name="connsiteY7" fmla="*/ 1539042 h 2128126"/>
              <a:gd name="connsiteX8" fmla="*/ 8730762 w 10119947"/>
              <a:gd name="connsiteY8" fmla="*/ 1758848 h 2128126"/>
              <a:gd name="connsiteX9" fmla="*/ 8642839 w 10119947"/>
              <a:gd name="connsiteY9" fmla="*/ 1556626 h 2128126"/>
              <a:gd name="connsiteX10" fmla="*/ 8229600 w 10119947"/>
              <a:gd name="connsiteY10" fmla="*/ 1820396 h 2128126"/>
              <a:gd name="connsiteX11" fmla="*/ 7200900 w 10119947"/>
              <a:gd name="connsiteY11" fmla="*/ 1837980 h 2128126"/>
              <a:gd name="connsiteX12" fmla="*/ 5732585 w 10119947"/>
              <a:gd name="connsiteY12" fmla="*/ 659811 h 2128126"/>
              <a:gd name="connsiteX13" fmla="*/ 4132385 w 10119947"/>
              <a:gd name="connsiteY13" fmla="*/ 1758850 h 2128126"/>
              <a:gd name="connsiteX14" fmla="*/ 2989385 w 10119947"/>
              <a:gd name="connsiteY14" fmla="*/ 1407157 h 2128126"/>
              <a:gd name="connsiteX15" fmla="*/ 2505808 w 10119947"/>
              <a:gd name="connsiteY15" fmla="*/ 1512665 h 2128126"/>
              <a:gd name="connsiteX16" fmla="*/ 2136531 w 10119947"/>
              <a:gd name="connsiteY16" fmla="*/ 1266480 h 2128126"/>
              <a:gd name="connsiteX17" fmla="*/ 1749670 w 10119947"/>
              <a:gd name="connsiteY17" fmla="*/ 1433534 h 2128126"/>
              <a:gd name="connsiteX18" fmla="*/ 1301261 w 10119947"/>
              <a:gd name="connsiteY18" fmla="*/ 1090633 h 2128126"/>
              <a:gd name="connsiteX19" fmla="*/ 720970 w 10119947"/>
              <a:gd name="connsiteY19" fmla="*/ 1284065 h 2128126"/>
              <a:gd name="connsiteX20" fmla="*/ 281354 w 10119947"/>
              <a:gd name="connsiteY20" fmla="*/ 879619 h 2128126"/>
              <a:gd name="connsiteX21" fmla="*/ 0 w 10119947"/>
              <a:gd name="connsiteY21" fmla="*/ 11345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10093570 w 10093570"/>
              <a:gd name="connsiteY0" fmla="*/ 2128126 h 2128126"/>
              <a:gd name="connsiteX1" fmla="*/ 9829800 w 10093570"/>
              <a:gd name="connsiteY1" fmla="*/ 388 h 2128126"/>
              <a:gd name="connsiteX2" fmla="*/ 9653954 w 10093570"/>
              <a:gd name="connsiteY2" fmla="*/ 1943488 h 2128126"/>
              <a:gd name="connsiteX3" fmla="*/ 9486900 w 10093570"/>
              <a:gd name="connsiteY3" fmla="*/ 993919 h 2128126"/>
              <a:gd name="connsiteX4" fmla="*/ 9355016 w 10093570"/>
              <a:gd name="connsiteY4" fmla="*/ 2048995 h 2128126"/>
              <a:gd name="connsiteX5" fmla="*/ 9152793 w 10093570"/>
              <a:gd name="connsiteY5" fmla="*/ 1301650 h 2128126"/>
              <a:gd name="connsiteX6" fmla="*/ 8932985 w 10093570"/>
              <a:gd name="connsiteY6" fmla="*/ 2013827 h 2128126"/>
              <a:gd name="connsiteX7" fmla="*/ 8783516 w 10093570"/>
              <a:gd name="connsiteY7" fmla="*/ 1539042 h 2128126"/>
              <a:gd name="connsiteX8" fmla="*/ 8704385 w 10093570"/>
              <a:gd name="connsiteY8" fmla="*/ 1758848 h 2128126"/>
              <a:gd name="connsiteX9" fmla="*/ 8616462 w 10093570"/>
              <a:gd name="connsiteY9" fmla="*/ 1556626 h 2128126"/>
              <a:gd name="connsiteX10" fmla="*/ 8203223 w 10093570"/>
              <a:gd name="connsiteY10" fmla="*/ 1820396 h 2128126"/>
              <a:gd name="connsiteX11" fmla="*/ 7174523 w 10093570"/>
              <a:gd name="connsiteY11" fmla="*/ 1837980 h 2128126"/>
              <a:gd name="connsiteX12" fmla="*/ 5706208 w 10093570"/>
              <a:gd name="connsiteY12" fmla="*/ 659811 h 2128126"/>
              <a:gd name="connsiteX13" fmla="*/ 4106008 w 10093570"/>
              <a:gd name="connsiteY13" fmla="*/ 1758850 h 2128126"/>
              <a:gd name="connsiteX14" fmla="*/ 2963008 w 10093570"/>
              <a:gd name="connsiteY14" fmla="*/ 1407157 h 2128126"/>
              <a:gd name="connsiteX15" fmla="*/ 2479431 w 10093570"/>
              <a:gd name="connsiteY15" fmla="*/ 1512665 h 2128126"/>
              <a:gd name="connsiteX16" fmla="*/ 2110154 w 10093570"/>
              <a:gd name="connsiteY16" fmla="*/ 1266480 h 2128126"/>
              <a:gd name="connsiteX17" fmla="*/ 1723293 w 10093570"/>
              <a:gd name="connsiteY17" fmla="*/ 1433534 h 2128126"/>
              <a:gd name="connsiteX18" fmla="*/ 1274884 w 10093570"/>
              <a:gd name="connsiteY18" fmla="*/ 1090633 h 2128126"/>
              <a:gd name="connsiteX19" fmla="*/ 694593 w 10093570"/>
              <a:gd name="connsiteY19" fmla="*/ 1284065 h 2128126"/>
              <a:gd name="connsiteX20" fmla="*/ 254977 w 10093570"/>
              <a:gd name="connsiteY20" fmla="*/ 879619 h 2128126"/>
              <a:gd name="connsiteX21" fmla="*/ 0 w 10093570"/>
              <a:gd name="connsiteY21" fmla="*/ 1020296 h 2128126"/>
              <a:gd name="connsiteX0" fmla="*/ 9838593 w 9838593"/>
              <a:gd name="connsiteY0" fmla="*/ 2128126 h 2128126"/>
              <a:gd name="connsiteX1" fmla="*/ 9574823 w 9838593"/>
              <a:gd name="connsiteY1" fmla="*/ 388 h 2128126"/>
              <a:gd name="connsiteX2" fmla="*/ 9398977 w 9838593"/>
              <a:gd name="connsiteY2" fmla="*/ 1943488 h 2128126"/>
              <a:gd name="connsiteX3" fmla="*/ 9231923 w 9838593"/>
              <a:gd name="connsiteY3" fmla="*/ 993919 h 2128126"/>
              <a:gd name="connsiteX4" fmla="*/ 9100039 w 9838593"/>
              <a:gd name="connsiteY4" fmla="*/ 2048995 h 2128126"/>
              <a:gd name="connsiteX5" fmla="*/ 8897816 w 9838593"/>
              <a:gd name="connsiteY5" fmla="*/ 1301650 h 2128126"/>
              <a:gd name="connsiteX6" fmla="*/ 8678008 w 9838593"/>
              <a:gd name="connsiteY6" fmla="*/ 2013827 h 2128126"/>
              <a:gd name="connsiteX7" fmla="*/ 8528539 w 9838593"/>
              <a:gd name="connsiteY7" fmla="*/ 1539042 h 2128126"/>
              <a:gd name="connsiteX8" fmla="*/ 8449408 w 9838593"/>
              <a:gd name="connsiteY8" fmla="*/ 1758848 h 2128126"/>
              <a:gd name="connsiteX9" fmla="*/ 8361485 w 9838593"/>
              <a:gd name="connsiteY9" fmla="*/ 1556626 h 2128126"/>
              <a:gd name="connsiteX10" fmla="*/ 7948246 w 9838593"/>
              <a:gd name="connsiteY10" fmla="*/ 1820396 h 2128126"/>
              <a:gd name="connsiteX11" fmla="*/ 6919546 w 9838593"/>
              <a:gd name="connsiteY11" fmla="*/ 1837980 h 2128126"/>
              <a:gd name="connsiteX12" fmla="*/ 5451231 w 9838593"/>
              <a:gd name="connsiteY12" fmla="*/ 659811 h 2128126"/>
              <a:gd name="connsiteX13" fmla="*/ 3851031 w 9838593"/>
              <a:gd name="connsiteY13" fmla="*/ 1758850 h 2128126"/>
              <a:gd name="connsiteX14" fmla="*/ 2708031 w 9838593"/>
              <a:gd name="connsiteY14" fmla="*/ 1407157 h 2128126"/>
              <a:gd name="connsiteX15" fmla="*/ 2224454 w 9838593"/>
              <a:gd name="connsiteY15" fmla="*/ 1512665 h 2128126"/>
              <a:gd name="connsiteX16" fmla="*/ 1855177 w 9838593"/>
              <a:gd name="connsiteY16" fmla="*/ 1266480 h 2128126"/>
              <a:gd name="connsiteX17" fmla="*/ 1468316 w 9838593"/>
              <a:gd name="connsiteY17" fmla="*/ 1433534 h 2128126"/>
              <a:gd name="connsiteX18" fmla="*/ 1019907 w 9838593"/>
              <a:gd name="connsiteY18" fmla="*/ 1090633 h 2128126"/>
              <a:gd name="connsiteX19" fmla="*/ 439616 w 9838593"/>
              <a:gd name="connsiteY19" fmla="*/ 1284065 h 2128126"/>
              <a:gd name="connsiteX20" fmla="*/ 0 w 9838593"/>
              <a:gd name="connsiteY20" fmla="*/ 879619 h 2128126"/>
              <a:gd name="connsiteX0" fmla="*/ 9398977 w 9398977"/>
              <a:gd name="connsiteY0" fmla="*/ 2128126 h 2128126"/>
              <a:gd name="connsiteX1" fmla="*/ 9135207 w 9398977"/>
              <a:gd name="connsiteY1" fmla="*/ 388 h 2128126"/>
              <a:gd name="connsiteX2" fmla="*/ 8959361 w 9398977"/>
              <a:gd name="connsiteY2" fmla="*/ 1943488 h 2128126"/>
              <a:gd name="connsiteX3" fmla="*/ 8792307 w 9398977"/>
              <a:gd name="connsiteY3" fmla="*/ 993919 h 2128126"/>
              <a:gd name="connsiteX4" fmla="*/ 8660423 w 9398977"/>
              <a:gd name="connsiteY4" fmla="*/ 2048995 h 2128126"/>
              <a:gd name="connsiteX5" fmla="*/ 8458200 w 9398977"/>
              <a:gd name="connsiteY5" fmla="*/ 1301650 h 2128126"/>
              <a:gd name="connsiteX6" fmla="*/ 8238392 w 9398977"/>
              <a:gd name="connsiteY6" fmla="*/ 2013827 h 2128126"/>
              <a:gd name="connsiteX7" fmla="*/ 8088923 w 9398977"/>
              <a:gd name="connsiteY7" fmla="*/ 1539042 h 2128126"/>
              <a:gd name="connsiteX8" fmla="*/ 8009792 w 9398977"/>
              <a:gd name="connsiteY8" fmla="*/ 1758848 h 2128126"/>
              <a:gd name="connsiteX9" fmla="*/ 7921869 w 9398977"/>
              <a:gd name="connsiteY9" fmla="*/ 1556626 h 2128126"/>
              <a:gd name="connsiteX10" fmla="*/ 7508630 w 9398977"/>
              <a:gd name="connsiteY10" fmla="*/ 1820396 h 2128126"/>
              <a:gd name="connsiteX11" fmla="*/ 6479930 w 9398977"/>
              <a:gd name="connsiteY11" fmla="*/ 1837980 h 2128126"/>
              <a:gd name="connsiteX12" fmla="*/ 5011615 w 9398977"/>
              <a:gd name="connsiteY12" fmla="*/ 659811 h 2128126"/>
              <a:gd name="connsiteX13" fmla="*/ 3411415 w 9398977"/>
              <a:gd name="connsiteY13" fmla="*/ 1758850 h 2128126"/>
              <a:gd name="connsiteX14" fmla="*/ 2268415 w 9398977"/>
              <a:gd name="connsiteY14" fmla="*/ 1407157 h 2128126"/>
              <a:gd name="connsiteX15" fmla="*/ 1784838 w 9398977"/>
              <a:gd name="connsiteY15" fmla="*/ 1512665 h 2128126"/>
              <a:gd name="connsiteX16" fmla="*/ 1415561 w 9398977"/>
              <a:gd name="connsiteY16" fmla="*/ 1266480 h 2128126"/>
              <a:gd name="connsiteX17" fmla="*/ 1028700 w 9398977"/>
              <a:gd name="connsiteY17" fmla="*/ 1433534 h 2128126"/>
              <a:gd name="connsiteX18" fmla="*/ 580291 w 9398977"/>
              <a:gd name="connsiteY18" fmla="*/ 1090633 h 2128126"/>
              <a:gd name="connsiteX19" fmla="*/ 0 w 9398977"/>
              <a:gd name="connsiteY19" fmla="*/ 1284065 h 2128126"/>
              <a:gd name="connsiteX0" fmla="*/ 8818686 w 8818686"/>
              <a:gd name="connsiteY0" fmla="*/ 2128126 h 2128126"/>
              <a:gd name="connsiteX1" fmla="*/ 8554916 w 8818686"/>
              <a:gd name="connsiteY1" fmla="*/ 388 h 2128126"/>
              <a:gd name="connsiteX2" fmla="*/ 8379070 w 8818686"/>
              <a:gd name="connsiteY2" fmla="*/ 1943488 h 2128126"/>
              <a:gd name="connsiteX3" fmla="*/ 8212016 w 8818686"/>
              <a:gd name="connsiteY3" fmla="*/ 993919 h 2128126"/>
              <a:gd name="connsiteX4" fmla="*/ 8080132 w 8818686"/>
              <a:gd name="connsiteY4" fmla="*/ 2048995 h 2128126"/>
              <a:gd name="connsiteX5" fmla="*/ 7877909 w 8818686"/>
              <a:gd name="connsiteY5" fmla="*/ 1301650 h 2128126"/>
              <a:gd name="connsiteX6" fmla="*/ 7658101 w 8818686"/>
              <a:gd name="connsiteY6" fmla="*/ 2013827 h 2128126"/>
              <a:gd name="connsiteX7" fmla="*/ 7508632 w 8818686"/>
              <a:gd name="connsiteY7" fmla="*/ 1539042 h 2128126"/>
              <a:gd name="connsiteX8" fmla="*/ 7429501 w 8818686"/>
              <a:gd name="connsiteY8" fmla="*/ 1758848 h 2128126"/>
              <a:gd name="connsiteX9" fmla="*/ 7341578 w 8818686"/>
              <a:gd name="connsiteY9" fmla="*/ 1556626 h 2128126"/>
              <a:gd name="connsiteX10" fmla="*/ 6928339 w 8818686"/>
              <a:gd name="connsiteY10" fmla="*/ 1820396 h 2128126"/>
              <a:gd name="connsiteX11" fmla="*/ 5899639 w 8818686"/>
              <a:gd name="connsiteY11" fmla="*/ 1837980 h 2128126"/>
              <a:gd name="connsiteX12" fmla="*/ 4431324 w 8818686"/>
              <a:gd name="connsiteY12" fmla="*/ 659811 h 2128126"/>
              <a:gd name="connsiteX13" fmla="*/ 2831124 w 8818686"/>
              <a:gd name="connsiteY13" fmla="*/ 1758850 h 2128126"/>
              <a:gd name="connsiteX14" fmla="*/ 1688124 w 8818686"/>
              <a:gd name="connsiteY14" fmla="*/ 1407157 h 2128126"/>
              <a:gd name="connsiteX15" fmla="*/ 1204547 w 8818686"/>
              <a:gd name="connsiteY15" fmla="*/ 1512665 h 2128126"/>
              <a:gd name="connsiteX16" fmla="*/ 835270 w 8818686"/>
              <a:gd name="connsiteY16" fmla="*/ 1266480 h 2128126"/>
              <a:gd name="connsiteX17" fmla="*/ 448409 w 8818686"/>
              <a:gd name="connsiteY17" fmla="*/ 1433534 h 2128126"/>
              <a:gd name="connsiteX18" fmla="*/ 0 w 8818686"/>
              <a:gd name="connsiteY18" fmla="*/ 1090633 h 2128126"/>
              <a:gd name="connsiteX0" fmla="*/ 8370277 w 8370277"/>
              <a:gd name="connsiteY0" fmla="*/ 2128126 h 2128126"/>
              <a:gd name="connsiteX1" fmla="*/ 8106507 w 8370277"/>
              <a:gd name="connsiteY1" fmla="*/ 388 h 2128126"/>
              <a:gd name="connsiteX2" fmla="*/ 7930661 w 8370277"/>
              <a:gd name="connsiteY2" fmla="*/ 1943488 h 2128126"/>
              <a:gd name="connsiteX3" fmla="*/ 7763607 w 8370277"/>
              <a:gd name="connsiteY3" fmla="*/ 993919 h 2128126"/>
              <a:gd name="connsiteX4" fmla="*/ 7631723 w 8370277"/>
              <a:gd name="connsiteY4" fmla="*/ 2048995 h 2128126"/>
              <a:gd name="connsiteX5" fmla="*/ 7429500 w 8370277"/>
              <a:gd name="connsiteY5" fmla="*/ 1301650 h 2128126"/>
              <a:gd name="connsiteX6" fmla="*/ 7209692 w 8370277"/>
              <a:gd name="connsiteY6" fmla="*/ 2013827 h 2128126"/>
              <a:gd name="connsiteX7" fmla="*/ 7060223 w 8370277"/>
              <a:gd name="connsiteY7" fmla="*/ 1539042 h 2128126"/>
              <a:gd name="connsiteX8" fmla="*/ 6981092 w 8370277"/>
              <a:gd name="connsiteY8" fmla="*/ 1758848 h 2128126"/>
              <a:gd name="connsiteX9" fmla="*/ 6893169 w 8370277"/>
              <a:gd name="connsiteY9" fmla="*/ 1556626 h 2128126"/>
              <a:gd name="connsiteX10" fmla="*/ 6479930 w 8370277"/>
              <a:gd name="connsiteY10" fmla="*/ 1820396 h 2128126"/>
              <a:gd name="connsiteX11" fmla="*/ 5451230 w 8370277"/>
              <a:gd name="connsiteY11" fmla="*/ 1837980 h 2128126"/>
              <a:gd name="connsiteX12" fmla="*/ 3982915 w 8370277"/>
              <a:gd name="connsiteY12" fmla="*/ 659811 h 2128126"/>
              <a:gd name="connsiteX13" fmla="*/ 2382715 w 8370277"/>
              <a:gd name="connsiteY13" fmla="*/ 1758850 h 2128126"/>
              <a:gd name="connsiteX14" fmla="*/ 1239715 w 8370277"/>
              <a:gd name="connsiteY14" fmla="*/ 1407157 h 2128126"/>
              <a:gd name="connsiteX15" fmla="*/ 756138 w 8370277"/>
              <a:gd name="connsiteY15" fmla="*/ 1512665 h 2128126"/>
              <a:gd name="connsiteX16" fmla="*/ 386861 w 8370277"/>
              <a:gd name="connsiteY16" fmla="*/ 1266480 h 2128126"/>
              <a:gd name="connsiteX17" fmla="*/ 0 w 8370277"/>
              <a:gd name="connsiteY17" fmla="*/ 1433534 h 2128126"/>
              <a:gd name="connsiteX0" fmla="*/ 7983416 w 7983416"/>
              <a:gd name="connsiteY0" fmla="*/ 2128126 h 2128126"/>
              <a:gd name="connsiteX1" fmla="*/ 7719646 w 7983416"/>
              <a:gd name="connsiteY1" fmla="*/ 388 h 2128126"/>
              <a:gd name="connsiteX2" fmla="*/ 7543800 w 7983416"/>
              <a:gd name="connsiteY2" fmla="*/ 1943488 h 2128126"/>
              <a:gd name="connsiteX3" fmla="*/ 7376746 w 7983416"/>
              <a:gd name="connsiteY3" fmla="*/ 993919 h 2128126"/>
              <a:gd name="connsiteX4" fmla="*/ 7244862 w 7983416"/>
              <a:gd name="connsiteY4" fmla="*/ 2048995 h 2128126"/>
              <a:gd name="connsiteX5" fmla="*/ 7042639 w 7983416"/>
              <a:gd name="connsiteY5" fmla="*/ 1301650 h 2128126"/>
              <a:gd name="connsiteX6" fmla="*/ 6822831 w 7983416"/>
              <a:gd name="connsiteY6" fmla="*/ 2013827 h 2128126"/>
              <a:gd name="connsiteX7" fmla="*/ 6673362 w 7983416"/>
              <a:gd name="connsiteY7" fmla="*/ 1539042 h 2128126"/>
              <a:gd name="connsiteX8" fmla="*/ 6594231 w 7983416"/>
              <a:gd name="connsiteY8" fmla="*/ 1758848 h 2128126"/>
              <a:gd name="connsiteX9" fmla="*/ 6506308 w 7983416"/>
              <a:gd name="connsiteY9" fmla="*/ 1556626 h 2128126"/>
              <a:gd name="connsiteX10" fmla="*/ 6093069 w 7983416"/>
              <a:gd name="connsiteY10" fmla="*/ 1820396 h 2128126"/>
              <a:gd name="connsiteX11" fmla="*/ 5064369 w 7983416"/>
              <a:gd name="connsiteY11" fmla="*/ 1837980 h 2128126"/>
              <a:gd name="connsiteX12" fmla="*/ 3596054 w 7983416"/>
              <a:gd name="connsiteY12" fmla="*/ 659811 h 2128126"/>
              <a:gd name="connsiteX13" fmla="*/ 1995854 w 7983416"/>
              <a:gd name="connsiteY13" fmla="*/ 1758850 h 2128126"/>
              <a:gd name="connsiteX14" fmla="*/ 852854 w 7983416"/>
              <a:gd name="connsiteY14" fmla="*/ 1407157 h 2128126"/>
              <a:gd name="connsiteX15" fmla="*/ 369277 w 7983416"/>
              <a:gd name="connsiteY15" fmla="*/ 1512665 h 2128126"/>
              <a:gd name="connsiteX16" fmla="*/ 0 w 7983416"/>
              <a:gd name="connsiteY16" fmla="*/ 1266480 h 2128126"/>
              <a:gd name="connsiteX0" fmla="*/ 7614139 w 7614139"/>
              <a:gd name="connsiteY0" fmla="*/ 2128126 h 2128126"/>
              <a:gd name="connsiteX1" fmla="*/ 7350369 w 7614139"/>
              <a:gd name="connsiteY1" fmla="*/ 388 h 2128126"/>
              <a:gd name="connsiteX2" fmla="*/ 7174523 w 7614139"/>
              <a:gd name="connsiteY2" fmla="*/ 1943488 h 2128126"/>
              <a:gd name="connsiteX3" fmla="*/ 7007469 w 7614139"/>
              <a:gd name="connsiteY3" fmla="*/ 993919 h 2128126"/>
              <a:gd name="connsiteX4" fmla="*/ 6875585 w 7614139"/>
              <a:gd name="connsiteY4" fmla="*/ 2048995 h 2128126"/>
              <a:gd name="connsiteX5" fmla="*/ 6673362 w 7614139"/>
              <a:gd name="connsiteY5" fmla="*/ 1301650 h 2128126"/>
              <a:gd name="connsiteX6" fmla="*/ 6453554 w 7614139"/>
              <a:gd name="connsiteY6" fmla="*/ 2013827 h 2128126"/>
              <a:gd name="connsiteX7" fmla="*/ 6304085 w 7614139"/>
              <a:gd name="connsiteY7" fmla="*/ 1539042 h 2128126"/>
              <a:gd name="connsiteX8" fmla="*/ 6224954 w 7614139"/>
              <a:gd name="connsiteY8" fmla="*/ 1758848 h 2128126"/>
              <a:gd name="connsiteX9" fmla="*/ 6137031 w 7614139"/>
              <a:gd name="connsiteY9" fmla="*/ 1556626 h 2128126"/>
              <a:gd name="connsiteX10" fmla="*/ 5723792 w 7614139"/>
              <a:gd name="connsiteY10" fmla="*/ 1820396 h 2128126"/>
              <a:gd name="connsiteX11" fmla="*/ 4695092 w 7614139"/>
              <a:gd name="connsiteY11" fmla="*/ 1837980 h 2128126"/>
              <a:gd name="connsiteX12" fmla="*/ 3226777 w 7614139"/>
              <a:gd name="connsiteY12" fmla="*/ 659811 h 2128126"/>
              <a:gd name="connsiteX13" fmla="*/ 1626577 w 7614139"/>
              <a:gd name="connsiteY13" fmla="*/ 1758850 h 2128126"/>
              <a:gd name="connsiteX14" fmla="*/ 483577 w 7614139"/>
              <a:gd name="connsiteY14" fmla="*/ 1407157 h 2128126"/>
              <a:gd name="connsiteX15" fmla="*/ 0 w 7614139"/>
              <a:gd name="connsiteY15" fmla="*/ 1512665 h 2128126"/>
              <a:gd name="connsiteX0" fmla="*/ 7130562 w 7130562"/>
              <a:gd name="connsiteY0" fmla="*/ 2128126 h 2128126"/>
              <a:gd name="connsiteX1" fmla="*/ 6866792 w 7130562"/>
              <a:gd name="connsiteY1" fmla="*/ 388 h 2128126"/>
              <a:gd name="connsiteX2" fmla="*/ 6690946 w 7130562"/>
              <a:gd name="connsiteY2" fmla="*/ 1943488 h 2128126"/>
              <a:gd name="connsiteX3" fmla="*/ 6523892 w 7130562"/>
              <a:gd name="connsiteY3" fmla="*/ 993919 h 2128126"/>
              <a:gd name="connsiteX4" fmla="*/ 6392008 w 7130562"/>
              <a:gd name="connsiteY4" fmla="*/ 2048995 h 2128126"/>
              <a:gd name="connsiteX5" fmla="*/ 6189785 w 7130562"/>
              <a:gd name="connsiteY5" fmla="*/ 1301650 h 2128126"/>
              <a:gd name="connsiteX6" fmla="*/ 5969977 w 7130562"/>
              <a:gd name="connsiteY6" fmla="*/ 2013827 h 2128126"/>
              <a:gd name="connsiteX7" fmla="*/ 5820508 w 7130562"/>
              <a:gd name="connsiteY7" fmla="*/ 1539042 h 2128126"/>
              <a:gd name="connsiteX8" fmla="*/ 5741377 w 7130562"/>
              <a:gd name="connsiteY8" fmla="*/ 1758848 h 2128126"/>
              <a:gd name="connsiteX9" fmla="*/ 5653454 w 7130562"/>
              <a:gd name="connsiteY9" fmla="*/ 1556626 h 2128126"/>
              <a:gd name="connsiteX10" fmla="*/ 5240215 w 7130562"/>
              <a:gd name="connsiteY10" fmla="*/ 1820396 h 2128126"/>
              <a:gd name="connsiteX11" fmla="*/ 4211515 w 7130562"/>
              <a:gd name="connsiteY11" fmla="*/ 1837980 h 2128126"/>
              <a:gd name="connsiteX12" fmla="*/ 2743200 w 7130562"/>
              <a:gd name="connsiteY12" fmla="*/ 659811 h 2128126"/>
              <a:gd name="connsiteX13" fmla="*/ 1143000 w 7130562"/>
              <a:gd name="connsiteY13" fmla="*/ 1758850 h 2128126"/>
              <a:gd name="connsiteX14" fmla="*/ 0 w 7130562"/>
              <a:gd name="connsiteY14" fmla="*/ 1407157 h 2128126"/>
              <a:gd name="connsiteX0" fmla="*/ 5987562 w 5987562"/>
              <a:gd name="connsiteY0" fmla="*/ 2128126 h 2128126"/>
              <a:gd name="connsiteX1" fmla="*/ 5723792 w 5987562"/>
              <a:gd name="connsiteY1" fmla="*/ 388 h 2128126"/>
              <a:gd name="connsiteX2" fmla="*/ 5547946 w 5987562"/>
              <a:gd name="connsiteY2" fmla="*/ 1943488 h 2128126"/>
              <a:gd name="connsiteX3" fmla="*/ 5380892 w 5987562"/>
              <a:gd name="connsiteY3" fmla="*/ 993919 h 2128126"/>
              <a:gd name="connsiteX4" fmla="*/ 5249008 w 5987562"/>
              <a:gd name="connsiteY4" fmla="*/ 2048995 h 2128126"/>
              <a:gd name="connsiteX5" fmla="*/ 5046785 w 5987562"/>
              <a:gd name="connsiteY5" fmla="*/ 1301650 h 2128126"/>
              <a:gd name="connsiteX6" fmla="*/ 4826977 w 5987562"/>
              <a:gd name="connsiteY6" fmla="*/ 2013827 h 2128126"/>
              <a:gd name="connsiteX7" fmla="*/ 4677508 w 5987562"/>
              <a:gd name="connsiteY7" fmla="*/ 1539042 h 2128126"/>
              <a:gd name="connsiteX8" fmla="*/ 4598377 w 5987562"/>
              <a:gd name="connsiteY8" fmla="*/ 1758848 h 2128126"/>
              <a:gd name="connsiteX9" fmla="*/ 4510454 w 5987562"/>
              <a:gd name="connsiteY9" fmla="*/ 1556626 h 2128126"/>
              <a:gd name="connsiteX10" fmla="*/ 4097215 w 5987562"/>
              <a:gd name="connsiteY10" fmla="*/ 1820396 h 2128126"/>
              <a:gd name="connsiteX11" fmla="*/ 3068515 w 5987562"/>
              <a:gd name="connsiteY11" fmla="*/ 1837980 h 2128126"/>
              <a:gd name="connsiteX12" fmla="*/ 1600200 w 5987562"/>
              <a:gd name="connsiteY12" fmla="*/ 659811 h 2128126"/>
              <a:gd name="connsiteX13" fmla="*/ 0 w 5987562"/>
              <a:gd name="connsiteY13" fmla="*/ 1758850 h 2128126"/>
              <a:gd name="connsiteX0" fmla="*/ 4387362 w 4387362"/>
              <a:gd name="connsiteY0" fmla="*/ 2128126 h 2128126"/>
              <a:gd name="connsiteX1" fmla="*/ 4123592 w 4387362"/>
              <a:gd name="connsiteY1" fmla="*/ 388 h 2128126"/>
              <a:gd name="connsiteX2" fmla="*/ 3947746 w 4387362"/>
              <a:gd name="connsiteY2" fmla="*/ 1943488 h 2128126"/>
              <a:gd name="connsiteX3" fmla="*/ 3780692 w 4387362"/>
              <a:gd name="connsiteY3" fmla="*/ 993919 h 2128126"/>
              <a:gd name="connsiteX4" fmla="*/ 3648808 w 4387362"/>
              <a:gd name="connsiteY4" fmla="*/ 2048995 h 2128126"/>
              <a:gd name="connsiteX5" fmla="*/ 3446585 w 4387362"/>
              <a:gd name="connsiteY5" fmla="*/ 1301650 h 2128126"/>
              <a:gd name="connsiteX6" fmla="*/ 3226777 w 4387362"/>
              <a:gd name="connsiteY6" fmla="*/ 2013827 h 2128126"/>
              <a:gd name="connsiteX7" fmla="*/ 3077308 w 4387362"/>
              <a:gd name="connsiteY7" fmla="*/ 1539042 h 2128126"/>
              <a:gd name="connsiteX8" fmla="*/ 2998177 w 4387362"/>
              <a:gd name="connsiteY8" fmla="*/ 1758848 h 2128126"/>
              <a:gd name="connsiteX9" fmla="*/ 2910254 w 4387362"/>
              <a:gd name="connsiteY9" fmla="*/ 1556626 h 2128126"/>
              <a:gd name="connsiteX10" fmla="*/ 2497015 w 4387362"/>
              <a:gd name="connsiteY10" fmla="*/ 1820396 h 2128126"/>
              <a:gd name="connsiteX11" fmla="*/ 1468315 w 4387362"/>
              <a:gd name="connsiteY11" fmla="*/ 1837980 h 2128126"/>
              <a:gd name="connsiteX12" fmla="*/ 0 w 4387362"/>
              <a:gd name="connsiteY12" fmla="*/ 659811 h 2128126"/>
              <a:gd name="connsiteX0" fmla="*/ 2919047 w 2919047"/>
              <a:gd name="connsiteY0" fmla="*/ 2128126 h 2128126"/>
              <a:gd name="connsiteX1" fmla="*/ 2655277 w 2919047"/>
              <a:gd name="connsiteY1" fmla="*/ 388 h 2128126"/>
              <a:gd name="connsiteX2" fmla="*/ 2479431 w 2919047"/>
              <a:gd name="connsiteY2" fmla="*/ 1943488 h 2128126"/>
              <a:gd name="connsiteX3" fmla="*/ 2312377 w 2919047"/>
              <a:gd name="connsiteY3" fmla="*/ 993919 h 2128126"/>
              <a:gd name="connsiteX4" fmla="*/ 2180493 w 2919047"/>
              <a:gd name="connsiteY4" fmla="*/ 2048995 h 2128126"/>
              <a:gd name="connsiteX5" fmla="*/ 1978270 w 2919047"/>
              <a:gd name="connsiteY5" fmla="*/ 1301650 h 2128126"/>
              <a:gd name="connsiteX6" fmla="*/ 1758462 w 2919047"/>
              <a:gd name="connsiteY6" fmla="*/ 2013827 h 2128126"/>
              <a:gd name="connsiteX7" fmla="*/ 1608993 w 2919047"/>
              <a:gd name="connsiteY7" fmla="*/ 1539042 h 2128126"/>
              <a:gd name="connsiteX8" fmla="*/ 1529862 w 2919047"/>
              <a:gd name="connsiteY8" fmla="*/ 1758848 h 2128126"/>
              <a:gd name="connsiteX9" fmla="*/ 1441939 w 2919047"/>
              <a:gd name="connsiteY9" fmla="*/ 1556626 h 2128126"/>
              <a:gd name="connsiteX10" fmla="*/ 1028700 w 2919047"/>
              <a:gd name="connsiteY10" fmla="*/ 1820396 h 2128126"/>
              <a:gd name="connsiteX11" fmla="*/ 0 w 2919047"/>
              <a:gd name="connsiteY11" fmla="*/ 1837980 h 2128126"/>
              <a:gd name="connsiteX0" fmla="*/ 1890347 w 1890347"/>
              <a:gd name="connsiteY0" fmla="*/ 2128126 h 2128126"/>
              <a:gd name="connsiteX1" fmla="*/ 1626577 w 1890347"/>
              <a:gd name="connsiteY1" fmla="*/ 388 h 2128126"/>
              <a:gd name="connsiteX2" fmla="*/ 1450731 w 1890347"/>
              <a:gd name="connsiteY2" fmla="*/ 1943488 h 2128126"/>
              <a:gd name="connsiteX3" fmla="*/ 1283677 w 1890347"/>
              <a:gd name="connsiteY3" fmla="*/ 993919 h 2128126"/>
              <a:gd name="connsiteX4" fmla="*/ 1151793 w 1890347"/>
              <a:gd name="connsiteY4" fmla="*/ 2048995 h 2128126"/>
              <a:gd name="connsiteX5" fmla="*/ 949570 w 1890347"/>
              <a:gd name="connsiteY5" fmla="*/ 1301650 h 2128126"/>
              <a:gd name="connsiteX6" fmla="*/ 729762 w 1890347"/>
              <a:gd name="connsiteY6" fmla="*/ 2013827 h 2128126"/>
              <a:gd name="connsiteX7" fmla="*/ 580293 w 1890347"/>
              <a:gd name="connsiteY7" fmla="*/ 1539042 h 2128126"/>
              <a:gd name="connsiteX8" fmla="*/ 501162 w 1890347"/>
              <a:gd name="connsiteY8" fmla="*/ 1758848 h 2128126"/>
              <a:gd name="connsiteX9" fmla="*/ 413239 w 1890347"/>
              <a:gd name="connsiteY9" fmla="*/ 1556626 h 2128126"/>
              <a:gd name="connsiteX10" fmla="*/ 0 w 1890347"/>
              <a:gd name="connsiteY10" fmla="*/ 1820396 h 212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0347" h="2128126">
                <a:moveTo>
                  <a:pt x="1890347" y="2128126"/>
                </a:moveTo>
                <a:cubicBezTo>
                  <a:pt x="1768720" y="1923705"/>
                  <a:pt x="1699846" y="31161"/>
                  <a:pt x="1626577" y="388"/>
                </a:cubicBezTo>
                <a:cubicBezTo>
                  <a:pt x="1553308" y="-30385"/>
                  <a:pt x="1507881" y="1777900"/>
                  <a:pt x="1450731" y="1943488"/>
                </a:cubicBezTo>
                <a:cubicBezTo>
                  <a:pt x="1393581" y="2109076"/>
                  <a:pt x="1333500" y="976335"/>
                  <a:pt x="1283677" y="993919"/>
                </a:cubicBezTo>
                <a:cubicBezTo>
                  <a:pt x="1233854" y="1011503"/>
                  <a:pt x="1207478" y="1997706"/>
                  <a:pt x="1151793" y="2048995"/>
                </a:cubicBezTo>
                <a:cubicBezTo>
                  <a:pt x="1096108" y="2100284"/>
                  <a:pt x="1019908" y="1307511"/>
                  <a:pt x="949570" y="1301650"/>
                </a:cubicBezTo>
                <a:cubicBezTo>
                  <a:pt x="879232" y="1295789"/>
                  <a:pt x="791308" y="1974262"/>
                  <a:pt x="729762" y="2013827"/>
                </a:cubicBezTo>
                <a:cubicBezTo>
                  <a:pt x="668216" y="2053392"/>
                  <a:pt x="618393" y="1581538"/>
                  <a:pt x="580293" y="1539042"/>
                </a:cubicBezTo>
                <a:cubicBezTo>
                  <a:pt x="542193" y="1496546"/>
                  <a:pt x="529004" y="1755917"/>
                  <a:pt x="501162" y="1758848"/>
                </a:cubicBezTo>
                <a:cubicBezTo>
                  <a:pt x="473320" y="1761779"/>
                  <a:pt x="496766" y="1546368"/>
                  <a:pt x="413239" y="1556626"/>
                </a:cubicBezTo>
                <a:cubicBezTo>
                  <a:pt x="329712" y="1566884"/>
                  <a:pt x="257908" y="1747127"/>
                  <a:pt x="0" y="18203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2F3F0A7-2949-4AE2-9CB7-5643170CD007}"/>
              </a:ext>
            </a:extLst>
          </p:cNvPr>
          <p:cNvGrpSpPr/>
          <p:nvPr/>
        </p:nvGrpSpPr>
        <p:grpSpPr>
          <a:xfrm>
            <a:off x="8897602" y="1754688"/>
            <a:ext cx="3009514" cy="3192348"/>
            <a:chOff x="9265701" y="1785610"/>
            <a:chExt cx="3009514" cy="319234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76EDD23-D431-41A7-839F-1664824B4860}"/>
                </a:ext>
              </a:extLst>
            </p:cNvPr>
            <p:cNvGrpSpPr/>
            <p:nvPr/>
          </p:nvGrpSpPr>
          <p:grpSpPr>
            <a:xfrm>
              <a:off x="9265701" y="1785610"/>
              <a:ext cx="2484720" cy="1641851"/>
              <a:chOff x="9265701" y="1785610"/>
              <a:chExt cx="2484720" cy="1641851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1DB4F15-354C-4AEA-B95D-533C8E30473A}"/>
                  </a:ext>
                </a:extLst>
              </p:cNvPr>
              <p:cNvSpPr txBox="1"/>
              <p:nvPr/>
            </p:nvSpPr>
            <p:spPr>
              <a:xfrm>
                <a:off x="9984745" y="1785610"/>
                <a:ext cx="1765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Elastic Scattering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8E8F77C-6648-4250-AF0E-85BFA29C7FFC}"/>
                  </a:ext>
                </a:extLst>
              </p:cNvPr>
              <p:cNvSpPr txBox="1"/>
              <p:nvPr/>
            </p:nvSpPr>
            <p:spPr>
              <a:xfrm>
                <a:off x="9265701" y="2781130"/>
                <a:ext cx="12899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Nuclear</a:t>
                </a:r>
              </a:p>
              <a:p>
                <a:pPr algn="ctr"/>
                <a:r>
                  <a:rPr lang="en-US" dirty="0"/>
                  <a:t>Resonances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2DAA1D9-F8BF-430A-8A92-533730853E38}"/>
                    </a:ext>
                  </a:extLst>
                </p:cNvPr>
                <p:cNvSpPr txBox="1"/>
                <p:nvPr/>
              </p:nvSpPr>
              <p:spPr>
                <a:xfrm>
                  <a:off x="9599546" y="4331627"/>
                  <a:ext cx="267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~1,2,3,…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US" dirty="0"/>
                    <a:t> # protons + # neutrons)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9546" y="4331627"/>
                  <a:ext cx="2675669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050" r="-136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0658C7F-A2AD-4971-BCA4-5614331A55AB}"/>
              </a:ext>
            </a:extLst>
          </p:cNvPr>
          <p:cNvGrpSpPr/>
          <p:nvPr/>
        </p:nvGrpSpPr>
        <p:grpSpPr>
          <a:xfrm>
            <a:off x="11326584" y="5447804"/>
            <a:ext cx="696024" cy="315522"/>
            <a:chOff x="11563977" y="5526932"/>
            <a:chExt cx="696024" cy="315522"/>
          </a:xfrm>
        </p:grpSpPr>
        <p:sp>
          <p:nvSpPr>
            <p:cNvPr id="125" name="Line 69">
              <a:extLst>
                <a:ext uri="{FF2B5EF4-FFF2-40B4-BE49-F238E27FC236}">
                  <a16:creationId xmlns:a16="http://schemas.microsoft.com/office/drawing/2014/main" id="{5A171208-8EAB-47D1-B49D-F38D959E3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6666" y="5842454"/>
              <a:ext cx="360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Text Box 70">
              <a:extLst>
                <a:ext uri="{FF2B5EF4-FFF2-40B4-BE49-F238E27FC236}">
                  <a16:creationId xmlns:a16="http://schemas.microsoft.com/office/drawing/2014/main" id="{BE705D2F-AFFA-4877-A57D-EC9A2E013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3977" y="5526932"/>
              <a:ext cx="69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400" dirty="0"/>
                <a:t>10</a:t>
              </a:r>
              <a:r>
                <a:rPr lang="en-US" sz="1400" baseline="30000" dirty="0"/>
                <a:t>-14 </a:t>
              </a:r>
              <a:r>
                <a:rPr lang="en-US" sz="1400" dirty="0"/>
                <a:t>m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11A2E24-B253-48B1-912F-C9473E8E98AC}"/>
              </a:ext>
            </a:extLst>
          </p:cNvPr>
          <p:cNvGrpSpPr/>
          <p:nvPr/>
        </p:nvGrpSpPr>
        <p:grpSpPr>
          <a:xfrm>
            <a:off x="7582599" y="5578238"/>
            <a:ext cx="696024" cy="307777"/>
            <a:chOff x="7819992" y="5657366"/>
            <a:chExt cx="696024" cy="307777"/>
          </a:xfrm>
        </p:grpSpPr>
        <p:sp>
          <p:nvSpPr>
            <p:cNvPr id="128" name="Line 71">
              <a:extLst>
                <a:ext uri="{FF2B5EF4-FFF2-40B4-BE49-F238E27FC236}">
                  <a16:creationId xmlns:a16="http://schemas.microsoft.com/office/drawing/2014/main" id="{290B3E10-9499-4CAC-BAC6-9A4E70579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9400" y="5957571"/>
              <a:ext cx="2092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9" name="Text Box 72">
              <a:extLst>
                <a:ext uri="{FF2B5EF4-FFF2-40B4-BE49-F238E27FC236}">
                  <a16:creationId xmlns:a16="http://schemas.microsoft.com/office/drawing/2014/main" id="{09A59481-FC8F-40F3-B234-6FC7C4DC6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9992" y="5657366"/>
              <a:ext cx="69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400" dirty="0"/>
                <a:t>10</a:t>
              </a:r>
              <a:r>
                <a:rPr lang="en-US" sz="1400" baseline="30000" dirty="0"/>
                <a:t>-15 </a:t>
              </a:r>
              <a:r>
                <a:rPr lang="en-US" sz="1400" dirty="0"/>
                <a:t>m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B5DD2D8-7A60-4A1D-BCFF-F47C7AE85735}"/>
              </a:ext>
            </a:extLst>
          </p:cNvPr>
          <p:cNvGrpSpPr/>
          <p:nvPr/>
        </p:nvGrpSpPr>
        <p:grpSpPr>
          <a:xfrm>
            <a:off x="3743325" y="5164558"/>
            <a:ext cx="885076" cy="279797"/>
            <a:chOff x="3980718" y="5243686"/>
            <a:chExt cx="885076" cy="279797"/>
          </a:xfrm>
        </p:grpSpPr>
        <p:sp>
          <p:nvSpPr>
            <p:cNvPr id="131" name="Line 71">
              <a:extLst>
                <a:ext uri="{FF2B5EF4-FFF2-40B4-BE49-F238E27FC236}">
                  <a16:creationId xmlns:a16="http://schemas.microsoft.com/office/drawing/2014/main" id="{8A9D1209-83D5-42F0-AC2D-068ECEEBC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0718" y="5472659"/>
              <a:ext cx="180834" cy="26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32" name="Text Box 72">
              <a:extLst>
                <a:ext uri="{FF2B5EF4-FFF2-40B4-BE49-F238E27FC236}">
                  <a16:creationId xmlns:a16="http://schemas.microsoft.com/office/drawing/2014/main" id="{7741E312-4669-43C2-8C40-3106DBF6B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897" y="5243686"/>
              <a:ext cx="841897" cy="27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halkboard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1400" dirty="0">
                  <a:latin typeface="Times" panose="02020603050405020304" pitchFamily="18" charset="0"/>
                </a:rPr>
                <a:t>&lt; </a:t>
              </a:r>
              <a:r>
                <a:rPr lang="en-US" sz="1400" dirty="0"/>
                <a:t>10</a:t>
              </a:r>
              <a:r>
                <a:rPr lang="en-US" sz="1400" baseline="30000" dirty="0"/>
                <a:t>-18 </a:t>
              </a:r>
              <a:r>
                <a:rPr lang="en-US" sz="14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0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86FE-78E2-47D1-86C3-88EE7387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Major Impact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55257-5AA5-499A-B2B6-02A6D949B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3200" dirty="0"/>
              </a:p>
              <a:p>
                <a:r>
                  <a:rPr lang="en-US" sz="3200" dirty="0"/>
                  <a:t>DIS </a:t>
                </a:r>
                <a:r>
                  <a:rPr lang="en-US" sz="3200" dirty="0">
                    <a:sym typeface="Wingdings" panose="05000000000000000000" pitchFamily="2" charset="2"/>
                  </a:rPr>
                  <a:t> Very Low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3200" dirty="0">
                    <a:sym typeface="Wingdings" panose="05000000000000000000" pitchFamily="2" charset="2"/>
                  </a:rPr>
                  <a:t>,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ym typeface="Wingdings" panose="05000000000000000000" pitchFamily="2" charset="2"/>
                </a:endParaRPr>
              </a:p>
              <a:p>
                <a:endParaRPr lang="en-US" sz="3200" dirty="0">
                  <a:sym typeface="Wingdings" panose="05000000000000000000" pitchFamily="2" charset="2"/>
                </a:endParaRPr>
              </a:p>
              <a:p>
                <a:r>
                  <a:rPr lang="en-US" sz="3200" dirty="0">
                    <a:sym typeface="Wingdings" panose="05000000000000000000" pitchFamily="2" charset="2"/>
                  </a:rPr>
                  <a:t>QE 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ym typeface="Wingdings" panose="05000000000000000000" pitchFamily="2" charset="2"/>
                </a:endParaRPr>
              </a:p>
              <a:p>
                <a:endParaRPr lang="en-US" sz="3200" dirty="0">
                  <a:sym typeface="Wingdings" panose="05000000000000000000" pitchFamily="2" charset="2"/>
                </a:endParaRPr>
              </a:p>
              <a:p>
                <a:r>
                  <a:rPr lang="en-US" sz="3200" dirty="0">
                    <a:sym typeface="Wingdings" panose="05000000000000000000" pitchFamily="2" charset="2"/>
                  </a:rPr>
                  <a:t>Elastic  Low &amp;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ym typeface="Wingdings" panose="05000000000000000000" pitchFamily="2" charset="2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55257-5AA5-499A-B2B6-02A6D949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ACF99-C415-425D-A4C9-6181490C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B295-DCA9-4277-B53D-1D9B51B0C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F6BA-067C-4D96-9755-FEBB5083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77FCAB-9E29-4A24-AEFF-A5E9BABA95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Vector Polarized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DIS </a:t>
                </a:r>
                <a:br>
                  <a:rPr lang="en-US" dirty="0"/>
                </a:br>
                <a:r>
                  <a:rPr lang="en-US" dirty="0"/>
                  <a:t>w/ Spectator Tagging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77FCAB-9E29-4A24-AEFF-A5E9BABA9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924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6286C-16C0-4F84-ACAB-5B4394EC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41EE4-2550-4514-AEDE-9285B7E4F2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861BD-150E-4A55-AAC5-0500098EC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F53CF-C507-40F0-9B60-F9A32F609A20}"/>
              </a:ext>
            </a:extLst>
          </p:cNvPr>
          <p:cNvSpPr txBox="1"/>
          <p:nvPr/>
        </p:nvSpPr>
        <p:spPr>
          <a:xfrm>
            <a:off x="0" y="5843709"/>
            <a:ext cx="397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W. Cosyn, C. Weiss, arXiv:2006.03033 (2020)</a:t>
            </a:r>
          </a:p>
          <a:p>
            <a:r>
              <a:rPr lang="en-US" sz="1400" dirty="0"/>
              <a:t>W. Cosyn, C. Weiss, Phys. Lett. </a:t>
            </a:r>
            <a:r>
              <a:rPr lang="en-US" sz="1400" b="1" dirty="0"/>
              <a:t>B</a:t>
            </a:r>
            <a:r>
              <a:rPr lang="en-US" sz="1400" dirty="0"/>
              <a:t> 799, 135035 (2019)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544BF-1D77-4655-8A60-6F0365B8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392" y="1864653"/>
            <a:ext cx="74961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1FAD8E-B99C-4CAC-ACD6-15D83CA57C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Vector Polarized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DIS </a:t>
                </a:r>
                <a:br>
                  <a:rPr lang="en-US" dirty="0"/>
                </a:br>
                <a:r>
                  <a:rPr lang="en-US" dirty="0"/>
                  <a:t>w/ Spectator Tagging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1FAD8E-B99C-4CAC-ACD6-15D83CA57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924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6491-659F-444E-84CA-CD492D5D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DA3D0-B807-49EC-A30E-86D465871F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D29E7-3001-4B4D-A9A2-248A5AEE8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FB746-8214-4875-81B8-3E83D358D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90" t="2810" r="60466" b="66172"/>
          <a:stretch/>
        </p:blipFill>
        <p:spPr>
          <a:xfrm>
            <a:off x="0" y="2052995"/>
            <a:ext cx="3085399" cy="2277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A47E5-C048-46AC-8A9E-DF0747A0A062}"/>
              </a:ext>
            </a:extLst>
          </p:cNvPr>
          <p:cNvSpPr txBox="1"/>
          <p:nvPr/>
        </p:nvSpPr>
        <p:spPr>
          <a:xfrm>
            <a:off x="0" y="5843709"/>
            <a:ext cx="397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W. Cosyn, C. Weiss, arXiv:2006.03033 (2020)</a:t>
            </a:r>
          </a:p>
          <a:p>
            <a:r>
              <a:rPr lang="en-US" sz="1400" dirty="0"/>
              <a:t>W. Cosyn, C. Weiss, Phys. Lett. </a:t>
            </a:r>
            <a:r>
              <a:rPr lang="en-US" sz="1400" b="1" dirty="0"/>
              <a:t>B</a:t>
            </a:r>
            <a:r>
              <a:rPr lang="en-US" sz="1400" dirty="0"/>
              <a:t> 799, 135035 (2019)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9B93AF-E213-4EC5-AA61-F906A76AB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8" t="37974" r="54401" b="11135"/>
          <a:stretch/>
        </p:blipFill>
        <p:spPr>
          <a:xfrm>
            <a:off x="3130652" y="2052995"/>
            <a:ext cx="4451719" cy="3878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EF455AC-C664-47E1-A424-86ED7EAE0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7624" y="1845734"/>
                <a:ext cx="4343723" cy="402336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Tagging eliminates dilution by IDing events w/ scattering from the neutron</a:t>
                </a:r>
              </a:p>
              <a:p>
                <a:endParaRPr lang="en-US" dirty="0"/>
              </a:p>
              <a:p>
                <a:r>
                  <a:rPr lang="en-US" dirty="0"/>
                  <a:t>Tagging controls neutron polarization</a:t>
                </a:r>
              </a:p>
              <a:p>
                <a:pPr lvl="1"/>
                <a:r>
                  <a:rPr lang="en-US" dirty="0"/>
                  <a:t>Tagged longitudinal spin asymmetries</a:t>
                </a:r>
              </a:p>
              <a:p>
                <a:pPr lvl="1"/>
                <a:r>
                  <a:rPr lang="en-US" dirty="0"/>
                  <a:t>D-wave drops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Pure S-wave  100% Neutron Polarization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Mostly D-wave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EF455AC-C664-47E1-A424-86ED7EAE0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7624" y="1845734"/>
                <a:ext cx="4343723" cy="4023360"/>
              </a:xfrm>
              <a:blipFill>
                <a:blip r:embed="rId4"/>
                <a:stretch>
                  <a:fillRect l="-1403" r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8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1FAD8E-B99C-4CAC-ACD6-15D83CA57C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Vector Polarized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DIS </a:t>
                </a:r>
                <a:br>
                  <a:rPr lang="en-US" dirty="0"/>
                </a:br>
                <a:r>
                  <a:rPr lang="en-US" dirty="0"/>
                  <a:t>w/ Spectator Tagging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1FAD8E-B99C-4CAC-ACD6-15D83CA57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924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6491-659F-444E-84CA-CD492D5D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DA3D0-B807-49EC-A30E-86D465871F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D29E7-3001-4B4D-A9A2-248A5AEE8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Beam Polarization &amp; Polarimetry @ EIC -- elena.long@unh.edu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A47E5-C048-46AC-8A9E-DF0747A0A062}"/>
              </a:ext>
            </a:extLst>
          </p:cNvPr>
          <p:cNvSpPr txBox="1"/>
          <p:nvPr/>
        </p:nvSpPr>
        <p:spPr>
          <a:xfrm>
            <a:off x="0" y="5843709"/>
            <a:ext cx="397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W. Cosyn, C. Weiss, arXiv:2006.03033 (2020)</a:t>
            </a:r>
          </a:p>
          <a:p>
            <a:r>
              <a:rPr lang="en-US" sz="1400" dirty="0"/>
              <a:t>W. Cosyn, C. Weiss, Phys. Lett. </a:t>
            </a:r>
            <a:r>
              <a:rPr lang="en-US" sz="1400" b="1" dirty="0"/>
              <a:t>B</a:t>
            </a:r>
            <a:r>
              <a:rPr lang="en-US" sz="1400" dirty="0"/>
              <a:t> 799, 135035 (2019)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455AC-C664-47E1-A424-86ED7EAE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948" y="2159778"/>
            <a:ext cx="5486400" cy="3709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Neutron spin structure</a:t>
            </a:r>
          </a:p>
          <a:p>
            <a:pPr lvl="1"/>
            <a:r>
              <a:rPr lang="en-US" dirty="0"/>
              <a:t>Free neutron spin asymmetry can be extracted by pole extrapolation of tagged spin asymmetries</a:t>
            </a:r>
          </a:p>
          <a:p>
            <a:endParaRPr lang="en-US" dirty="0"/>
          </a:p>
          <a:p>
            <a:r>
              <a:rPr lang="en-US" dirty="0"/>
              <a:t>Nuclear light-front spectral function</a:t>
            </a:r>
          </a:p>
          <a:p>
            <a:pPr lvl="1"/>
            <a:r>
              <a:rPr lang="en-US" dirty="0"/>
              <a:t>3D mapping of nucleon momentum &amp; helicity distributions in deuteron</a:t>
            </a:r>
          </a:p>
          <a:p>
            <a:pPr lvl="1"/>
            <a:endParaRPr lang="en-US" dirty="0"/>
          </a:p>
          <a:p>
            <a:r>
              <a:rPr lang="en-US" dirty="0"/>
              <a:t>Methods &amp; results can be applied to study nuclear modifications of partonic spin structure </a:t>
            </a:r>
          </a:p>
          <a:p>
            <a:pPr lvl="1"/>
            <a:r>
              <a:rPr lang="en-US" dirty="0"/>
              <a:t>Polarized EMC effect, </a:t>
            </a:r>
            <a:r>
              <a:rPr lang="en-US" dirty="0" err="1"/>
              <a:t>Antishadowing</a:t>
            </a:r>
            <a:r>
              <a:rPr lang="en-US" dirty="0"/>
              <a:t>, Shadowing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5C46A-D986-4F95-AA7F-18F15810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0" y="1949323"/>
            <a:ext cx="6017796" cy="35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009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2424FF"/>
      </a:hlink>
      <a:folHlink>
        <a:srgbClr val="2424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858</TotalTime>
  <Words>2355</Words>
  <Application>Microsoft Office PowerPoint</Application>
  <PresentationFormat>Widescreen</PresentationFormat>
  <Paragraphs>386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Calibri Light</vt:lpstr>
      <vt:lpstr>Cambria Math</vt:lpstr>
      <vt:lpstr>Chalkboard</vt:lpstr>
      <vt:lpstr>Times</vt:lpstr>
      <vt:lpstr>Retrospect</vt:lpstr>
      <vt:lpstr>Physics  with  Polarized  Deuterons</vt:lpstr>
      <vt:lpstr>Types of Polarized Deuterons</vt:lpstr>
      <vt:lpstr>Types of Polarized Deuterons</vt:lpstr>
      <vt:lpstr>Clarification on x_Bj</vt:lpstr>
      <vt:lpstr>Clarification on x_Bj</vt:lpstr>
      <vt:lpstr>EIC Major Impact Regions</vt:lpstr>
      <vt:lpstr>Vector Polarized d ⃗(e ⃗,e^′ p)X DIS  w/ Spectator Tagging</vt:lpstr>
      <vt:lpstr>Vector Polarized d ⃗(e ⃗,e^′ p)X DIS  w/ Spectator Tagging</vt:lpstr>
      <vt:lpstr>Vector Polarized d ⃗(e ⃗,e^′ p)X DIS  w/ Spectator Tagging</vt:lpstr>
      <vt:lpstr>Tensor Polarized Deuteron w/ Spectator Tagging</vt:lpstr>
      <vt:lpstr>DIS – Structure Functions</vt:lpstr>
      <vt:lpstr>Tensor Structure Function, b_1</vt:lpstr>
      <vt:lpstr>Tensor Structure Function, b_1</vt:lpstr>
      <vt:lpstr>Tensor Structure Function, b_1</vt:lpstr>
      <vt:lpstr>Tensor Structure Function, b_1</vt:lpstr>
      <vt:lpstr>Tensor Structure Functions</vt:lpstr>
      <vt:lpstr>Quasi-Elastic Tensor Asymmetry</vt:lpstr>
      <vt:lpstr>Quasi-Elastic Tensor Asymmetry A_zz</vt:lpstr>
      <vt:lpstr>A_zz Connects Tensor Physics</vt:lpstr>
      <vt:lpstr>JLab12 Tensor Program</vt:lpstr>
      <vt:lpstr>JLab12 Tensor Program</vt:lpstr>
      <vt:lpstr>JLab12 Tensor Program</vt:lpstr>
      <vt:lpstr>JLab12 Tensor Program</vt:lpstr>
      <vt:lpstr>JLab12 Tensor Program</vt:lpstr>
      <vt:lpstr>JLab12 Tensor Program</vt:lpstr>
      <vt:lpstr>JLab12 Tensor Program</vt:lpstr>
      <vt:lpstr>JLab12 Tensor Program</vt:lpstr>
      <vt:lpstr>JLab12 Tensor Program</vt:lpstr>
      <vt:lpstr>Tensor EIC Kinematics</vt:lpstr>
      <vt:lpstr>EIC Unpolarized  EIC Tensor Polarized</vt:lpstr>
      <vt:lpstr>2 Weeks EIC Running  (10 fb-1 @ high beams)</vt:lpstr>
      <vt:lpstr>2 Weeks EIC Running  (1 fb-1 @ low beams)</vt:lpstr>
      <vt:lpstr>Elastic T_20</vt:lpstr>
      <vt:lpstr>Elastic &amp; Quasi-elastic: Forward/Backward Angles Critical</vt:lpstr>
      <vt:lpstr>Getting EIC Tensor Polarization: ‘Magic Energies’</vt:lpstr>
      <vt:lpstr>Getting EIC Tensor Polarization: Using Vector Polarization</vt:lpstr>
      <vt:lpstr>Getting EIC Tensor Polarization: Measuring P_zz</vt:lpstr>
      <vt:lpstr>EIC Major Impact Regions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E08-005: Ay0 in Quasi-Elastic 3He(e,e’n) Scattering</dc:title>
  <dc:creator>Elena Long</dc:creator>
  <cp:lastModifiedBy>Elena Long</cp:lastModifiedBy>
  <cp:revision>1090</cp:revision>
  <dcterms:created xsi:type="dcterms:W3CDTF">2013-12-10T16:21:31Z</dcterms:created>
  <dcterms:modified xsi:type="dcterms:W3CDTF">2020-06-26T13:46:48Z</dcterms:modified>
</cp:coreProperties>
</file>