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5.xml" ContentType="application/vnd.openxmlformats-officedocument.theme+xml"/>
  <Override PartName="/ppt/slideLayouts/slideLayout10.xml" ContentType="application/vnd.openxmlformats-officedocument.presentationml.slideLayout+xml"/>
  <Override PartName="/ppt/theme/theme6.xml" ContentType="application/vnd.openxmlformats-officedocument.theme+xml"/>
  <Override PartName="/ppt/slideLayouts/slideLayout11.xml" ContentType="application/vnd.openxmlformats-officedocument.presentationml.slideLayout+xml"/>
  <Override PartName="/ppt/theme/theme7.xml" ContentType="application/vnd.openxmlformats-officedocument.theme+xml"/>
  <Override PartName="/ppt/slideLayouts/slideLayout12.xml" ContentType="application/vnd.openxmlformats-officedocument.presentationml.slideLayout+xml"/>
  <Override PartName="/ppt/theme/theme8.xml" ContentType="application/vnd.openxmlformats-officedocument.theme+xml"/>
  <Override PartName="/ppt/slideLayouts/slideLayout13.xml" ContentType="application/vnd.openxmlformats-officedocument.presentationml.slideLayout+xml"/>
  <Override PartName="/ppt/theme/theme9.xml" ContentType="application/vnd.openxmlformats-officedocument.theme+xml"/>
  <Override PartName="/ppt/slideLayouts/slideLayout14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  <p:sldMasterId id="2147483668" r:id="rId3"/>
    <p:sldMasterId id="2147483670" r:id="rId4"/>
    <p:sldMasterId id="2147483672" r:id="rId5"/>
    <p:sldMasterId id="2147483674" r:id="rId6"/>
    <p:sldMasterId id="2147483691" r:id="rId7"/>
    <p:sldMasterId id="2147483676" r:id="rId8"/>
    <p:sldMasterId id="2147483678" r:id="rId9"/>
    <p:sldMasterId id="2147483680" r:id="rId10"/>
  </p:sldMasterIdLst>
  <p:notesMasterIdLst>
    <p:notesMasterId r:id="rId15"/>
  </p:notesMasterIdLst>
  <p:sldIdLst>
    <p:sldId id="273" r:id="rId11"/>
    <p:sldId id="606" r:id="rId12"/>
    <p:sldId id="608" r:id="rId13"/>
    <p:sldId id="60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FFFF"/>
    <a:srgbClr val="00A84C"/>
    <a:srgbClr val="0000FF"/>
    <a:srgbClr val="CC0066"/>
    <a:srgbClr val="007E39"/>
    <a:srgbClr val="00FF00"/>
    <a:srgbClr val="0000CD"/>
    <a:srgbClr val="FFDC6D"/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5" autoAdjust="0"/>
    <p:restoredTop sz="93911" autoAdjust="0"/>
  </p:normalViewPr>
  <p:slideViewPr>
    <p:cSldViewPr>
      <p:cViewPr varScale="1">
        <p:scale>
          <a:sx n="114" d="100"/>
          <a:sy n="114" d="100"/>
        </p:scale>
        <p:origin x="156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Master" Target="slideMasters/slideMaster10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3416DA-2082-4286-9CC8-7D8B3884267B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3E3F99-2246-4C7F-82AD-6D3862C70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354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BE880-BD3C-4FFC-8ADF-AB328B7576D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209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BE880-BD3C-4FFC-8ADF-AB328B7576D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6859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BE880-BD3C-4FFC-8ADF-AB328B7576D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127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92895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1/30/2020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YR-Tracking-WG Meeting  02/13/2020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E36C9-3AF3-4F25-819E-BE7B4BF51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045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5661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866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27509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0644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8354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9289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1/30/2020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YR-Tracking-WG Meeting  02/13/2020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E36C9-3AF3-4F25-819E-BE7B4BF51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308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7123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7753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9289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1/30/2020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YR-Tracking-WG Meeting  02/13/2020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E36C9-3AF3-4F25-819E-BE7B4BF51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311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4379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6992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8399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9289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1/30/2020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YR-Tracking-WG Meeting  02/13/2020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E36C9-3AF3-4F25-819E-BE7B4BF51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651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0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1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1.jpeg"/><Relationship Id="rId7" Type="http://schemas.openxmlformats.org/officeDocument/2006/relationships/image" Target="../media/image11.jpe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9.jpeg"/><Relationship Id="rId5" Type="http://schemas.openxmlformats.org/officeDocument/2006/relationships/image" Target="../media/image5.png"/><Relationship Id="rId4" Type="http://schemas.openxmlformats.org/officeDocument/2006/relationships/image" Target="../media/image10.jpeg"/><Relationship Id="rId9" Type="http://schemas.openxmlformats.org/officeDocument/2006/relationships/image" Target="../media/image1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0"/>
            <a:ext cx="6286288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531937"/>
            <a:ext cx="91440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9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YR-Tracking-WG Meeting  02/13/2020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9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E36C9-3AF3-4F25-819E-BE7B4BF519E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289" y="40688"/>
            <a:ext cx="1097280" cy="822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637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</p:sldLayoutIdLst>
  <p:hf hdr="0" dt="0"/>
  <p:txStyles>
    <p:titleStyle>
      <a:lvl1pPr algn="ctr" defTabSz="914309" rtl="0" eaLnBrk="1" latinLnBrk="0" hangingPunct="1">
        <a:spcBef>
          <a:spcPct val="0"/>
        </a:spcBef>
        <a:buNone/>
        <a:defRPr sz="3001" kern="1200" baseline="0">
          <a:solidFill>
            <a:schemeClr val="tx2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866" indent="-342866" algn="l" defTabSz="914309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801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876" indent="-285724" algn="l" defTabSz="914309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6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2886" indent="-228578" algn="l" defTabSz="914309" rtl="0" eaLnBrk="1" latinLnBrk="0" hangingPunct="1">
        <a:spcBef>
          <a:spcPct val="20000"/>
        </a:spcBef>
        <a:buFont typeface="Wingdings" panose="05000000000000000000" pitchFamily="2" charset="2"/>
        <a:buChar char="ü"/>
        <a:defRPr sz="1401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041" indent="-228578" algn="l" defTabSz="914309" rtl="0" eaLnBrk="1" latinLnBrk="0" hangingPunct="1">
        <a:spcBef>
          <a:spcPct val="20000"/>
        </a:spcBef>
        <a:buFont typeface="Wingdings" panose="05000000000000000000" pitchFamily="2" charset="2"/>
        <a:buChar char="Ø"/>
        <a:defRPr sz="12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195" indent="-228578" algn="l" defTabSz="914309" rtl="0" eaLnBrk="1" latinLnBrk="0" hangingPunct="1">
        <a:spcBef>
          <a:spcPct val="20000"/>
        </a:spcBef>
        <a:buFont typeface="Wingdings" panose="05000000000000000000" pitchFamily="2" charset="2"/>
        <a:buChar char="Ø"/>
        <a:defRPr sz="12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350" indent="-228578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4" indent="-228578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8" indent="-228578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4" indent="-228578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55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2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8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4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5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0"/>
            <a:ext cx="6286288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531937"/>
            <a:ext cx="91440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9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YR-Tracking-WG Meeting  02/13/2020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9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E36C9-3AF3-4F25-819E-BE7B4BF51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859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hf hdr="0" dt="0"/>
  <p:txStyles>
    <p:titleStyle>
      <a:lvl1pPr algn="ctr" defTabSz="914309" rtl="0" eaLnBrk="1" latinLnBrk="0" hangingPunct="1">
        <a:spcBef>
          <a:spcPct val="0"/>
        </a:spcBef>
        <a:buNone/>
        <a:defRPr sz="3001" kern="1200" baseline="0">
          <a:solidFill>
            <a:schemeClr val="tx2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866" indent="-342866" algn="l" defTabSz="914309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801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876" indent="-285724" algn="l" defTabSz="914309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6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2886" indent="-228578" algn="l" defTabSz="914309" rtl="0" eaLnBrk="1" latinLnBrk="0" hangingPunct="1">
        <a:spcBef>
          <a:spcPct val="20000"/>
        </a:spcBef>
        <a:buFont typeface="Wingdings" panose="05000000000000000000" pitchFamily="2" charset="2"/>
        <a:buChar char="ü"/>
        <a:defRPr sz="1401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041" indent="-228578" algn="l" defTabSz="914309" rtl="0" eaLnBrk="1" latinLnBrk="0" hangingPunct="1">
        <a:spcBef>
          <a:spcPct val="20000"/>
        </a:spcBef>
        <a:buFont typeface="Wingdings" panose="05000000000000000000" pitchFamily="2" charset="2"/>
        <a:buChar char="Ø"/>
        <a:defRPr sz="12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195" indent="-228578" algn="l" defTabSz="914309" rtl="0" eaLnBrk="1" latinLnBrk="0" hangingPunct="1">
        <a:spcBef>
          <a:spcPct val="20000"/>
        </a:spcBef>
        <a:buFont typeface="Wingdings" panose="05000000000000000000" pitchFamily="2" charset="2"/>
        <a:buChar char="Ø"/>
        <a:defRPr sz="12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350" indent="-228578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4" indent="-228578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8" indent="-228578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4" indent="-228578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55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2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8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4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5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0"/>
            <a:ext cx="6286288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531937"/>
            <a:ext cx="91440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9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YR-Tracking-WG Meeting  02/13/2020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9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E36C9-3AF3-4F25-819E-BE7B4BF519E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9144"/>
            <a:ext cx="1165860" cy="93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032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85" r:id="rId2"/>
  </p:sldLayoutIdLst>
  <p:hf hdr="0" dt="0"/>
  <p:txStyles>
    <p:titleStyle>
      <a:lvl1pPr algn="ctr" defTabSz="914309" rtl="0" eaLnBrk="1" latinLnBrk="0" hangingPunct="1">
        <a:spcBef>
          <a:spcPct val="0"/>
        </a:spcBef>
        <a:buNone/>
        <a:defRPr sz="3001" kern="1200" baseline="0">
          <a:solidFill>
            <a:schemeClr val="tx2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866" indent="-342866" algn="l" defTabSz="914309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801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876" indent="-285724" algn="l" defTabSz="914309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6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2886" indent="-228578" algn="l" defTabSz="914309" rtl="0" eaLnBrk="1" latinLnBrk="0" hangingPunct="1">
        <a:spcBef>
          <a:spcPct val="20000"/>
        </a:spcBef>
        <a:buFont typeface="Wingdings" panose="05000000000000000000" pitchFamily="2" charset="2"/>
        <a:buChar char="ü"/>
        <a:defRPr sz="1401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041" indent="-228578" algn="l" defTabSz="914309" rtl="0" eaLnBrk="1" latinLnBrk="0" hangingPunct="1">
        <a:spcBef>
          <a:spcPct val="20000"/>
        </a:spcBef>
        <a:buFont typeface="Wingdings" panose="05000000000000000000" pitchFamily="2" charset="2"/>
        <a:buChar char="Ø"/>
        <a:defRPr sz="12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195" indent="-228578" algn="l" defTabSz="914309" rtl="0" eaLnBrk="1" latinLnBrk="0" hangingPunct="1">
        <a:spcBef>
          <a:spcPct val="20000"/>
        </a:spcBef>
        <a:buFont typeface="Wingdings" panose="05000000000000000000" pitchFamily="2" charset="2"/>
        <a:buChar char="Ø"/>
        <a:defRPr sz="12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350" indent="-228578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4" indent="-228578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8" indent="-228578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4" indent="-228578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55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2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8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4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5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0"/>
            <a:ext cx="6286288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531937"/>
            <a:ext cx="91440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9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YR-Tracking-WG Meeting  02/13/2020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9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E36C9-3AF3-4F25-819E-BE7B4BF519E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569" y="45720"/>
            <a:ext cx="1400183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649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hf hdr="0" dt="0"/>
  <p:txStyles>
    <p:titleStyle>
      <a:lvl1pPr algn="ctr" defTabSz="914309" rtl="0" eaLnBrk="1" latinLnBrk="0" hangingPunct="1">
        <a:spcBef>
          <a:spcPct val="0"/>
        </a:spcBef>
        <a:buNone/>
        <a:defRPr sz="3001" kern="1200" baseline="0">
          <a:solidFill>
            <a:schemeClr val="tx2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866" indent="-342866" algn="l" defTabSz="914309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801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876" indent="-285724" algn="l" defTabSz="914309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6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2886" indent="-228578" algn="l" defTabSz="914309" rtl="0" eaLnBrk="1" latinLnBrk="0" hangingPunct="1">
        <a:spcBef>
          <a:spcPct val="20000"/>
        </a:spcBef>
        <a:buFont typeface="Wingdings" panose="05000000000000000000" pitchFamily="2" charset="2"/>
        <a:buChar char="ü"/>
        <a:defRPr sz="1401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041" indent="-228578" algn="l" defTabSz="914309" rtl="0" eaLnBrk="1" latinLnBrk="0" hangingPunct="1">
        <a:spcBef>
          <a:spcPct val="20000"/>
        </a:spcBef>
        <a:buFont typeface="Wingdings" panose="05000000000000000000" pitchFamily="2" charset="2"/>
        <a:buChar char="Ø"/>
        <a:defRPr sz="12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195" indent="-228578" algn="l" defTabSz="914309" rtl="0" eaLnBrk="1" latinLnBrk="0" hangingPunct="1">
        <a:spcBef>
          <a:spcPct val="20000"/>
        </a:spcBef>
        <a:buFont typeface="Wingdings" panose="05000000000000000000" pitchFamily="2" charset="2"/>
        <a:buChar char="Ø"/>
        <a:defRPr sz="12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350" indent="-228578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4" indent="-228578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8" indent="-228578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4" indent="-228578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55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2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8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4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5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0"/>
            <a:ext cx="6286288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531937"/>
            <a:ext cx="91440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9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YR-Tracking-WG Meeting  02/13/2020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9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E36C9-3AF3-4F25-819E-BE7B4BF519E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0"/>
            <a:ext cx="1314470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438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hf hdr="0" dt="0"/>
  <p:txStyles>
    <p:titleStyle>
      <a:lvl1pPr algn="ctr" defTabSz="914309" rtl="0" eaLnBrk="1" latinLnBrk="0" hangingPunct="1">
        <a:spcBef>
          <a:spcPct val="0"/>
        </a:spcBef>
        <a:buNone/>
        <a:defRPr sz="3001" kern="1200" baseline="0">
          <a:solidFill>
            <a:schemeClr val="tx2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866" indent="-342866" algn="l" defTabSz="914309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801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876" indent="-285724" algn="l" defTabSz="914309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6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2886" indent="-228578" algn="l" defTabSz="914309" rtl="0" eaLnBrk="1" latinLnBrk="0" hangingPunct="1">
        <a:spcBef>
          <a:spcPct val="20000"/>
        </a:spcBef>
        <a:buFont typeface="Wingdings" panose="05000000000000000000" pitchFamily="2" charset="2"/>
        <a:buChar char="ü"/>
        <a:defRPr sz="1401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041" indent="-228578" algn="l" defTabSz="914309" rtl="0" eaLnBrk="1" latinLnBrk="0" hangingPunct="1">
        <a:spcBef>
          <a:spcPct val="20000"/>
        </a:spcBef>
        <a:buFont typeface="Wingdings" panose="05000000000000000000" pitchFamily="2" charset="2"/>
        <a:buChar char="Ø"/>
        <a:defRPr sz="12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195" indent="-228578" algn="l" defTabSz="914309" rtl="0" eaLnBrk="1" latinLnBrk="0" hangingPunct="1">
        <a:spcBef>
          <a:spcPct val="20000"/>
        </a:spcBef>
        <a:buFont typeface="Wingdings" panose="05000000000000000000" pitchFamily="2" charset="2"/>
        <a:buChar char="Ø"/>
        <a:defRPr sz="12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350" indent="-228578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4" indent="-228578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8" indent="-228578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4" indent="-228578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55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2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8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4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5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0"/>
            <a:ext cx="6286288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531937"/>
            <a:ext cx="91440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9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YR-Tracking-WG Meeting  02/13/2020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9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E36C9-3AF3-4F25-819E-BE7B4BF519E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720" y="85823"/>
            <a:ext cx="1371600" cy="643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651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90" r:id="rId2"/>
  </p:sldLayoutIdLst>
  <p:hf hdr="0" dt="0"/>
  <p:txStyles>
    <p:titleStyle>
      <a:lvl1pPr algn="ctr" defTabSz="914309" rtl="0" eaLnBrk="1" latinLnBrk="0" hangingPunct="1">
        <a:spcBef>
          <a:spcPct val="0"/>
        </a:spcBef>
        <a:buNone/>
        <a:defRPr sz="3001" kern="1200" baseline="0">
          <a:solidFill>
            <a:schemeClr val="tx2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866" indent="-342866" algn="l" defTabSz="914309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801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876" indent="-285724" algn="l" defTabSz="914309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6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2886" indent="-228578" algn="l" defTabSz="914309" rtl="0" eaLnBrk="1" latinLnBrk="0" hangingPunct="1">
        <a:spcBef>
          <a:spcPct val="20000"/>
        </a:spcBef>
        <a:buFont typeface="Wingdings" panose="05000000000000000000" pitchFamily="2" charset="2"/>
        <a:buChar char="ü"/>
        <a:defRPr sz="1401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041" indent="-228578" algn="l" defTabSz="914309" rtl="0" eaLnBrk="1" latinLnBrk="0" hangingPunct="1">
        <a:spcBef>
          <a:spcPct val="20000"/>
        </a:spcBef>
        <a:buFont typeface="Wingdings" panose="05000000000000000000" pitchFamily="2" charset="2"/>
        <a:buChar char="Ø"/>
        <a:defRPr sz="12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195" indent="-228578" algn="l" defTabSz="914309" rtl="0" eaLnBrk="1" latinLnBrk="0" hangingPunct="1">
        <a:spcBef>
          <a:spcPct val="20000"/>
        </a:spcBef>
        <a:buFont typeface="Wingdings" panose="05000000000000000000" pitchFamily="2" charset="2"/>
        <a:buChar char="Ø"/>
        <a:defRPr sz="12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350" indent="-228578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4" indent="-228578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8" indent="-228578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4" indent="-228578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55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2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8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4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5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0"/>
            <a:ext cx="6286288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531937"/>
            <a:ext cx="91440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9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YR-Tracking-WG Meeting  02/13/2020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9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E36C9-3AF3-4F25-819E-BE7B4BF519E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150" y="45262"/>
            <a:ext cx="1303020" cy="640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832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hf hdr="0" dt="0"/>
  <p:txStyles>
    <p:titleStyle>
      <a:lvl1pPr algn="ctr" defTabSz="914309" rtl="0" eaLnBrk="1" latinLnBrk="0" hangingPunct="1">
        <a:spcBef>
          <a:spcPct val="0"/>
        </a:spcBef>
        <a:buNone/>
        <a:defRPr sz="3001" kern="1200" baseline="0">
          <a:solidFill>
            <a:schemeClr val="tx2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866" indent="-342866" algn="l" defTabSz="914309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801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876" indent="-285724" algn="l" defTabSz="914309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6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2886" indent="-228578" algn="l" defTabSz="914309" rtl="0" eaLnBrk="1" latinLnBrk="0" hangingPunct="1">
        <a:spcBef>
          <a:spcPct val="20000"/>
        </a:spcBef>
        <a:buFont typeface="Wingdings" panose="05000000000000000000" pitchFamily="2" charset="2"/>
        <a:buChar char="ü"/>
        <a:defRPr sz="1401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041" indent="-228578" algn="l" defTabSz="914309" rtl="0" eaLnBrk="1" latinLnBrk="0" hangingPunct="1">
        <a:spcBef>
          <a:spcPct val="20000"/>
        </a:spcBef>
        <a:buFont typeface="Wingdings" panose="05000000000000000000" pitchFamily="2" charset="2"/>
        <a:buChar char="Ø"/>
        <a:defRPr sz="12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195" indent="-228578" algn="l" defTabSz="914309" rtl="0" eaLnBrk="1" latinLnBrk="0" hangingPunct="1">
        <a:spcBef>
          <a:spcPct val="20000"/>
        </a:spcBef>
        <a:buFont typeface="Wingdings" panose="05000000000000000000" pitchFamily="2" charset="2"/>
        <a:buChar char="Ø"/>
        <a:defRPr sz="12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350" indent="-228578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4" indent="-228578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8" indent="-228578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4" indent="-228578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55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2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8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4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5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0"/>
            <a:ext cx="6286288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531937"/>
            <a:ext cx="91440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9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YR-Tracking-WG Meeting  02/13/2020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9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E36C9-3AF3-4F25-819E-BE7B4BF519E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290" y="108287"/>
            <a:ext cx="1165860" cy="729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687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</p:sldLayoutIdLst>
  <p:hf hdr="0" dt="0"/>
  <p:txStyles>
    <p:titleStyle>
      <a:lvl1pPr algn="ctr" defTabSz="914309" rtl="0" eaLnBrk="1" latinLnBrk="0" hangingPunct="1">
        <a:spcBef>
          <a:spcPct val="0"/>
        </a:spcBef>
        <a:buNone/>
        <a:defRPr sz="3001" kern="1200" baseline="0">
          <a:solidFill>
            <a:schemeClr val="tx2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866" indent="-342866" algn="l" defTabSz="914309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801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876" indent="-285724" algn="l" defTabSz="914309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6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2886" indent="-228578" algn="l" defTabSz="914309" rtl="0" eaLnBrk="1" latinLnBrk="0" hangingPunct="1">
        <a:spcBef>
          <a:spcPct val="20000"/>
        </a:spcBef>
        <a:buFont typeface="Wingdings" panose="05000000000000000000" pitchFamily="2" charset="2"/>
        <a:buChar char="ü"/>
        <a:defRPr sz="1401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041" indent="-228578" algn="l" defTabSz="914309" rtl="0" eaLnBrk="1" latinLnBrk="0" hangingPunct="1">
        <a:spcBef>
          <a:spcPct val="20000"/>
        </a:spcBef>
        <a:buFont typeface="Wingdings" panose="05000000000000000000" pitchFamily="2" charset="2"/>
        <a:buChar char="Ø"/>
        <a:defRPr sz="12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195" indent="-228578" algn="l" defTabSz="914309" rtl="0" eaLnBrk="1" latinLnBrk="0" hangingPunct="1">
        <a:spcBef>
          <a:spcPct val="20000"/>
        </a:spcBef>
        <a:buFont typeface="Wingdings" panose="05000000000000000000" pitchFamily="2" charset="2"/>
        <a:buChar char="Ø"/>
        <a:defRPr sz="12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350" indent="-228578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4" indent="-228578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8" indent="-228578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4" indent="-228578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55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2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8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4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5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4400" y="317567"/>
            <a:ext cx="1028700" cy="77092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0"/>
            <a:ext cx="6286288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531937"/>
            <a:ext cx="91440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9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YR-Tracking-WG Meeting  02/13/2020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9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E36C9-3AF3-4F25-819E-BE7B4BF519E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6F2C43A-44DF-47F7-A71B-2E2A9DA87D4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"/>
            <a:ext cx="1028700" cy="64404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6B14CCB-289C-46D8-A45C-CD661AF46CE9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0"/>
            <a:ext cx="10287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487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hf hdr="0" dt="0"/>
  <p:txStyles>
    <p:titleStyle>
      <a:lvl1pPr algn="ctr" defTabSz="914309" rtl="0" eaLnBrk="1" latinLnBrk="0" hangingPunct="1">
        <a:spcBef>
          <a:spcPct val="0"/>
        </a:spcBef>
        <a:buNone/>
        <a:defRPr sz="3001" kern="1200" baseline="0">
          <a:solidFill>
            <a:schemeClr val="tx2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866" indent="-342866" algn="l" defTabSz="914309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801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876" indent="-285724" algn="l" defTabSz="914309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6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2886" indent="-228578" algn="l" defTabSz="914309" rtl="0" eaLnBrk="1" latinLnBrk="0" hangingPunct="1">
        <a:spcBef>
          <a:spcPct val="20000"/>
        </a:spcBef>
        <a:buFont typeface="Wingdings" panose="05000000000000000000" pitchFamily="2" charset="2"/>
        <a:buChar char="ü"/>
        <a:defRPr sz="1401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041" indent="-228578" algn="l" defTabSz="914309" rtl="0" eaLnBrk="1" latinLnBrk="0" hangingPunct="1">
        <a:spcBef>
          <a:spcPct val="20000"/>
        </a:spcBef>
        <a:buFont typeface="Wingdings" panose="05000000000000000000" pitchFamily="2" charset="2"/>
        <a:buChar char="Ø"/>
        <a:defRPr sz="12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195" indent="-228578" algn="l" defTabSz="914309" rtl="0" eaLnBrk="1" latinLnBrk="0" hangingPunct="1">
        <a:spcBef>
          <a:spcPct val="20000"/>
        </a:spcBef>
        <a:buFont typeface="Wingdings" panose="05000000000000000000" pitchFamily="2" charset="2"/>
        <a:buChar char="Ø"/>
        <a:defRPr sz="12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350" indent="-228578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4" indent="-228578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8" indent="-228578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4" indent="-228578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55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2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8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4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5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62750" y="5843242"/>
            <a:ext cx="1028700" cy="77092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0"/>
            <a:ext cx="6286288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531937"/>
            <a:ext cx="91440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9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YR-Tracking-WG Meeting  02/13/2020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9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E36C9-3AF3-4F25-819E-BE7B4BF519E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6F2C43A-44DF-47F7-A71B-2E2A9DA87D4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482"/>
          <a:stretch/>
        </p:blipFill>
        <p:spPr>
          <a:xfrm>
            <a:off x="1352550" y="6108474"/>
            <a:ext cx="1028700" cy="50569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68F3815-05F2-454A-B52E-E2FE4D092EE5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7650" y="6131176"/>
            <a:ext cx="1028700" cy="48298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F506DB7-E2CB-492A-B3A9-562BA4145E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602"/>
          <a:stretch/>
        </p:blipFill>
        <p:spPr>
          <a:xfrm>
            <a:off x="5410200" y="6103942"/>
            <a:ext cx="1028700" cy="51022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49EEE2F-78B8-461F-B71A-6D2E31DDAE2A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08474"/>
            <a:ext cx="1028700" cy="50569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A69D6BA-F582-4A69-83E2-B785706A908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67" b="16812"/>
          <a:stretch/>
        </p:blipFill>
        <p:spPr>
          <a:xfrm>
            <a:off x="2705100" y="6066716"/>
            <a:ext cx="1028700" cy="54744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B8FB3F0-18DB-4EFD-9FC3-D0DE061A1B4C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5300" y="6111240"/>
            <a:ext cx="1028700" cy="50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971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hf hdr="0" dt="0"/>
  <p:txStyles>
    <p:titleStyle>
      <a:lvl1pPr algn="ctr" defTabSz="914309" rtl="0" eaLnBrk="1" latinLnBrk="0" hangingPunct="1">
        <a:spcBef>
          <a:spcPct val="0"/>
        </a:spcBef>
        <a:buNone/>
        <a:defRPr sz="3001" kern="1200" baseline="0">
          <a:solidFill>
            <a:schemeClr val="tx2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866" indent="-342866" algn="l" defTabSz="914309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801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876" indent="-285724" algn="l" defTabSz="914309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6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2886" indent="-228578" algn="l" defTabSz="914309" rtl="0" eaLnBrk="1" latinLnBrk="0" hangingPunct="1">
        <a:spcBef>
          <a:spcPct val="20000"/>
        </a:spcBef>
        <a:buFont typeface="Wingdings" panose="05000000000000000000" pitchFamily="2" charset="2"/>
        <a:buChar char="ü"/>
        <a:defRPr sz="1401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041" indent="-228578" algn="l" defTabSz="914309" rtl="0" eaLnBrk="1" latinLnBrk="0" hangingPunct="1">
        <a:spcBef>
          <a:spcPct val="20000"/>
        </a:spcBef>
        <a:buFont typeface="Wingdings" panose="05000000000000000000" pitchFamily="2" charset="2"/>
        <a:buChar char="Ø"/>
        <a:defRPr sz="12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195" indent="-228578" algn="l" defTabSz="914309" rtl="0" eaLnBrk="1" latinLnBrk="0" hangingPunct="1">
        <a:spcBef>
          <a:spcPct val="20000"/>
        </a:spcBef>
        <a:buFont typeface="Wingdings" panose="05000000000000000000" pitchFamily="2" charset="2"/>
        <a:buChar char="Ø"/>
        <a:defRPr sz="12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350" indent="-228578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4" indent="-228578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8" indent="-228578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4" indent="-228578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55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2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8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4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5" algn="l" defTabSz="914309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eicug-yr-detector-tracking@eicug.or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luejeans.com/623490569" TargetMode="External"/><Relationship Id="rId5" Type="http://schemas.openxmlformats.org/officeDocument/2006/relationships/hyperlink" Target="https://indico.bnl.gov/category/276/" TargetMode="External"/><Relationship Id="rId4" Type="http://schemas.openxmlformats.org/officeDocument/2006/relationships/hyperlink" Target="https://groups.google.com/a/eicug.org/forum/?hl=en#!forum/eicug-yr-detector-trackin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2438400"/>
            <a:ext cx="9144000" cy="1066800"/>
          </a:xfrm>
          <a:prstGeom prst="rect">
            <a:avLst/>
          </a:prstGeom>
        </p:spPr>
        <p:txBody>
          <a:bodyPr vert="horz" lIns="91440" tIns="45721" rIns="91440" bIns="45721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kern="1200" baseline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pPr>
              <a:lnSpc>
                <a:spcPts val="4000"/>
              </a:lnSpc>
            </a:pPr>
            <a:r>
              <a:rPr lang="en-US" sz="3200" dirty="0">
                <a:solidFill>
                  <a:srgbClr val="C00000"/>
                </a:solidFill>
                <a:cs typeface="Arial" panose="020B0604020202020204" pitchFamily="34" charset="0"/>
              </a:rPr>
              <a:t>Introduction to Tracking Working Group 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4294967295"/>
          </p:nvPr>
        </p:nvSpPr>
        <p:spPr>
          <a:xfrm>
            <a:off x="0" y="4191000"/>
            <a:ext cx="9144000" cy="129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800" dirty="0">
                <a:solidFill>
                  <a:schemeClr val="tx2"/>
                </a:solidFill>
                <a:cs typeface="Arial" panose="020B0604020202020204" pitchFamily="34" charset="0"/>
              </a:rPr>
              <a:t>Kick-off Meeting, February 13, 2020</a:t>
            </a:r>
          </a:p>
          <a:p>
            <a:pPr marL="0" indent="0" algn="ctr">
              <a:lnSpc>
                <a:spcPct val="150000"/>
              </a:lnSpc>
              <a:spcBef>
                <a:spcPts val="1800"/>
              </a:spcBef>
              <a:buNone/>
            </a:pPr>
            <a:r>
              <a:rPr lang="en-US" sz="1800" b="1" dirty="0">
                <a:cs typeface="Arial" panose="020B0604020202020204" pitchFamily="34" charset="0"/>
              </a:rPr>
              <a:t>Kondo Gnanvo</a:t>
            </a:r>
          </a:p>
        </p:txBody>
      </p:sp>
    </p:spTree>
    <p:extLst>
      <p:ext uri="{BB962C8B-B14F-4D97-AF65-F5344CB8AC3E}">
        <p14:creationId xmlns:p14="http://schemas.microsoft.com/office/powerpoint/2010/main" val="1847624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E9A5110-D5B7-444B-9166-275E6C6FF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0"/>
            <a:ext cx="8077200" cy="914399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Introduction to Tracking Working Group</a:t>
            </a:r>
            <a:br>
              <a:rPr lang="en-US" sz="2400" dirty="0">
                <a:solidFill>
                  <a:srgbClr val="C00000"/>
                </a:solidFill>
              </a:rPr>
            </a:b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YR-Tracking-WG Meeting  02/13/2020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222FA2-1743-49AE-A5B7-083925913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E36C9-3AF3-4F25-819E-BE7B4BF519E9}" type="slidenum">
              <a:rPr lang="en-US" smtClean="0"/>
              <a:t>2</a:t>
            </a:fld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DC3FD38-FA7F-4023-9689-89B369116497}"/>
              </a:ext>
            </a:extLst>
          </p:cNvPr>
          <p:cNvSpPr/>
          <p:nvPr/>
        </p:nvSpPr>
        <p:spPr>
          <a:xfrm>
            <a:off x="-1" y="1040179"/>
            <a:ext cx="2650921" cy="2312621"/>
          </a:xfrm>
          <a:prstGeom prst="rect">
            <a:avLst/>
          </a:prstGeom>
          <a:noFill/>
          <a:ln w="12700">
            <a:noFill/>
          </a:ln>
        </p:spPr>
        <p:txBody>
          <a:bodyPr wrap="square">
            <a:spAutoFit/>
          </a:bodyPr>
          <a:lstStyle/>
          <a:p>
            <a:pPr marL="91440">
              <a:lnSpc>
                <a:spcPct val="200000"/>
              </a:lnSpc>
            </a:pPr>
            <a:r>
              <a:rPr lang="en-US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Yellow Report: </a:t>
            </a:r>
          </a:p>
          <a:p>
            <a:pPr marL="91440">
              <a:lnSpc>
                <a:spcPct val="200000"/>
              </a:lnSpc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Kick-off Meeting @ MIT Dec 2019 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880" indent="-182880">
              <a:lnSpc>
                <a:spcPct val="200000"/>
              </a:lnSpc>
              <a:buFont typeface="Cambria Math" panose="02040503050406030204" pitchFamily="18" charset="0"/>
              <a:buChar char="⇨"/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3 Main Working Groups</a:t>
            </a:r>
          </a:p>
          <a:p>
            <a:pPr marL="182880" indent="-18288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Physics Working Group</a:t>
            </a:r>
          </a:p>
          <a:p>
            <a:pPr marL="182880" indent="-18288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Detector Working Group</a:t>
            </a:r>
          </a:p>
          <a:p>
            <a:pPr marL="182880" indent="-18288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Accelerator Working Group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0DFFF73-8964-4749-975E-A70700E1BD79}"/>
              </a:ext>
            </a:extLst>
          </p:cNvPr>
          <p:cNvGrpSpPr>
            <a:grpSpLocks noChangeAspect="1"/>
          </p:cNvGrpSpPr>
          <p:nvPr/>
        </p:nvGrpSpPr>
        <p:grpSpPr>
          <a:xfrm>
            <a:off x="2622642" y="990600"/>
            <a:ext cx="6498288" cy="3657600"/>
            <a:chOff x="3176796" y="1066800"/>
            <a:chExt cx="5943600" cy="3345390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FEE17452-9DCE-4536-BB33-097CA3AD0EB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176796" y="1066800"/>
              <a:ext cx="5943600" cy="3345390"/>
            </a:xfrm>
            <a:prstGeom prst="rect">
              <a:avLst/>
            </a:prstGeom>
          </p:spPr>
        </p:pic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F408F188-86AA-4123-9FDC-0550AEA1FC53}"/>
                </a:ext>
              </a:extLst>
            </p:cNvPr>
            <p:cNvSpPr/>
            <p:nvPr/>
          </p:nvSpPr>
          <p:spPr>
            <a:xfrm>
              <a:off x="5458487" y="3003727"/>
              <a:ext cx="731520" cy="548640"/>
            </a:xfrm>
            <a:prstGeom prst="roundRect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F70A2DE8-5438-4FDB-9A8A-4EFEF87AEF6F}"/>
                </a:ext>
              </a:extLst>
            </p:cNvPr>
            <p:cNvSpPr/>
            <p:nvPr/>
          </p:nvSpPr>
          <p:spPr>
            <a:xfrm>
              <a:off x="5485941" y="2204168"/>
              <a:ext cx="731520" cy="548640"/>
            </a:xfrm>
            <a:prstGeom prst="roundRect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C660013D-5430-44C1-8750-8AB85707C3A5}"/>
              </a:ext>
            </a:extLst>
          </p:cNvPr>
          <p:cNvSpPr/>
          <p:nvPr/>
        </p:nvSpPr>
        <p:spPr>
          <a:xfrm>
            <a:off x="-4894" y="4572000"/>
            <a:ext cx="9144000" cy="1997150"/>
          </a:xfrm>
          <a:prstGeom prst="rect">
            <a:avLst/>
          </a:prstGeom>
          <a:noFill/>
          <a:ln w="12700">
            <a:noFill/>
          </a:ln>
        </p:spPr>
        <p:txBody>
          <a:bodyPr wrap="square">
            <a:spAutoFit/>
          </a:bodyPr>
          <a:lstStyle/>
          <a:p>
            <a:pPr marL="182880" lvl="0" indent="-182880">
              <a:lnSpc>
                <a:spcPct val="200000"/>
              </a:lnSpc>
              <a:buFont typeface="Cambria Math" panose="02040503050406030204" pitchFamily="18" charset="0"/>
              <a:buChar char="⇨"/>
            </a:pPr>
            <a:r>
              <a:rPr lang="en-US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Tracking Working Group: </a:t>
            </a:r>
            <a:r>
              <a:rPr lang="en-US" sz="1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Peter Jones</a:t>
            </a:r>
          </a:p>
          <a:p>
            <a:pPr marL="182880" indent="-18288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Include the tracking in both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Barrel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and the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End Caps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regions but not far forward (backward) trackers</a:t>
            </a:r>
          </a:p>
          <a:p>
            <a:pPr marL="182880" indent="-18288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sub conveners: </a:t>
            </a:r>
          </a:p>
          <a:p>
            <a:pPr marL="640080" lvl="1" indent="-27432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Annalisa </a:t>
            </a:r>
            <a:r>
              <a:rPr lang="en-US" sz="12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Mastroserio</a:t>
            </a:r>
            <a:r>
              <a:rPr lang="en-US" sz="1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⇨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Simulation and Integration Coordination </a:t>
            </a:r>
          </a:p>
          <a:p>
            <a:pPr marL="640080" lvl="1" indent="-27432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Kondo Gnanvo </a:t>
            </a: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⇨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Gaseous Detectors</a:t>
            </a:r>
          </a:p>
          <a:p>
            <a:pPr marL="640080" lvl="1" indent="-27432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Leo Greiner </a:t>
            </a:r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⇨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Silicon Detectors </a:t>
            </a:r>
          </a:p>
        </p:txBody>
      </p:sp>
    </p:spTree>
    <p:extLst>
      <p:ext uri="{BB962C8B-B14F-4D97-AF65-F5344CB8AC3E}">
        <p14:creationId xmlns:p14="http://schemas.microsoft.com/office/powerpoint/2010/main" val="106239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E9A5110-D5B7-444B-9166-275E6C6FF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"/>
            <a:ext cx="8077200" cy="68580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Useful links of Tracking Working Group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YR-Tracking-WG Meeting  02/13/2020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222FA2-1743-49AE-A5B7-083925913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E36C9-3AF3-4F25-819E-BE7B4BF519E9}" type="slidenum">
              <a:rPr lang="en-US" smtClean="0"/>
              <a:t>3</a:t>
            </a:fld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A95558A-B5F2-4730-A5FE-011D7C648133}"/>
              </a:ext>
            </a:extLst>
          </p:cNvPr>
          <p:cNvSpPr/>
          <p:nvPr/>
        </p:nvSpPr>
        <p:spPr>
          <a:xfrm>
            <a:off x="0" y="1025367"/>
            <a:ext cx="9144000" cy="5223033"/>
          </a:xfrm>
          <a:prstGeom prst="rect">
            <a:avLst/>
          </a:prstGeom>
          <a:noFill/>
          <a:ln w="12700">
            <a:noFill/>
          </a:ln>
        </p:spPr>
        <p:txBody>
          <a:bodyPr wrap="square">
            <a:spAutoFit/>
          </a:bodyPr>
          <a:lstStyle/>
          <a:p>
            <a:pPr marL="43434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Mailing list: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Currently 46 members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8640" lvl="1">
              <a:lnSpc>
                <a:spcPct val="150000"/>
              </a:lnSpc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eicug-yr-detector-tracking</a:t>
            </a:r>
            <a:r>
              <a:rPr lang="en-US" sz="1400" dirty="0">
                <a:hlinkClick r:id="rId3"/>
              </a:rPr>
              <a:t>@eicug.org</a:t>
            </a:r>
            <a:r>
              <a:rPr lang="en-US" sz="1400" dirty="0"/>
              <a:t> </a:t>
            </a:r>
          </a:p>
          <a:p>
            <a:pPr marL="43434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3434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Google groups: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Currently 46 members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8640" lvl="1">
              <a:lnSpc>
                <a:spcPct val="150000"/>
              </a:lnSpc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https://groups.google.com/a/eicug.org/forum/?hl=en#!forum/eicug-yr-detector-tracking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3434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3434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Indico page</a:t>
            </a:r>
          </a:p>
          <a:p>
            <a:pPr marL="548640" lvl="1">
              <a:lnSpc>
                <a:spcPct val="150000"/>
              </a:lnSpc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https://indico.bnl.gov/category/276/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3434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3434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Bluejeans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link: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could also be found from the Indico page</a:t>
            </a:r>
          </a:p>
          <a:p>
            <a:pPr marL="548640" lvl="1">
              <a:lnSpc>
                <a:spcPct val="150000"/>
              </a:lnSpc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https://bluejeans.com/623490569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548640" lvl="1">
              <a:lnSpc>
                <a:spcPct val="150000"/>
              </a:lnSpc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719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We will up later today a doodle poll to chose a meeting time that work for the majority. Will probably settle for a weekly meeting </a:t>
            </a:r>
          </a:p>
          <a:p>
            <a:pPr marL="37719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 meeting will be next week after the doodle poll results: </a:t>
            </a:r>
            <a:r>
              <a:rPr lang="en-US" sz="1400" dirty="0">
                <a:solidFill>
                  <a:srgbClr val="C0000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⇨ Will discuss in more details task assignment to participating groups</a:t>
            </a:r>
            <a:endParaRPr lang="en-US" sz="1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968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E9A5110-D5B7-444B-9166-275E6C6FF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"/>
            <a:ext cx="6743488" cy="68580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Today’s agenda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YR-Tracking-WG Meeting  02/13/2020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222FA2-1743-49AE-A5B7-083925913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E36C9-3AF3-4F25-819E-BE7B4BF519E9}" type="slidenum">
              <a:rPr lang="en-US" smtClean="0"/>
              <a:t>4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7DDBABB-3EE1-4EF8-8336-560D788665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5963" y="838200"/>
            <a:ext cx="6032074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868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8100"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10.xml><?xml version="1.0" encoding="utf-8"?>
<a:theme xmlns:a="http://schemas.openxmlformats.org/drawingml/2006/main" name="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8100"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8100"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8100"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8100"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8100"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6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8100"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7.xml><?xml version="1.0" encoding="utf-8"?>
<a:theme xmlns:a="http://schemas.openxmlformats.org/drawingml/2006/main" name="1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8100"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8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8100"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9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8100"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17213</TotalTime>
  <Words>232</Words>
  <Application>Microsoft Office PowerPoint</Application>
  <PresentationFormat>On-screen Show (4:3)</PresentationFormat>
  <Paragraphs>41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10</vt:i4>
      </vt:variant>
      <vt:variant>
        <vt:lpstr>Slide Titles</vt:lpstr>
      </vt:variant>
      <vt:variant>
        <vt:i4>4</vt:i4>
      </vt:variant>
    </vt:vector>
  </HeadingPairs>
  <TitlesOfParts>
    <vt:vector size="18" baseType="lpstr">
      <vt:lpstr>Arial</vt:lpstr>
      <vt:lpstr>Calibri</vt:lpstr>
      <vt:lpstr>Cambria Math</vt:lpstr>
      <vt:lpstr>Wingdings</vt:lpstr>
      <vt:lpstr>Office Theme</vt:lpstr>
      <vt:lpstr>1_Office Theme</vt:lpstr>
      <vt:lpstr>2_Office Theme</vt:lpstr>
      <vt:lpstr>3_Office Theme</vt:lpstr>
      <vt:lpstr>4_Office Theme</vt:lpstr>
      <vt:lpstr>5_Office Theme</vt:lpstr>
      <vt:lpstr>11_Office Theme</vt:lpstr>
      <vt:lpstr>6_Office Theme</vt:lpstr>
      <vt:lpstr>7_Office Theme</vt:lpstr>
      <vt:lpstr>8_Office Theme</vt:lpstr>
      <vt:lpstr>PowerPoint Presentation</vt:lpstr>
      <vt:lpstr>Introduction to Tracking Working Group </vt:lpstr>
      <vt:lpstr>Useful links of Tracking Working Group</vt:lpstr>
      <vt:lpstr>Today’s 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kgnanvo</dc:creator>
  <cp:lastModifiedBy>Kondo Gnanvo</cp:lastModifiedBy>
  <cp:revision>2450</cp:revision>
  <dcterms:created xsi:type="dcterms:W3CDTF">2013-04-08T15:33:27Z</dcterms:created>
  <dcterms:modified xsi:type="dcterms:W3CDTF">2020-02-13T14:48:54Z</dcterms:modified>
</cp:coreProperties>
</file>