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46"/>
    <p:restoredTop sz="94705"/>
  </p:normalViewPr>
  <p:slideViewPr>
    <p:cSldViewPr snapToGrid="0" snapToObjects="1">
      <p:cViewPr varScale="1">
        <p:scale>
          <a:sx n="114" d="100"/>
          <a:sy n="114" d="100"/>
        </p:scale>
        <p:origin x="62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CEC34-9362-1945-99AB-0A8508F4A617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F7663-857E-084B-AA1E-CA910F9EA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09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D041C3-A932-FF4B-A933-9C451A677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A2B3984-0CE9-EF47-8502-080209057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CBE8C0-639B-1140-9B7B-57D171F82B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492875"/>
            <a:ext cx="2743200" cy="365125"/>
          </a:xfrm>
        </p:spPr>
        <p:txBody>
          <a:bodyPr/>
          <a:lstStyle/>
          <a:p>
            <a:fld id="{1A628781-FCC3-F64E-B72A-9C7182976264}" type="datetime1">
              <a:rPr lang="it-IT" smtClean="0"/>
              <a:t>19/02/2020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CDC5F1-BDDA-0A4B-97E3-82C2E0E47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/>
          <a:p>
            <a:r>
              <a:rPr lang="en-GB"/>
              <a:t>A. Mastroserio - D. Elia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D12B9E-90D0-364D-BEDC-321E2C57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492873"/>
            <a:ext cx="2743200" cy="365125"/>
          </a:xfrm>
        </p:spPr>
        <p:txBody>
          <a:bodyPr/>
          <a:lstStyle/>
          <a:p>
            <a:fld id="{468E591B-14B0-8446-87FD-2071AF2D7EC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A3216F61-FFBA-9D43-8C5B-B12C73F57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301112" cy="146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97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5E04EE-6662-7D4D-9413-3251761D3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0068E11-40EF-9940-B960-157B8D263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2EF454-7281-7145-B311-BBFD4D89E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A67B3-CDAF-614E-BAF8-FE04B267738D}" type="datetime1">
              <a:rPr lang="it-IT" smtClean="0"/>
              <a:t>19/02/2020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CD9C1A-F38F-0140-B316-F3E05F95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A. Mastroserio - D. Elia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98CAC1-1265-804F-8929-9DF8A4CEA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1B-14B0-8446-87FD-2071AF2D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4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5DD1B18-9A79-8A45-A04C-1D170EC167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26D258A-B41C-CE48-A527-26ABC9A64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E89171-EB47-9347-884A-3D3E507B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AC42-DBD1-8B44-B34B-D975FCDDDF87}" type="datetime1">
              <a:rPr lang="it-IT" smtClean="0"/>
              <a:t>19/02/2020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35DD4A-2C1D-CE4A-B97D-5C7B04FC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A. Mastroserio - D. Elia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2D1F23-A58E-4145-B57D-0AC66F45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1B-14B0-8446-87FD-2071AF2D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54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ED43F8-E278-1D43-AAD6-17A7419F8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7"/>
            <a:ext cx="12192000" cy="869249"/>
          </a:xfrm>
        </p:spPr>
        <p:txBody>
          <a:bodyPr>
            <a:noAutofit/>
          </a:bodyPr>
          <a:lstStyle>
            <a:lvl1pPr>
              <a:defRPr sz="3500" b="1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B28EEB-116C-FC42-8227-D5E906531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GB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14D94A-826B-0043-A83B-6F80FB83E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3149"/>
            <a:ext cx="2743200" cy="365125"/>
          </a:xfrm>
        </p:spPr>
        <p:txBody>
          <a:bodyPr/>
          <a:lstStyle/>
          <a:p>
            <a:fld id="{CFEE3412-1649-5242-9BD3-091375C8C486}" type="datetime1">
              <a:rPr lang="it-IT" smtClean="0"/>
              <a:t>19/02/2020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0911FA-574C-E043-8169-28A35DAF3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69557" y="6483149"/>
            <a:ext cx="4114800" cy="365125"/>
          </a:xfrm>
        </p:spPr>
        <p:txBody>
          <a:bodyPr/>
          <a:lstStyle/>
          <a:p>
            <a:r>
              <a:rPr lang="en-GB"/>
              <a:t>A. Mastroserio - D. Elia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825B92-BD00-7149-B5D8-DFF1DF6F2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0714" y="6494724"/>
            <a:ext cx="2743200" cy="365125"/>
          </a:xfrm>
        </p:spPr>
        <p:txBody>
          <a:bodyPr/>
          <a:lstStyle/>
          <a:p>
            <a:fld id="{468E591B-14B0-8446-87FD-2071AF2D7EC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id="{3DB8D885-C0E3-2A4A-874D-482B201720B9}"/>
              </a:ext>
            </a:extLst>
          </p:cNvPr>
          <p:cNvCxnSpPr/>
          <p:nvPr userDrawn="1"/>
        </p:nvCxnSpPr>
        <p:spPr>
          <a:xfrm>
            <a:off x="0" y="927876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>
            <a:extLst>
              <a:ext uri="{FF2B5EF4-FFF2-40B4-BE49-F238E27FC236}">
                <a16:creationId xmlns:a16="http://schemas.microsoft.com/office/drawing/2014/main" id="{16E7A550-D068-E741-9464-EC0D1B71F4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1663" y="6155113"/>
            <a:ext cx="1446835" cy="919598"/>
          </a:xfrm>
          <a:prstGeom prst="rect">
            <a:avLst/>
          </a:prstGeom>
        </p:spPr>
      </p:pic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579EA436-AF57-974A-A18D-DD0755EA1ADA}"/>
              </a:ext>
            </a:extLst>
          </p:cNvPr>
          <p:cNvCxnSpPr>
            <a:cxnSpLocks/>
          </p:cNvCxnSpPr>
          <p:nvPr userDrawn="1"/>
        </p:nvCxnSpPr>
        <p:spPr>
          <a:xfrm>
            <a:off x="-13502" y="6483149"/>
            <a:ext cx="10959408" cy="11575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59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E50EE4-6FB7-0544-8872-CC8C50A55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0773B31-DD36-2E40-BE64-867A1C358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B7FD75-4426-1543-9B55-B87DA5E22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FE3A-E325-E542-A665-3C4F197E0145}" type="datetime1">
              <a:rPr lang="it-IT" smtClean="0"/>
              <a:t>19/02/2020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C38ACF-E3D8-BA4E-AB2E-06D7EFED0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A. Mastroserio - D. Elia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183811-B7F9-9F44-9A80-B60035F02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1B-14B0-8446-87FD-2071AF2D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2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F6FFBE-098D-FE48-AE42-4CD5E1BF5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5D963D-7103-2C4D-B65A-C3BF3B402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9545AAA-40DD-7944-ADFE-61A358C587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B0ACC5-788D-6540-BCBC-6F40AEA8B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8AE9-8A07-7B47-8CB1-AFE151560CDD}" type="datetime1">
              <a:rPr lang="it-IT" smtClean="0"/>
              <a:t>19/02/2020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6A96E3-0C3E-034C-AFEC-082588553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A. Mastroserio - D. Elia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BFEACD-F68E-4140-94FF-378081A60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1B-14B0-8446-87FD-2071AF2D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43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40F7FF-944C-E44C-A754-3361D46AD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0F0DF3B-3C7D-FA45-8CB0-144CEB1D6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AC62590-9702-3445-87E9-85101ADFD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E6B3A60-D3D1-E748-ACA5-A05865D245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2AC9B14-3D4E-1F4F-BB4F-25E6DF558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9EDDB58-ECC8-B743-B53A-9CB01B1B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157C-D789-9248-AAED-2EDB10797C1B}" type="datetime1">
              <a:rPr lang="it-IT" smtClean="0"/>
              <a:t>19/02/2020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55E0C89-FAD2-1A4E-9F2B-E6FD4D62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A. Mastroserio - D. Elia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7B38A0-D62C-A642-B4A2-5C37118B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1B-14B0-8446-87FD-2071AF2D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98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8EC23B-27D0-2D4B-9268-F92FCB1E5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4FC438B-FCC8-504F-AB11-9832BEAB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707BE-6FA9-1441-8C92-CB8FCA447A53}" type="datetime1">
              <a:rPr lang="it-IT" smtClean="0"/>
              <a:t>19/02/2020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C169CC7-4BC0-C041-8782-54CC7A88F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A. Mastroserio - D. Elia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4B1D792-143F-6F48-BD95-0AB382904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1B-14B0-8446-87FD-2071AF2D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09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A5250F-3EF9-214F-AEFE-9A9B12B2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F377-8680-774C-941E-4389147EAFCE}" type="datetime1">
              <a:rPr lang="it-IT" smtClean="0"/>
              <a:t>19/02/2020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C9FA80B-F981-E04E-AD54-CF8D1CD3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A. Mastroserio - D. Elia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05375E6-3B26-1A4F-BDB8-AD250E7BB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1B-14B0-8446-87FD-2071AF2D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81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052FDF-1D67-4A40-9BA6-8A60FCFA1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6866F-5FBF-4E4F-9CFF-51035AFA5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7E480D4-9F7B-D241-97CF-E8E61E003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A2A267-7C57-EC46-AEF5-53C3635CF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D077-E965-A24C-9323-84D15F0A1928}" type="datetime1">
              <a:rPr lang="it-IT" smtClean="0"/>
              <a:t>19/02/2020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5D54A5E-5B39-BA41-92D3-27D9122D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A. Mastroserio - D. Elia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C3D9BE-B2E9-C849-A7C6-333573E31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1B-14B0-8446-87FD-2071AF2D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0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974F14-E537-5E49-B664-CF571B3A6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D11130-29EB-844A-9C71-872E168FF1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9996E72-C06B-6A4D-9909-4E6C333E6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79C43E-FD8C-204B-B4A0-464D62341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C262-8E81-6F44-869D-0E0ADA6D2DF5}" type="datetime1">
              <a:rPr lang="it-IT" smtClean="0"/>
              <a:t>19/02/2020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BCEC1B-DA46-604E-BE9A-55860649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A. Mastroserio - D. Elia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0671AAB-6340-B94D-9FEB-AEDEC612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1B-14B0-8446-87FD-2071AF2D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53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0037200-9500-384E-B55A-C87BD0B7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7"/>
            <a:ext cx="12192000" cy="1155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  <a:endParaRPr lang="en-GB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4737EA9-5B75-6449-992F-6D3387309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7E94D4-BD58-EE47-8BAF-2EAA273161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47B83-4E2A-6C4A-8442-882190906CC1}" type="datetime1">
              <a:rPr lang="it-IT" smtClean="0"/>
              <a:t>19/02/2020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F0073F-8E15-BA49-B0AA-1C1897CC5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A. Mastroserio - D. Elia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9A8E22-799B-E44D-BC19-A95832F46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E591B-14B0-8446-87FD-2071AF2D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95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560538-4B5A-1B46-BA36-AA8A50329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Preliminary work plan outline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9BE560-7E81-6B4C-88F4-038015FD4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9097"/>
            <a:ext cx="12192000" cy="57357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>
              <a:buFont typeface="Wingdings" pitchFamily="2" charset="2"/>
              <a:buChar char="§"/>
            </a:pPr>
            <a:r>
              <a:rPr lang="en-GB" u="sng" dirty="0"/>
              <a:t>EIC Fast simulation</a:t>
            </a:r>
            <a:r>
              <a:rPr lang="en-GB" dirty="0"/>
              <a:t>: 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Check present implementation of </a:t>
            </a:r>
            <a:r>
              <a:rPr lang="en-GB" dirty="0" err="1"/>
              <a:t>vertexing</a:t>
            </a:r>
            <a:r>
              <a:rPr lang="en-GB" dirty="0"/>
              <a:t>/tracking </a:t>
            </a:r>
            <a:r>
              <a:rPr lang="en-GB" dirty="0" err="1"/>
              <a:t>dets</a:t>
            </a:r>
            <a:r>
              <a:rPr lang="en-GB" dirty="0"/>
              <a:t> in the EIC fast simulation tool 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In parallel, try to exploit other available fast simulation tools </a:t>
            </a:r>
          </a:p>
          <a:p>
            <a:pPr lvl="2">
              <a:buFont typeface="Wingdings" pitchFamily="2" charset="2"/>
              <a:buChar char="§"/>
            </a:pPr>
            <a:r>
              <a:rPr lang="en-GB" sz="2100" dirty="0"/>
              <a:t>Implement starting configuration (</a:t>
            </a:r>
            <a:r>
              <a:rPr lang="en-GB" sz="2100" dirty="0" err="1"/>
              <a:t>eg</a:t>
            </a:r>
            <a:r>
              <a:rPr lang="en-GB" sz="2100" dirty="0"/>
              <a:t> nr. of layers, space-point resolution </a:t>
            </a:r>
            <a:r>
              <a:rPr lang="en-GB" sz="2100" dirty="0" err="1"/>
              <a:t>etc</a:t>
            </a:r>
            <a:r>
              <a:rPr lang="en-GB" sz="2100" dirty="0"/>
              <a:t>) as in the EIC fast </a:t>
            </a:r>
            <a:r>
              <a:rPr lang="en-GB" sz="2100" dirty="0" err="1"/>
              <a:t>sim</a:t>
            </a:r>
            <a:endParaRPr lang="en-GB" sz="2100" dirty="0"/>
          </a:p>
          <a:p>
            <a:pPr lvl="1">
              <a:buFont typeface="Wingdings" pitchFamily="2" charset="2"/>
              <a:buChar char="§"/>
            </a:pPr>
            <a:r>
              <a:rPr lang="en-GB" dirty="0"/>
              <a:t>Preliminary study on tracking and vertexing performances 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/>
              <a:t>Efficiency, momentum and impact parameter resolution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/>
              <a:t>Check performance </a:t>
            </a:r>
            <a:r>
              <a:rPr lang="en-GB" dirty="0" err="1"/>
              <a:t>vs</a:t>
            </a:r>
            <a:r>
              <a:rPr lang="en-GB" dirty="0"/>
              <a:t> different detector configuration options 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Study track finding algorithms: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/>
              <a:t>Gaseous only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/>
              <a:t>Si tracking only 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/>
              <a:t>Combined Gaseous and Si tracking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u="sng" dirty="0"/>
              <a:t>EIC Full simulation</a:t>
            </a:r>
            <a:r>
              <a:rPr lang="en-GB" dirty="0"/>
              <a:t>: 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Check present implementation of </a:t>
            </a:r>
            <a:r>
              <a:rPr lang="en-GB" dirty="0" err="1"/>
              <a:t>vertexing</a:t>
            </a:r>
            <a:r>
              <a:rPr lang="en-GB" dirty="0"/>
              <a:t>/tracking </a:t>
            </a:r>
            <a:r>
              <a:rPr lang="en-GB" dirty="0" err="1"/>
              <a:t>dets</a:t>
            </a:r>
            <a:r>
              <a:rPr lang="en-GB" dirty="0"/>
              <a:t> in fun4all and G4E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Cross-checks with fast simulation on basic performance results 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Initial performance studies based on current implementation of tracking algorithms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Study track finding algorithms (here based on realistic </a:t>
            </a:r>
            <a:r>
              <a:rPr lang="en-GB" dirty="0" err="1"/>
              <a:t>sim</a:t>
            </a:r>
            <a:r>
              <a:rPr lang="en-GB" dirty="0"/>
              <a:t> + reconstruction):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/>
              <a:t>Gaseous only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/>
              <a:t>Si tracking only 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/>
              <a:t>Combined Gaseous and Si tracking</a:t>
            </a:r>
          </a:p>
          <a:p>
            <a:pPr lvl="1">
              <a:buFont typeface="Wingdings" pitchFamily="2" charset="2"/>
              <a:buChar char="§"/>
            </a:pPr>
            <a:endParaRPr lang="en-GB" dirty="0"/>
          </a:p>
          <a:p>
            <a:pPr lvl="1">
              <a:buFont typeface="Wingdings" pitchFamily="2" charset="2"/>
              <a:buChar char="§"/>
            </a:pPr>
            <a:endParaRPr lang="en-GB" dirty="0"/>
          </a:p>
          <a:p>
            <a:pPr lvl="2">
              <a:buFont typeface="Wingdings" pitchFamily="2" charset="2"/>
              <a:buChar char="§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C4F2AAF-50D6-1841-8B99-3462849D8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37B7-9317-CA4E-AE0C-4160DE0DFDD2}" type="datetime1">
              <a:rPr lang="it-IT" smtClean="0"/>
              <a:t>19/02/2020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711311-E4A3-7B40-9DF5-1A6BBB88A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A. Mastroserio - D. Elia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FA95865-C2C4-1741-B17E-58109E584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1B-14B0-8446-87FD-2071AF2D7EC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29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F18FCE-483A-3145-B5F4-3EFAE71D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comments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CAF990-59BE-B54B-84A7-2B88B7A0A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712" y="1372335"/>
            <a:ext cx="6912578" cy="4095251"/>
          </a:xfrm>
        </p:spPr>
        <p:txBody>
          <a:bodyPr>
            <a:normAutofit fontScale="92500"/>
          </a:bodyPr>
          <a:lstStyle/>
          <a:p>
            <a:r>
              <a:rPr lang="en-GB" dirty="0"/>
              <a:t>Share your interest and expertise with us to organize together at best your contribution to the YR effort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Our working team needs you: please do not hesitate to express already today or in the coming days </a:t>
            </a:r>
          </a:p>
          <a:p>
            <a:pPr lvl="1"/>
            <a:r>
              <a:rPr lang="en-GB" dirty="0"/>
              <a:t>your field of interest</a:t>
            </a:r>
          </a:p>
          <a:p>
            <a:pPr lvl="1"/>
            <a:r>
              <a:rPr lang="en-GB" dirty="0"/>
              <a:t>your possible involvement in the work plan </a:t>
            </a:r>
          </a:p>
          <a:p>
            <a:pPr lvl="1"/>
            <a:r>
              <a:rPr lang="en-GB" dirty="0"/>
              <a:t>any other ideas / proposals 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DE41C8B2-327E-C54D-BDCA-AAA101A88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FF5B-8E1B-6944-AF81-6DA10BD59D3C}" type="datetime1">
              <a:rPr lang="it-IT" smtClean="0"/>
              <a:t>19/02/2020</a:t>
            </a:fld>
            <a:endParaRPr lang="en-GB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F59634FC-D103-5D49-BAED-F5D372240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A. Mastroserio - D. Elia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271AD8A6-783F-7044-BAA5-FE11B706F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1B-14B0-8446-87FD-2071AF2D7EC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438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3401</TotalTime>
  <Words>220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Wingdings</vt:lpstr>
      <vt:lpstr>Tema di Office</vt:lpstr>
      <vt:lpstr>Simulation Preliminary work plan outline</vt:lpstr>
      <vt:lpstr>Final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Annalisa Mastroserio</dc:title>
  <dc:creator>Annalisa Annalisa</dc:creator>
  <cp:lastModifiedBy>Kondo Gnanvo</cp:lastModifiedBy>
  <cp:revision>77</cp:revision>
  <dcterms:created xsi:type="dcterms:W3CDTF">2020-02-10T09:15:00Z</dcterms:created>
  <dcterms:modified xsi:type="dcterms:W3CDTF">2020-02-19T21:34:05Z</dcterms:modified>
</cp:coreProperties>
</file>