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2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8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5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2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0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4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5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1E95-76B2-45EE-BC27-54A32817DE1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2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1E95-76B2-45EE-BC27-54A32817DE1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17C77-30E7-4564-BAC8-09830F1DC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7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42915" y="389613"/>
            <a:ext cx="510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 tracking topics/tasks for Thursday Feb. 20 meeting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4902" y="1033669"/>
            <a:ext cx="96210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Integration of the existing proposals into a common framework (BEAST and UC configuration)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Development of a plan for doing performance studies as a function of # discs, spacing, size,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Ditto for the vertex layers.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 a parametrization of services load estimates as a function of the technology used to integrate into the simulations.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Gathering and integration of background studies, beam pipe configuration, magnetic field maps, etc. into the simulations.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Integration of the expected single point resolution of the likely sensor candidates into the simulations.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Simulation performance testing of all silicon detector designs.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Technology: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Complete technology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Preliminary structural support designs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Preliminary cooling designs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2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leo</cp:lastModifiedBy>
  <cp:revision>6</cp:revision>
  <dcterms:created xsi:type="dcterms:W3CDTF">2020-02-19T04:19:00Z</dcterms:created>
  <dcterms:modified xsi:type="dcterms:W3CDTF">2020-02-19T05:03:36Z</dcterms:modified>
</cp:coreProperties>
</file>