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1E95-76B2-45EE-BC27-54A32817DE1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7C77-30E7-4564-BAC8-09830F1DC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29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1E95-76B2-45EE-BC27-54A32817DE1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7C77-30E7-4564-BAC8-09830F1DC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8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1E95-76B2-45EE-BC27-54A32817DE1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7C77-30E7-4564-BAC8-09830F1DC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7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1E95-76B2-45EE-BC27-54A32817DE1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7C77-30E7-4564-BAC8-09830F1DC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52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1E95-76B2-45EE-BC27-54A32817DE1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7C77-30E7-4564-BAC8-09830F1DC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827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1E95-76B2-45EE-BC27-54A32817DE1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7C77-30E7-4564-BAC8-09830F1DC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75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1E95-76B2-45EE-BC27-54A32817DE1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7C77-30E7-4564-BAC8-09830F1DC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02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1E95-76B2-45EE-BC27-54A32817DE1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7C77-30E7-4564-BAC8-09830F1DC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6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1E95-76B2-45EE-BC27-54A32817DE1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7C77-30E7-4564-BAC8-09830F1DC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4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1E95-76B2-45EE-BC27-54A32817DE1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7C77-30E7-4564-BAC8-09830F1DC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056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1E95-76B2-45EE-BC27-54A32817DE1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7C77-30E7-4564-BAC8-09830F1DC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020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A1E95-76B2-45EE-BC27-54A32817DE1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17C77-30E7-4564-BAC8-09830F1DC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772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4087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Gaseous tracking topics / tasks for Thursday Feb. 20 meeting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25902"/>
            <a:ext cx="12192000" cy="6269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Simulation: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Integration of the Barrel &amp; End Gap detector technologies into a common framework (BEAST, 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ePHENIX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or JLEIC Detector)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TPC + MPGDs i.e. GEMs, µRWELL or micromegas </a:t>
            </a: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(eRD6 and </a:t>
            </a:r>
            <a:r>
              <a:rPr lang="en-US" sz="1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Saclay</a:t>
            </a: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group?)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Implementation of appropriate digitization code for different gaseous detector technologies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Alternative Technologies: Straw tube / Drift Chamber </a:t>
            </a: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(Who?), 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sTGCs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(who?),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GEM-TRD/Tracker </a:t>
            </a: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(eRD22?)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Full integration of services load estimates as a function of the technology into the simulations.</a:t>
            </a: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i.e. TPC End Cap Readout and mechanical structure, same for the FE readout and services for alternative technologies </a:t>
            </a:r>
            <a:r>
              <a:rPr lang="en-US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(which group?)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Development of a plan for doing performance studies as a function of  technologies and detector setup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Define tracking detector requirements </a:t>
            </a:r>
            <a:r>
              <a:rPr lang="en-US" sz="14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⇨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Input from Physics WG </a:t>
            </a: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(Who?)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Performances comparisons between different technologies and studies of technologies complementarity for 2 EIC detector scenario </a:t>
            </a: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(Who?)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Gathering and integration of background studies, beam pipe configuration, magnetic field maps, etc. into the simulations.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Complete technology survey of gaseous detectors to satisfy EIC requirements </a:t>
            </a: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(Who?)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Interface with the DAQ and electronics WG to identify the adequate FE readout electronics for a given technology </a:t>
            </a: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(Who?)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Report on plans for targeted &amp; Generic detector R&amp;D: </a:t>
            </a: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(Who?)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Status of existing R&amp;D and timescale for completion for a day-1 EIC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Identify areas for generic R&amp;D 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benefit EIC sciences in the future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Preliminary design study of structural support, services and FE electronics  and cooling for the various technologies </a:t>
            </a: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(Who?)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327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291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</dc:creator>
  <cp:lastModifiedBy>Kondo Gnanvo</cp:lastModifiedBy>
  <cp:revision>16</cp:revision>
  <dcterms:created xsi:type="dcterms:W3CDTF">2020-02-19T04:19:00Z</dcterms:created>
  <dcterms:modified xsi:type="dcterms:W3CDTF">2020-02-20T14:40:18Z</dcterms:modified>
</cp:coreProperties>
</file>