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90" d="100"/>
          <a:sy n="90" d="100"/>
        </p:scale>
        <p:origin x="192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2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0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5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44D3CE-C4F0-4E51-BE24-ADB63700F82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BE0BCB9-0E85-4921-AC5F-5F9BAB16B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9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C884-CF86-4341-B8B2-BC2D3FC47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sTGC</a:t>
            </a:r>
            <a:r>
              <a:rPr lang="en-US" dirty="0"/>
              <a:t>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42EDA-6D73-44A7-B3D2-ABABFD13B1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Rahul Sharma</a:t>
            </a:r>
          </a:p>
        </p:txBody>
      </p:sp>
    </p:spTree>
    <p:extLst>
      <p:ext uri="{BB962C8B-B14F-4D97-AF65-F5344CB8AC3E}">
        <p14:creationId xmlns:p14="http://schemas.microsoft.com/office/powerpoint/2010/main" val="287449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B40D-CD0F-4FEF-9C01-3F2892C8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123031"/>
            <a:ext cx="11687175" cy="6008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sTGC</a:t>
            </a:r>
            <a:r>
              <a:rPr lang="en-US" dirty="0"/>
              <a:t> Pentagonal module  and STAR West </a:t>
            </a:r>
            <a:r>
              <a:rPr lang="en-US" dirty="0" err="1"/>
              <a:t>Poletip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A222-C13A-4131-86B6-402E9F96D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4" y="4925051"/>
            <a:ext cx="4638675" cy="172816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Please note that EEMC PMT Boxes are missing from the </a:t>
            </a:r>
            <a:r>
              <a:rPr lang="en-US" dirty="0" err="1"/>
              <a:t>poletip</a:t>
            </a:r>
            <a:r>
              <a:rPr lang="en-US" dirty="0"/>
              <a:t> snapshot.</a:t>
            </a:r>
          </a:p>
          <a:p>
            <a:r>
              <a:rPr lang="en-US" dirty="0"/>
              <a:t>Snapshot shows the new </a:t>
            </a:r>
            <a:r>
              <a:rPr lang="en-US" dirty="0" err="1"/>
              <a:t>sTGC</a:t>
            </a:r>
            <a:r>
              <a:rPr lang="en-US" dirty="0"/>
              <a:t> Pentagonal Modules.</a:t>
            </a:r>
          </a:p>
          <a:p>
            <a:r>
              <a:rPr lang="en-US" dirty="0"/>
              <a:t>All dimensions are in mm in this snapshot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A6A60-CC98-4792-836E-290EBFC60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2" t="12222" r="13107" b="8056"/>
          <a:stretch/>
        </p:blipFill>
        <p:spPr>
          <a:xfrm>
            <a:off x="5024568" y="790576"/>
            <a:ext cx="6329232" cy="5467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088FF-5BF4-4D73-9E77-B83189950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36" t="15834" r="20313" b="8472"/>
          <a:stretch/>
        </p:blipFill>
        <p:spPr>
          <a:xfrm>
            <a:off x="257175" y="790576"/>
            <a:ext cx="4552951" cy="4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3022-8CB1-4791-9815-69CBC913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49224"/>
            <a:ext cx="10134600" cy="1063625"/>
          </a:xfrm>
        </p:spPr>
        <p:txBody>
          <a:bodyPr/>
          <a:lstStyle/>
          <a:p>
            <a:r>
              <a:rPr lang="en-US" dirty="0"/>
              <a:t> Front and Cross-sectional Views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3EE39-87AB-43C9-ABB5-EC6AB32A4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6238875"/>
            <a:ext cx="5857875" cy="469900"/>
          </a:xfrm>
        </p:spPr>
        <p:txBody>
          <a:bodyPr>
            <a:normAutofit/>
          </a:bodyPr>
          <a:lstStyle/>
          <a:p>
            <a:r>
              <a:rPr lang="en-US" dirty="0"/>
              <a:t>All dimensions in inches in this snapshot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E92A9-8E7D-41F1-B7C6-4FA1009F9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72" t="12917" r="22395" b="8195"/>
          <a:stretch/>
        </p:blipFill>
        <p:spPr>
          <a:xfrm>
            <a:off x="6411700" y="1057275"/>
            <a:ext cx="5780300" cy="5800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DA8C4A-1B3F-4561-AEA6-E797C5722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18" t="13194" r="16955" b="9930"/>
          <a:stretch/>
        </p:blipFill>
        <p:spPr>
          <a:xfrm>
            <a:off x="104775" y="1057275"/>
            <a:ext cx="6165751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495F-054C-48DA-85DA-AEF852A7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57"/>
            <a:ext cx="10515600" cy="873141"/>
          </a:xfrm>
        </p:spPr>
        <p:txBody>
          <a:bodyPr>
            <a:normAutofit/>
          </a:bodyPr>
          <a:lstStyle/>
          <a:p>
            <a:r>
              <a:rPr lang="en-US" dirty="0"/>
              <a:t>Previous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AD340-D38C-4295-9CD4-C5C208E86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5" r="11165"/>
          <a:stretch/>
        </p:blipFill>
        <p:spPr>
          <a:xfrm>
            <a:off x="6734175" y="1073389"/>
            <a:ext cx="4886326" cy="5657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3D7D2F-8F0A-4749-993F-2D13AA1A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816" y="1066799"/>
            <a:ext cx="4693208" cy="56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81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144</TotalTime>
  <Words>55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Corbel</vt:lpstr>
      <vt:lpstr>Wingdings</vt:lpstr>
      <vt:lpstr>Banded</vt:lpstr>
      <vt:lpstr>sTGC Integration</vt:lpstr>
      <vt:lpstr>sTGC Pentagonal module  and STAR West Poletip</vt:lpstr>
      <vt:lpstr> Front and Cross-sectional Views</vt:lpstr>
      <vt:lpstr>Previous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Sharma, Rahul</dc:creator>
  <cp:lastModifiedBy>Rahul Sharma</cp:lastModifiedBy>
  <cp:revision>4</cp:revision>
  <dcterms:created xsi:type="dcterms:W3CDTF">2020-02-22T17:45:27Z</dcterms:created>
  <dcterms:modified xsi:type="dcterms:W3CDTF">2020-02-26T23:38:27Z</dcterms:modified>
</cp:coreProperties>
</file>