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6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3A9D7E2-FD2A-4C24-B6B1-76DB0789245A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F6DCFAE-E939-447B-AE02-B75F4E5956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7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71450" indent="-296711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86847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61585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36324" indent="-237369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11062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5801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60540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35279" indent="-23736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09909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F6DFF-1CC3-46A5-8548-5AB2CE19BCF9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028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CE024-F9AE-4993-ABFA-A4041141BE03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05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FE122-FC77-4F19-B9C3-221DA95EB1DB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35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67BF3-6AB1-46A1-8A3E-6D1CE5DB7D9C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168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B07F1-7C8E-42E4-B6A4-501CAFC3D40A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6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BD862-365F-4944-B3CB-706339FE4FD4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629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A59B5-51B7-443D-B5FE-908BFD167FC6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E5082-C9E3-438D-9C6C-3A3A6F27E60D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83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9A3843-3441-4749-9B6D-674A09E5D5B5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AD0A1-0EDB-4861-8B1F-B88397F1BB10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01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3E2E2-1374-47F4-8729-44071368F31A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44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CDA6EC-A2E8-456B-BC01-C414283DCE80}" type="datetime1">
              <a:rPr lang="en-US" smtClean="0"/>
              <a:t>2/26/2020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D39F-94AC-4860-B3D4-8D2422ABB9B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44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collab.external.bnl.gov/sites/sPHENIX-Magnet/Shared%20Documents/1008/2020-2-24%20sPHENIX%20Cryo%20Controls%20Interface%20Requirements.doc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indico.bnl.gov/event/7775/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 txBox="1">
            <a:spLocks noChangeArrowheads="1"/>
          </p:cNvSpPr>
          <p:nvPr/>
        </p:nvSpPr>
        <p:spPr bwMode="auto">
          <a:xfrm>
            <a:off x="152400" y="76200"/>
            <a:ext cx="8991600" cy="677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400" kern="1200">
                <a:solidFill>
                  <a:srgbClr val="0033CC"/>
                </a:solidFill>
                <a:latin typeface="+mn-lt"/>
                <a:ea typeface="+mn-ea"/>
                <a:cs typeface="+mn-cs"/>
              </a:defRPr>
            </a:lvl1pPr>
            <a:lvl2pPr marL="114300" algn="l" rtl="0" fontAlgn="base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400" kern="1200">
                <a:solidFill>
                  <a:srgbClr val="009900"/>
                </a:solidFill>
                <a:latin typeface="+mn-lt"/>
                <a:ea typeface="+mn-ea"/>
                <a:cs typeface="+mn-cs"/>
              </a:defRPr>
            </a:lvl2pPr>
            <a:lvl3pPr marL="288925" indent="-60325" algn="l" rtl="0" fontAlgn="base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3pPr>
            <a:lvl4pPr marL="461963" indent="-58738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4pPr>
            <a:lvl5pPr marL="623888" indent="-46038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kern="1200">
                <a:solidFill>
                  <a:srgbClr val="6600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None/>
            </a:pPr>
            <a: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Meeting page: 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https://indico.bnl.gov/event/7775/</a:t>
            </a:r>
            <a:br>
              <a:rPr lang="en-US" sz="18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Agenda :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Updates :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Cryo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(Helium, ….)</a:t>
            </a:r>
          </a:p>
          <a:p>
            <a:pPr lvl="2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a little about the interface document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Power/Quench Detector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Magnet Mapping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Magnet Installation in 1008 (R. Feder)</a:t>
            </a:r>
          </a:p>
          <a:p>
            <a:pPr>
              <a:spcBef>
                <a:spcPts val="0"/>
              </a:spcBef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altLang="ja-JP" sz="21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779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026D858DA48142B333E277B393B541" ma:contentTypeVersion="0" ma:contentTypeDescription="Create a new document." ma:contentTypeScope="" ma:versionID="771f71df13f4bf7dd6f31f33ab478a1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3149E08-1E41-4F1C-9B7D-87DF5DB1A6AF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AE5A20F-EAD9-454F-97D5-AB5983BCFC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05F290A-636E-46C3-8ADB-BFC68030B2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5025</TotalTime>
  <Words>16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 on 24 Coils at Full Current in the most updated High-Field test configuration of Jon Hock's</dc:title>
  <dc:creator/>
  <cp:lastModifiedBy>Yip, Kin</cp:lastModifiedBy>
  <cp:revision>181</cp:revision>
  <cp:lastPrinted>2017-12-19T16:08:55Z</cp:lastPrinted>
  <dcterms:created xsi:type="dcterms:W3CDTF">2015-04-29T12:43:08Z</dcterms:created>
  <dcterms:modified xsi:type="dcterms:W3CDTF">2020-02-26T18:15:16Z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0x01010014026D858DA48142B333E277B393B541</vt:lpwstr>
  </property>
</Properties>
</file>