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4"/>
  </p:notesMasterIdLst>
  <p:sldIdLst>
    <p:sldId id="432" r:id="rId2"/>
    <p:sldId id="435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135"/>
    <p:restoredTop sz="94674"/>
  </p:normalViewPr>
  <p:slideViewPr>
    <p:cSldViewPr snapToGrid="0" snapToObjects="1">
      <p:cViewPr varScale="1">
        <p:scale>
          <a:sx n="124" d="100"/>
          <a:sy n="124" d="100"/>
        </p:scale>
        <p:origin x="1344" y="168"/>
      </p:cViewPr>
      <p:guideLst/>
    </p:cSldViewPr>
  </p:slideViewPr>
  <p:outlineViewPr>
    <p:cViewPr>
      <p:scale>
        <a:sx n="33" d="100"/>
        <a:sy n="33" d="100"/>
      </p:scale>
      <p:origin x="0" y="-395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ADAB7A-6224-A544-A0EA-89EF6EB73DF6}" type="datetimeFigureOut">
              <a:rPr lang="en-US" smtClean="0"/>
              <a:t>3/5/20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77FCB1-E746-A043-8AF8-DBAEAF1582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7734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77FCB1-E746-A043-8AF8-DBAEAF15821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6913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1122363"/>
            <a:ext cx="7772400" cy="2387600"/>
          </a:xfrm>
        </p:spPr>
        <p:txBody>
          <a:bodyPr anchor="b">
            <a:normAutofit/>
          </a:bodyPr>
          <a:lstStyle>
            <a:lvl1pPr algn="ctr">
              <a:defRPr sz="4000" b="1"/>
            </a:lvl1pPr>
          </a:lstStyle>
          <a:p>
            <a:r>
              <a:rPr lang="en-US" dirty="0"/>
              <a:t>Click to edit Master title style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352DB-F9D7-314C-B949-C5E8F3CFC5FF}" type="datetime1">
              <a:rPr lang="en-US" smtClean="0"/>
              <a:t>3/5/20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Xuan Li (LANL)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BBFD0-2864-5342-8826-5B6B6350BD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2007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D436C-6A6C-3A44-8951-5821EE6B812A}" type="datetime1">
              <a:rPr lang="en-US" smtClean="0"/>
              <a:t>3/5/20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Xuan Li (LANL)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BBFD0-2864-5342-8826-5B6B6350BD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3787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26302-046B-5245-B354-25B4EBD79625}" type="datetime1">
              <a:rPr lang="en-US" smtClean="0"/>
              <a:t>3/5/20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Xuan Li (LANL)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BBFD0-2864-5342-8826-5B6B6350BD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173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36524"/>
            <a:ext cx="7886700" cy="717756"/>
          </a:xfrm>
        </p:spPr>
        <p:txBody>
          <a:bodyPr>
            <a:normAutofit/>
          </a:bodyPr>
          <a:lstStyle>
            <a:lvl1pPr algn="ctr">
              <a:defRPr sz="30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974034"/>
            <a:ext cx="7886700" cy="526256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E185D-A8E3-1646-A2CA-9C81873AB9E8}" type="datetime1">
              <a:rPr lang="en-US" smtClean="0"/>
              <a:t>3/5/20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Xuan Li (LANL)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BBFD0-2864-5342-8826-5B6B6350BD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625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D79F4-F689-7544-9EC6-342306CBC665}" type="datetime1">
              <a:rPr lang="en-US" smtClean="0"/>
              <a:t>3/5/20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Xuan Li (LANL)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BBFD0-2864-5342-8826-5B6B6350BD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5670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47EF9-6396-EC49-A6B9-EB49194A54F6}" type="datetime1">
              <a:rPr lang="en-US" smtClean="0"/>
              <a:t>3/5/20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Xuan Li (LANL)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BBFD0-2864-5342-8826-5B6B6350BD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6286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E94D9-D4BC-A14D-90C4-C55CB8095FDD}" type="datetime1">
              <a:rPr lang="en-US" smtClean="0"/>
              <a:t>3/5/20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Xuan Li (LANL)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BBFD0-2864-5342-8826-5B6B6350BD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725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A9908-EB84-D640-B7EE-94D4F1A8680B}" type="datetime1">
              <a:rPr lang="en-US" smtClean="0"/>
              <a:t>3/5/20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Xuan Li (LANL)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BBFD0-2864-5342-8826-5B6B6350BD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7255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A30CD-3A81-0348-AC91-A559F72ADD64}" type="datetime1">
              <a:rPr lang="en-US" smtClean="0"/>
              <a:t>3/5/20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Xuan Li (LANL)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BBFD0-2864-5342-8826-5B6B6350BD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015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B4097-B8EE-2346-8E3E-BEA9614B99B9}" type="datetime1">
              <a:rPr lang="en-US" smtClean="0"/>
              <a:t>3/5/20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Xuan Li (LANL)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BBFD0-2864-5342-8826-5B6B6350BD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7396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F3743-C487-794F-8B88-C64D67F8D760}" type="datetime1">
              <a:rPr lang="en-US" smtClean="0"/>
              <a:t>3/5/20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Xuan Li (LANL)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BBFD0-2864-5342-8826-5B6B6350BD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7417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A0C798-6C35-0D4A-9920-0EB3F4983974}" type="datetime1">
              <a:rPr lang="en-US" smtClean="0"/>
              <a:t>3/5/20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Xuan Li (LANL)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BBBFD0-2864-5342-8826-5B6B6350BD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2959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E99CBA-6E0B-F048-86B4-1FAB4B0691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723697"/>
            <a:ext cx="7886700" cy="2543502"/>
          </a:xfrm>
        </p:spPr>
        <p:txBody>
          <a:bodyPr>
            <a:normAutofit/>
          </a:bodyPr>
          <a:lstStyle/>
          <a:p>
            <a:r>
              <a:rPr lang="en-US" sz="4000" dirty="0"/>
              <a:t>EIC tracking detector simulation questions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EB08D3D-9A24-324F-AAB6-3F6EDD0FE6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Xuan Li (LANL)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CEAB5B4-8D54-A148-AD11-650B99BD47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BBFD0-2864-5342-8826-5B6B6350BDDF}" type="slidenum">
              <a:rPr lang="en-US" smtClean="0"/>
              <a:t>1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85C65F3-B507-274A-9AA2-05F44F5A6DAA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0" y="0"/>
            <a:ext cx="2562726" cy="1325988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83617FEA-E1C7-5642-8833-5AE1F1BE6548}"/>
              </a:ext>
            </a:extLst>
          </p:cNvPr>
          <p:cNvSpPr txBox="1">
            <a:spLocks/>
          </p:cNvSpPr>
          <p:nvPr/>
        </p:nvSpPr>
        <p:spPr>
          <a:xfrm>
            <a:off x="1281363" y="3534102"/>
            <a:ext cx="6660274" cy="20048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The EIC team of Los Alamos National Laboratory</a:t>
            </a:r>
          </a:p>
        </p:txBody>
      </p:sp>
    </p:spTree>
    <p:extLst>
      <p:ext uri="{BB962C8B-B14F-4D97-AF65-F5344CB8AC3E}">
        <p14:creationId xmlns:p14="http://schemas.microsoft.com/office/powerpoint/2010/main" val="12962124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247C54-D985-C346-A492-E14DFB1D48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491946-82CB-5B4F-9C7B-D0107FBC79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Could you provide the detailed parameters of the </a:t>
            </a:r>
            <a:r>
              <a:rPr lang="en-US" dirty="0">
                <a:solidFill>
                  <a:srgbClr val="7030A0"/>
                </a:solidFill>
              </a:rPr>
              <a:t>beam pipe</a:t>
            </a:r>
            <a:r>
              <a:rPr lang="en-US" dirty="0"/>
              <a:t>?</a:t>
            </a:r>
          </a:p>
          <a:p>
            <a:r>
              <a:rPr lang="en-US" dirty="0"/>
              <a:t>If there are two </a:t>
            </a:r>
            <a:r>
              <a:rPr lang="en-US" dirty="0">
                <a:solidFill>
                  <a:srgbClr val="7030A0"/>
                </a:solidFill>
              </a:rPr>
              <a:t>IR</a:t>
            </a:r>
            <a:r>
              <a:rPr lang="en-US" dirty="0"/>
              <a:t>s, could you provide any available geometries of the two </a:t>
            </a:r>
            <a:r>
              <a:rPr lang="en-US" dirty="0">
                <a:solidFill>
                  <a:srgbClr val="7030A0"/>
                </a:solidFill>
              </a:rPr>
              <a:t>IR</a:t>
            </a:r>
            <a:r>
              <a:rPr lang="en-US" dirty="0"/>
              <a:t>s?</a:t>
            </a:r>
          </a:p>
          <a:p>
            <a:r>
              <a:rPr lang="en-US" dirty="0"/>
              <a:t>Any baseline components in the default </a:t>
            </a:r>
            <a:r>
              <a:rPr lang="en-US" dirty="0">
                <a:solidFill>
                  <a:srgbClr val="7030A0"/>
                </a:solidFill>
              </a:rPr>
              <a:t>EIC conceptual detector design</a:t>
            </a:r>
            <a:r>
              <a:rPr lang="en-US" dirty="0"/>
              <a:t>?</a:t>
            </a:r>
          </a:p>
          <a:p>
            <a:r>
              <a:rPr lang="en-US" dirty="0"/>
              <a:t>How about the space limitation for a forward silicon tracking detector?</a:t>
            </a:r>
          </a:p>
          <a:p>
            <a:r>
              <a:rPr lang="en-US" dirty="0"/>
              <a:t> Could you provide the </a:t>
            </a:r>
            <a:r>
              <a:rPr lang="en-US" dirty="0">
                <a:solidFill>
                  <a:srgbClr val="7030A0"/>
                </a:solidFill>
              </a:rPr>
              <a:t>updated magnetic filed map </a:t>
            </a:r>
            <a:r>
              <a:rPr lang="en-US" dirty="0"/>
              <a:t>in both the central and forward (endcap) region?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7B81E9D-D369-8444-9A70-3BC1E2AD7C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Xuan Li (LANL)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AA7FC54-2577-D746-8965-1C5A87C61F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BBFD0-2864-5342-8826-5B6B6350BDD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2931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4706</TotalTime>
  <Words>98</Words>
  <Application>Microsoft Macintosh PowerPoint</Application>
  <PresentationFormat>On-screen Show (4:3)</PresentationFormat>
  <Paragraphs>13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EIC tracking detector simulation questions</vt:lpstr>
      <vt:lpstr>Questions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EIC simulation -kinematic studies</dc:title>
  <dc:creator>Li, Xuan</dc:creator>
  <cp:lastModifiedBy>Microsoft Office User</cp:lastModifiedBy>
  <cp:revision>370</cp:revision>
  <dcterms:created xsi:type="dcterms:W3CDTF">2019-04-01T03:55:03Z</dcterms:created>
  <dcterms:modified xsi:type="dcterms:W3CDTF">2020-03-05T16:52:01Z</dcterms:modified>
</cp:coreProperties>
</file>