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479A1-F566-48E0-AE8B-9D86F8C097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E0EC88-CD0B-4D26-A74E-7E4710AFE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C50EE-2A53-4539-88C3-0C8B71B0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31C73-A41D-42C4-8113-6308F00B8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39B6E-5238-4C29-AC76-F9AF95ABF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74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0AA51-0C0C-4E10-BF42-422F05306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6EDF3C-38CB-41FC-A5F0-144447F03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1CAAF-2A00-4636-BB38-8EF786E9C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26BF9-3CDD-409B-B1CC-85CDECF49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683FD-6080-48C4-B79E-3ECA09C8E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20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849A36-B4B5-41D0-A364-FC4DEE4A2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CA2BB9-FB77-4DF5-A4E0-ED63478E9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7BABD-B97A-40D7-B904-BAF408D77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2F174-A9D1-485C-AF6E-7DC98705A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5370D-F8CE-407B-941C-5D9161A3C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44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BE897-591E-406D-B67B-A0AE6BC22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5E752-D582-4B7A-B6AD-9746DD9D1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B0C61-0DBC-4295-8BE6-F9A081B6E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307C0-52C4-4615-AFA1-76B1977B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A14FE-1A0E-4480-8FD1-A3356A742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0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FF7E7-ED3C-403F-9B6D-97C84B1AF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326DCE-4F7C-469B-BB04-DEB40E92F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BB285-7FBC-4914-860A-3118B1E95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8C002-D92E-4CFC-B552-3346C4B8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FA991-CC41-4B43-A920-3732CA1A1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07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BEA33-9182-4A33-8506-65AD76E40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18A65A-0023-4923-ACB7-DC8FEE2CDC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D0A11-0589-49D6-BEC8-00C58B9FF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3E981-7C85-4019-A022-B6E7553B9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8944B3-8550-47F0-B3EF-92D04F15F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A64B30-36E7-4E8B-9C9E-D95F61BA2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59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E6DDF-2F3C-411F-9D8F-0E47B0AF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0D91C9-B594-4F98-9906-999175709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813B63-6577-4C97-B807-57CA00FDA2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4C5EC8-A335-4DF0-B987-0F9760B753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CD39AD-2ADB-4EE8-8E7F-8E8009118C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DFAFED-4C04-465A-B4E0-D803713E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BF4B-52E0-4E38-B091-D99C432B9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4426C6-BD1A-4B0D-BAAA-FD836DF5F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3969-41AC-4D6E-93F8-CFD67F40B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DF823B-213F-437E-ACE2-B95114889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715177-5497-4FDA-B8AA-B099EB07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DD80F-179E-453E-8045-A21FDA5ED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438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BA4C12-58F4-4234-BE03-482B195FB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5899F5-3417-4B99-A3FD-4C179758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B8931F-18F5-4C25-8176-B5B16AEAD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4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F90C9-A75F-478C-98F5-633513AA6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F5848-A63D-4CA6-B1E8-B40D06051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EF0D82-F105-479D-A337-906B1D9C3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49E855-F612-4DE5-8559-C6F8B5806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27B8FF-8728-43E1-8555-A416F13C9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FE631-B56E-43CA-A0F7-1C863DAA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19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9C051-B566-48B5-AB1D-2070D720F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4E4070-42F8-48DB-9DC1-EFD4E82BE2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EC257C-57CA-4F3E-84A7-6A3453CB1E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5BFAF9-3CB5-42D9-94E1-119C7E1C5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6131C-A33D-4723-A2DF-59342F703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7477BE-2746-4F9B-ADF1-4D6894274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33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F8180-9976-4B88-A52D-27016A860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26428-E2A2-4312-9CD0-7066D454D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11A8C-FA7E-4979-AF9F-4F8BE43F6C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6A49D-A355-48E7-8F47-6404B55BBF55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80820E-7E84-4FA6-BCAB-CB3D249D6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F7CF05-41A1-47F9-9CEC-4DB97573E3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96465-BF37-4339-A479-A9A9CA20C1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17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526C4-08C7-4D76-B1BE-628C0A09A0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Projection onto vertical planes</a:t>
            </a:r>
          </a:p>
        </p:txBody>
      </p:sp>
    </p:spTree>
    <p:extLst>
      <p:ext uri="{BB962C8B-B14F-4D97-AF65-F5344CB8AC3E}">
        <p14:creationId xmlns:p14="http://schemas.microsoft.com/office/powerpoint/2010/main" val="990068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95233-14DA-4E7A-86BA-83C07E31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problem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6FF755-3A98-4A2B-877D-53AEB4DF2E1A}"/>
              </a:ext>
            </a:extLst>
          </p:cNvPr>
          <p:cNvSpPr txBox="1"/>
          <p:nvPr/>
        </p:nvSpPr>
        <p:spPr>
          <a:xfrm>
            <a:off x="614363" y="2225724"/>
            <a:ext cx="112871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dirty="0"/>
              <a:t>case DETECTOR_TYPE::</a:t>
            </a:r>
            <a:r>
              <a:rPr lang="en-US" dirty="0" err="1"/>
              <a:t>Vertical_Plane</a:t>
            </a:r>
            <a:r>
              <a:rPr lang="en-US" dirty="0"/>
              <a:t>:</a:t>
            </a:r>
          </a:p>
          <a:p>
            <a:r>
              <a:rPr lang="en-US" dirty="0" err="1"/>
              <a:t>pathlenth_from_first_meas</a:t>
            </a:r>
            <a:r>
              <a:rPr lang="en-US" dirty="0"/>
              <a:t> = </a:t>
            </a:r>
            <a:r>
              <a:rPr lang="en-US" dirty="0" err="1"/>
              <a:t>phgf_track</a:t>
            </a:r>
            <a:r>
              <a:rPr lang="en-US" dirty="0"/>
              <a:t>-&gt;</a:t>
            </a:r>
            <a:r>
              <a:rPr lang="en-US" dirty="0" err="1"/>
              <a:t>extrapolateToPlane</a:t>
            </a:r>
            <a:r>
              <a:rPr lang="en-US" dirty="0"/>
              <a:t>(*</a:t>
            </a:r>
            <a:r>
              <a:rPr lang="en-US" dirty="0" err="1"/>
              <a:t>gf_state</a:t>
            </a:r>
            <a:r>
              <a:rPr lang="en-US" dirty="0"/>
              <a:t>, TVector3(0., 0., </a:t>
            </a:r>
            <a:r>
              <a:rPr lang="en-US" dirty="0" err="1"/>
              <a:t>iter</a:t>
            </a:r>
            <a:r>
              <a:rPr lang="en-US" dirty="0"/>
              <a:t>-&gt;</a:t>
            </a:r>
            <a:r>
              <a:rPr lang="en-US" dirty="0" err="1"/>
              <a:t>second.second</a:t>
            </a:r>
            <a:r>
              <a:rPr lang="en-US" dirty="0"/>
              <a:t>), </a:t>
            </a:r>
            <a:r>
              <a:rPr lang="en-US" dirty="0">
                <a:highlight>
                  <a:srgbClr val="FFFF00"/>
                </a:highlight>
              </a:rPr>
              <a:t>TVector3(1, 0., </a:t>
            </a:r>
            <a:r>
              <a:rPr lang="en-US" dirty="0" err="1">
                <a:highlight>
                  <a:srgbClr val="FFFF00"/>
                </a:highlight>
              </a:rPr>
              <a:t>iter</a:t>
            </a:r>
            <a:r>
              <a:rPr lang="en-US" dirty="0">
                <a:highlight>
                  <a:srgbClr val="FFFF00"/>
                </a:highlight>
              </a:rPr>
              <a:t>-&gt;</a:t>
            </a:r>
            <a:r>
              <a:rPr lang="en-US" dirty="0" err="1">
                <a:highlight>
                  <a:srgbClr val="FFFF00"/>
                </a:highlight>
              </a:rPr>
              <a:t>second.second</a:t>
            </a:r>
            <a:r>
              <a:rPr lang="en-US" dirty="0">
                <a:highlight>
                  <a:srgbClr val="FFFF00"/>
                </a:highlight>
              </a:rPr>
              <a:t>), </a:t>
            </a:r>
            <a:r>
              <a:rPr lang="en-US" dirty="0"/>
              <a:t>0);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2DE0AA-182A-498D-85A2-70B857841E51}"/>
              </a:ext>
            </a:extLst>
          </p:cNvPr>
          <p:cNvSpPr txBox="1"/>
          <p:nvPr/>
        </p:nvSpPr>
        <p:spPr>
          <a:xfrm>
            <a:off x="614363" y="3429000"/>
            <a:ext cx="112871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en-US" dirty="0"/>
              <a:t>Instead of:</a:t>
            </a:r>
          </a:p>
          <a:p>
            <a:pPr fontAlgn="ctr"/>
            <a:r>
              <a:rPr lang="en-US" dirty="0"/>
              <a:t>case DETECTOR_TYPE::</a:t>
            </a:r>
            <a:r>
              <a:rPr lang="en-US" dirty="0" err="1"/>
              <a:t>Vertical_Plane</a:t>
            </a:r>
            <a:r>
              <a:rPr lang="en-US" dirty="0"/>
              <a:t>:</a:t>
            </a:r>
          </a:p>
          <a:p>
            <a:r>
              <a:rPr lang="en-US" dirty="0" err="1"/>
              <a:t>pathlenth_from_first_meas</a:t>
            </a:r>
            <a:r>
              <a:rPr lang="en-US" dirty="0"/>
              <a:t> = </a:t>
            </a:r>
            <a:r>
              <a:rPr lang="en-US" dirty="0" err="1"/>
              <a:t>phgf_track</a:t>
            </a:r>
            <a:r>
              <a:rPr lang="en-US" dirty="0"/>
              <a:t>-&gt;</a:t>
            </a:r>
            <a:r>
              <a:rPr lang="en-US" dirty="0" err="1"/>
              <a:t>extrapolateToPlane</a:t>
            </a:r>
            <a:r>
              <a:rPr lang="en-US" dirty="0"/>
              <a:t>(*</a:t>
            </a:r>
            <a:r>
              <a:rPr lang="en-US" dirty="0" err="1"/>
              <a:t>gf_state</a:t>
            </a:r>
            <a:r>
              <a:rPr lang="en-US" dirty="0"/>
              <a:t>, TVector3(0., 0., </a:t>
            </a:r>
            <a:r>
              <a:rPr lang="en-US" dirty="0" err="1"/>
              <a:t>iter</a:t>
            </a:r>
            <a:r>
              <a:rPr lang="en-US" dirty="0"/>
              <a:t>-&gt;</a:t>
            </a:r>
            <a:r>
              <a:rPr lang="en-US" dirty="0" err="1"/>
              <a:t>second.second</a:t>
            </a:r>
            <a:r>
              <a:rPr lang="en-US" dirty="0"/>
              <a:t>), </a:t>
            </a:r>
            <a:r>
              <a:rPr lang="en-US" dirty="0">
                <a:highlight>
                  <a:srgbClr val="FFFF00"/>
                </a:highlight>
              </a:rPr>
              <a:t>TVector3(0, 0., 1.), </a:t>
            </a:r>
            <a:r>
              <a:rPr lang="en-US" dirty="0"/>
              <a:t>0);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34B855-244A-4AD3-B04A-7B9B6D6823CF}"/>
              </a:ext>
            </a:extLst>
          </p:cNvPr>
          <p:cNvSpPr txBox="1"/>
          <p:nvPr/>
        </p:nvSpPr>
        <p:spPr>
          <a:xfrm>
            <a:off x="614363" y="1576447"/>
            <a:ext cx="7054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Deep in the code where the reference plane for the projection is defined: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19A98B-C701-4445-BB5E-B3BD81C7647C}"/>
              </a:ext>
            </a:extLst>
          </p:cNvPr>
          <p:cNvSpPr txBox="1"/>
          <p:nvPr/>
        </p:nvSpPr>
        <p:spPr>
          <a:xfrm>
            <a:off x="614363" y="4904453"/>
            <a:ext cx="109061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norm vector created a slightly tilted reference plane with respect to y. The deviation in z is smaller the further upstream/downstream the plane is created. The deviation in z is smaller the closer one is to the beam.</a:t>
            </a:r>
          </a:p>
          <a:p>
            <a:r>
              <a:rPr lang="en-US" dirty="0"/>
              <a:t>It showed up when testing a plane 100cm downstream where deviations in z of 1-2cm were observed ~1m from the beam. The x/y coordinates of the projections were hardly affected which is why nobody has found this so far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113186-7E38-4374-BDD2-1B2C2916E03B}"/>
              </a:ext>
            </a:extLst>
          </p:cNvPr>
          <p:cNvSpPr txBox="1"/>
          <p:nvPr/>
        </p:nvSpPr>
        <p:spPr>
          <a:xfrm>
            <a:off x="428092" y="6308209"/>
            <a:ext cx="114733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The bug was found and fixed 9 days ago, I put a note into our </a:t>
            </a:r>
            <a:r>
              <a:rPr lang="en-US" dirty="0" err="1"/>
              <a:t>mattermost</a:t>
            </a:r>
            <a:r>
              <a:rPr lang="en-US" dirty="0"/>
              <a:t> chat (we don’t really have a mailing list for this)</a:t>
            </a:r>
          </a:p>
        </p:txBody>
      </p:sp>
    </p:spTree>
    <p:extLst>
      <p:ext uri="{BB962C8B-B14F-4D97-AF65-F5344CB8AC3E}">
        <p14:creationId xmlns:p14="http://schemas.microsoft.com/office/powerpoint/2010/main" val="4046884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233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Projection onto vertical planes</vt:lpstr>
      <vt:lpstr>The problem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Projection onto vertical planes</dc:title>
  <dc:creator>pinkenbu</dc:creator>
  <cp:lastModifiedBy>Kondo Gnanvo</cp:lastModifiedBy>
  <cp:revision>4</cp:revision>
  <dcterms:created xsi:type="dcterms:W3CDTF">2020-09-10T15:41:14Z</dcterms:created>
  <dcterms:modified xsi:type="dcterms:W3CDTF">2020-09-10T20:44:49Z</dcterms:modified>
</cp:coreProperties>
</file>