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99CB8-EA0F-4C32-8F72-A04089EE0A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Sphenix</a:t>
            </a:r>
            <a:r>
              <a:rPr lang="en-US" dirty="0"/>
              <a:t> </a:t>
            </a:r>
            <a:r>
              <a:rPr lang="en-US" dirty="0" err="1"/>
              <a:t>qd</a:t>
            </a:r>
            <a:r>
              <a:rPr lang="en-US" dirty="0"/>
              <a:t>/Ps status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6FEEF-7FDF-4B95-88BA-75DD7ACB3B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Carl Schultheiss</a:t>
            </a:r>
          </a:p>
          <a:p>
            <a:pPr algn="ctr"/>
            <a:r>
              <a:rPr lang="en-US" dirty="0"/>
              <a:t>March 25, 2020</a:t>
            </a:r>
          </a:p>
        </p:txBody>
      </p:sp>
    </p:spTree>
    <p:extLst>
      <p:ext uri="{BB962C8B-B14F-4D97-AF65-F5344CB8AC3E}">
        <p14:creationId xmlns:p14="http://schemas.microsoft.com/office/powerpoint/2010/main" val="237338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0AEFDAC-934A-4D65-A074-A880C637C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57521"/>
          </a:xfrm>
        </p:spPr>
        <p:txBody>
          <a:bodyPr/>
          <a:lstStyle/>
          <a:p>
            <a:pPr algn="ctr"/>
            <a:r>
              <a:rPr lang="en-US" dirty="0"/>
              <a:t>Quench detector Status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67B6DE-D4DE-454C-BC81-DDE158AE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242874"/>
            <a:ext cx="9905999" cy="4996608"/>
          </a:xfrm>
        </p:spPr>
        <p:txBody>
          <a:bodyPr/>
          <a:lstStyle/>
          <a:p>
            <a:r>
              <a:rPr lang="en-US" dirty="0"/>
              <a:t>Quench Detector used in High-Field Test was fully functional, but had some drawbacks if used in operations.</a:t>
            </a:r>
          </a:p>
          <a:p>
            <a:r>
              <a:rPr lang="en-US" dirty="0"/>
              <a:t>New Quench Detector is under development. May be finished by 2022.</a:t>
            </a:r>
          </a:p>
          <a:p>
            <a:pPr lvl="1"/>
            <a:r>
              <a:rPr lang="en-US" dirty="0"/>
              <a:t>Components under development:</a:t>
            </a:r>
          </a:p>
          <a:p>
            <a:pPr lvl="2"/>
            <a:r>
              <a:rPr lang="en-US" dirty="0"/>
              <a:t>CPU revision 1 is done and running quench detection software.</a:t>
            </a:r>
          </a:p>
          <a:p>
            <a:pPr lvl="3"/>
            <a:r>
              <a:rPr lang="en-US" dirty="0"/>
              <a:t>Revision 2 under design.</a:t>
            </a:r>
          </a:p>
          <a:p>
            <a:pPr lvl="2"/>
            <a:r>
              <a:rPr lang="en-US" dirty="0"/>
              <a:t>Dual Gain Card revision 1 is done. Testing to begin soon.</a:t>
            </a:r>
          </a:p>
          <a:p>
            <a:pPr lvl="2"/>
            <a:r>
              <a:rPr lang="en-US" dirty="0"/>
              <a:t>Single Gain Card is under design.</a:t>
            </a:r>
          </a:p>
          <a:p>
            <a:pPr lvl="2"/>
            <a:r>
              <a:rPr lang="en-US" dirty="0"/>
              <a:t>Crate controller is under design</a:t>
            </a:r>
          </a:p>
          <a:p>
            <a:pPr lvl="2"/>
            <a:r>
              <a:rPr lang="en-US" dirty="0"/>
              <a:t>Back Plane has been designed.</a:t>
            </a:r>
          </a:p>
          <a:p>
            <a:pPr lvl="1"/>
            <a:r>
              <a:rPr lang="en-US" dirty="0"/>
              <a:t>Work is being done mainly by the RHIC Power Supply and Controls Groups.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95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514E2-02AF-41E9-AC96-C3AE7A07D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Power supply and quench switch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CE658-5DDA-4EDF-B554-07E3FB3AA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Power Supply and Quench Switch both ran for the High-Field Test.</a:t>
            </a:r>
          </a:p>
          <a:p>
            <a:pPr lvl="1"/>
            <a:r>
              <a:rPr lang="en-US" dirty="0"/>
              <a:t>Power Supply will need new compensation for operations.</a:t>
            </a:r>
          </a:p>
          <a:p>
            <a:pPr lvl="2"/>
            <a:r>
              <a:rPr lang="en-US" dirty="0"/>
              <a:t>This requires the actual operating load.</a:t>
            </a:r>
          </a:p>
          <a:p>
            <a:r>
              <a:rPr lang="en-US" dirty="0"/>
              <a:t>Quench Detector, Power Supply and Quench Switch are on the platform in 1008b.</a:t>
            </a:r>
          </a:p>
          <a:p>
            <a:pPr lvl="1"/>
            <a:r>
              <a:rPr lang="en-US" dirty="0"/>
              <a:t>They will be moved to their final positions when the cable tray design is complete.</a:t>
            </a:r>
          </a:p>
        </p:txBody>
      </p:sp>
    </p:spTree>
    <p:extLst>
      <p:ext uri="{BB962C8B-B14F-4D97-AF65-F5344CB8AC3E}">
        <p14:creationId xmlns:p14="http://schemas.microsoft.com/office/powerpoint/2010/main" val="1927372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04522-0C46-4EA7-816B-ABDC5129A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Ancillary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C5475-A44F-474C-B375-1AED0506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this is being done by Experimental Support Group.</a:t>
            </a:r>
          </a:p>
          <a:p>
            <a:pPr lvl="1"/>
            <a:r>
              <a:rPr lang="en-US" dirty="0"/>
              <a:t>Cable Tray is under design.</a:t>
            </a:r>
          </a:p>
          <a:p>
            <a:pPr lvl="2"/>
            <a:r>
              <a:rPr lang="en-US" dirty="0"/>
              <a:t>Common for different groups.</a:t>
            </a:r>
          </a:p>
          <a:p>
            <a:pPr lvl="1"/>
            <a:r>
              <a:rPr lang="en-US" dirty="0"/>
              <a:t>Water-Cooled Bus mostly designed.</a:t>
            </a:r>
          </a:p>
          <a:p>
            <a:pPr lvl="2"/>
            <a:r>
              <a:rPr lang="en-US" dirty="0"/>
              <a:t>The bus between experimental hall and 1008b will use existing bus.</a:t>
            </a:r>
          </a:p>
          <a:p>
            <a:pPr lvl="2"/>
            <a:r>
              <a:rPr lang="en-US" dirty="0"/>
              <a:t>New bus will run under the upper platform to the valve box.</a:t>
            </a:r>
          </a:p>
        </p:txBody>
      </p:sp>
    </p:spTree>
    <p:extLst>
      <p:ext uri="{BB962C8B-B14F-4D97-AF65-F5344CB8AC3E}">
        <p14:creationId xmlns:p14="http://schemas.microsoft.com/office/powerpoint/2010/main" val="219336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032F0-5AF8-4E2A-803D-2BFFE146B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09603"/>
          </a:xfrm>
        </p:spPr>
        <p:txBody>
          <a:bodyPr/>
          <a:lstStyle/>
          <a:p>
            <a:pPr algn="ctr"/>
            <a:r>
              <a:rPr lang="en-US" dirty="0"/>
              <a:t>February Drill-Down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F254DFA-980D-4460-ACCD-153DB1A87C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1412" y="1482436"/>
            <a:ext cx="10233169" cy="462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69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151</TotalTime>
  <Words>232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Tw Cen MT</vt:lpstr>
      <vt:lpstr>Circuit</vt:lpstr>
      <vt:lpstr>Sphenix qd/Ps status</vt:lpstr>
      <vt:lpstr>Quench detector Status</vt:lpstr>
      <vt:lpstr>Power supply and quench switch status</vt:lpstr>
      <vt:lpstr>Ancillary Components</vt:lpstr>
      <vt:lpstr>February Drill-Down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qd/Ps status</dc:title>
  <dc:creator>Schultheiss, Carl</dc:creator>
  <cp:lastModifiedBy>Schultheiss, Carl</cp:lastModifiedBy>
  <cp:revision>13</cp:revision>
  <dcterms:created xsi:type="dcterms:W3CDTF">2020-03-24T19:16:49Z</dcterms:created>
  <dcterms:modified xsi:type="dcterms:W3CDTF">2020-03-25T15:41:32Z</dcterms:modified>
</cp:coreProperties>
</file>