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60" r:id="rId3"/>
    <p:sldId id="467" r:id="rId4"/>
    <p:sldId id="468" r:id="rId5"/>
    <p:sldId id="469" r:id="rId6"/>
    <p:sldId id="470" r:id="rId7"/>
    <p:sldId id="473" r:id="rId8"/>
    <p:sldId id="4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4" d="100"/>
          <a:sy n="34" d="100"/>
        </p:scale>
        <p:origin x="90" y="18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E30EA-DD0D-4F5D-A685-C53840817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E7F23C-C3FA-48A8-80E9-23B54F1D3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34F54-BAFE-4DDA-9FCC-B815B2461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FE70-4637-4135-8640-55235A3924A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E55D9-5F1D-4629-819A-7058B56A4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638CF-1ABA-4724-A27F-E87F1783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E524-9FCD-4D2C-BBF4-B8C85A231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52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228E5-C659-4096-AFF3-3E9D30871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53FBD2-9EEB-4C28-9722-736CC66F3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99A85-8276-4438-BF83-8FE830107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FE70-4637-4135-8640-55235A3924A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A3213-E1CE-4097-9C71-1406262C0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9BAE7-E162-4935-A37B-348956826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E524-9FCD-4D2C-BBF4-B8C85A231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8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99EAC4-6E8C-48CE-94EB-D1F0BDA86F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62856-DDA0-4BCB-9BCF-EBE8D625C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2E3A5-610D-4E86-B54B-220E30BDB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FE70-4637-4135-8640-55235A3924A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44B05-2BA9-4653-9A7E-AF0925722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CDD15-A70E-4791-A57F-B2EC51477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E524-9FCD-4D2C-BBF4-B8C85A231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0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47AD7-D1E2-4C9A-A203-0491B4E51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B1EDA-09A3-4E7A-8416-3814549D5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1E937-030E-4EDE-89F6-AF17267A2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FE70-4637-4135-8640-55235A3924A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CD16C-AC96-455A-8BEA-AEE7228AF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367EE-5164-4FCE-A83C-B5EE615E6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E524-9FCD-4D2C-BBF4-B8C85A231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9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BE1A6-1F0D-414A-86FC-460741AF2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73120-AB35-4623-8153-F6EBDD1A3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723E1-A7E2-4131-8B98-1E53EFD53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FE70-4637-4135-8640-55235A3924A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71A69-E15D-4F5F-839F-F8C731FB5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D4A9F-D4C3-4363-A661-DF51C8A90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E524-9FCD-4D2C-BBF4-B8C85A231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4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2FCF3-6CE4-4237-945F-435842342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0878A-E634-49CD-BD22-E2F6FE377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812C5-E1EA-4C1D-AD76-15DC060AD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81181A-112A-4D2E-BE4E-6964264A2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FE70-4637-4135-8640-55235A3924A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ACE39-21F4-4CAB-87C8-F843FB656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550198-88BA-49F4-AFF5-DE1797AA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E524-9FCD-4D2C-BBF4-B8C85A231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1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FBD15-BBA8-4343-B58A-D2E23D5DC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1F928-9AA7-4410-93EB-9A0BA3771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6D2C04-323F-45C1-930A-C4C12AED5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D5EAF2-E67A-4D03-B466-B470992D4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640F28-1DCF-414A-9F93-1C745EE3A8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C63CD3-4616-4CBD-8525-DFA6E8C22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FE70-4637-4135-8640-55235A3924A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E0650F-95D8-4918-B7C8-7C031525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135846-430C-463B-8DEA-04421365F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E524-9FCD-4D2C-BBF4-B8C85A231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36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5D994-571A-4C1D-A5E5-C87CF2A23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4A7AA1-1316-4466-B050-8CE98B5A5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FE70-4637-4135-8640-55235A3924A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DF28D6-99E7-4152-8C54-1815F16A3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1FF6BA-AF40-437A-91CE-34525E20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E524-9FCD-4D2C-BBF4-B8C85A231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8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3128C7-A83F-49F2-A2B6-F3D2BD856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FE70-4637-4135-8640-55235A3924A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B67A27-BD99-4797-88E1-4CF53AFAE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2DFF8-C267-45FA-AD4F-79FDACFDD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E524-9FCD-4D2C-BBF4-B8C85A231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3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B46F9-DE69-4B77-B602-EBBDE91A5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F0E34-8399-411E-9227-3DC347995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4F20C-AEA5-45E7-BCCC-D46D0F001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B7C82-7FA3-4D47-A524-F33F10FF7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FE70-4637-4135-8640-55235A3924A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FB536-EBCF-4A6D-AEA3-2F0D16B9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0A2CF-B03F-4485-845C-88C31B3CE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E524-9FCD-4D2C-BBF4-B8C85A231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15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FC3B9-65B5-4434-A3EE-B6030C8A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101EA5-3CA2-4B52-8DAE-01059F1967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2C8DF-F30B-41FD-9A73-F86A2DC1B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1F811C-FC7D-4A9C-ADD4-1C9688CB6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FE70-4637-4135-8640-55235A3924A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3D018-543D-43FB-9C1B-681653082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D776C1-CF25-48B0-AAA2-8A42FFE1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E524-9FCD-4D2C-BBF4-B8C85A231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B33F62-1304-4FBD-8907-80C01CE49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A463F-7EA3-40E0-B047-F0C620596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611E6-0D77-4EFE-A30C-8E1F5C4ED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AFE70-4637-4135-8640-55235A3924A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40035-B26F-46AA-A384-2EF8FD668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6484A-3D44-40C0-9EEC-88CB710AE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9E524-9FCD-4D2C-BBF4-B8C85A231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3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tmp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tmp"/><Relationship Id="rId5" Type="http://schemas.openxmlformats.org/officeDocument/2006/relationships/image" Target="../media/image14.png"/><Relationship Id="rId4" Type="http://schemas.openxmlformats.org/officeDocument/2006/relationships/image" Target="../media/image13.tmp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3DD6F-3794-4E35-A621-33355832FC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Practice on Signal Processing Tuning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CC526-FEF4-4230-AEE7-B54011AC73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Wenqiang Gu</a:t>
            </a:r>
          </a:p>
        </p:txBody>
      </p:sp>
    </p:spTree>
    <p:extLst>
      <p:ext uri="{BB962C8B-B14F-4D97-AF65-F5344CB8AC3E}">
        <p14:creationId xmlns:p14="http://schemas.microsoft.com/office/powerpoint/2010/main" val="3753142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BF9322-29E5-4C0F-B95C-23F631598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3" y="1147124"/>
            <a:ext cx="5568479" cy="2748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B88D3D-9E6C-4A25-86DE-4B4B90028B16}"/>
              </a:ext>
            </a:extLst>
          </p:cNvPr>
          <p:cNvSpPr txBox="1"/>
          <p:nvPr/>
        </p:nvSpPr>
        <p:spPr>
          <a:xfrm>
            <a:off x="914400" y="4544007"/>
            <a:ext cx="10170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10 events of BNB simulation from </a:t>
            </a:r>
            <a:r>
              <a:rPr lang="en-US" dirty="0" err="1"/>
              <a:t>Larsoft</a:t>
            </a:r>
            <a:r>
              <a:rPr lang="en-US" dirty="0"/>
              <a:t> + </a:t>
            </a:r>
            <a:r>
              <a:rPr lang="en-US" dirty="0" err="1"/>
              <a:t>WireCell</a:t>
            </a:r>
            <a:r>
              <a:rPr lang="en-US" dirty="0"/>
              <a:t> toolkit</a:t>
            </a:r>
          </a:p>
          <a:p>
            <a:pPr marL="285750" indent="-285750">
              <a:buFontTx/>
              <a:buChar char="-"/>
            </a:pPr>
            <a:r>
              <a:rPr lang="en-US" dirty="0"/>
              <a:t>On average, 5000 depos / event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60 seconds for TPC simulation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35 seconds for naïve noise filtering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90 seconds for signal processing (2D deconvolution)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204C7E-F9C7-4858-9820-EBBEFF16A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968" y="1284051"/>
            <a:ext cx="3882724" cy="25196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07600A-8C7C-405D-AC93-338C47F325F3}"/>
              </a:ext>
            </a:extLst>
          </p:cNvPr>
          <p:cNvSpPr txBox="1"/>
          <p:nvPr/>
        </p:nvSpPr>
        <p:spPr>
          <a:xfrm>
            <a:off x="1875453" y="998376"/>
            <a:ext cx="399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induction plane (Raw waveform)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38EB94-AFFC-446C-BC8E-38667E72F27E}"/>
              </a:ext>
            </a:extLst>
          </p:cNvPr>
          <p:cNvSpPr txBox="1"/>
          <p:nvPr/>
        </p:nvSpPr>
        <p:spPr>
          <a:xfrm>
            <a:off x="7094374" y="936172"/>
            <a:ext cx="457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induction plane (deconvolved charge)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D2181F-189D-4294-82B9-B3BBF1B01466}"/>
              </a:ext>
            </a:extLst>
          </p:cNvPr>
          <p:cNvSpPr txBox="1"/>
          <p:nvPr/>
        </p:nvSpPr>
        <p:spPr>
          <a:xfrm>
            <a:off x="1026368" y="233265"/>
            <a:ext cx="938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Simulation of a BNB event: out-of-box result without any tuning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A3BE83-00D7-4916-AE42-CE76795ADD9B}"/>
              </a:ext>
            </a:extLst>
          </p:cNvPr>
          <p:cNvSpPr txBox="1"/>
          <p:nvPr/>
        </p:nvSpPr>
        <p:spPr>
          <a:xfrm>
            <a:off x="8341567" y="4124131"/>
            <a:ext cx="3526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tuning work needs to be done for the signal processing to avoid the fake charges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5855598-4F38-4252-8CCA-FDD436252C7A}"/>
              </a:ext>
            </a:extLst>
          </p:cNvPr>
          <p:cNvCxnSpPr/>
          <p:nvPr/>
        </p:nvCxnSpPr>
        <p:spPr>
          <a:xfrm>
            <a:off x="9302620" y="3284376"/>
            <a:ext cx="139960" cy="8677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115725A-E729-4D88-9461-6E91A6FF08CA}"/>
              </a:ext>
            </a:extLst>
          </p:cNvPr>
          <p:cNvSpPr/>
          <p:nvPr/>
        </p:nvSpPr>
        <p:spPr>
          <a:xfrm>
            <a:off x="9013371" y="2397967"/>
            <a:ext cx="391886" cy="998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01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5D1873-4F31-4FBB-BD4A-2B0E9E9E8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72" y="891320"/>
            <a:ext cx="10569856" cy="507536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CF16F6F-81DB-4F05-9381-C94B0A0BDD7A}"/>
              </a:ext>
            </a:extLst>
          </p:cNvPr>
          <p:cNvSpPr/>
          <p:nvPr/>
        </p:nvSpPr>
        <p:spPr>
          <a:xfrm>
            <a:off x="6059606" y="2866030"/>
            <a:ext cx="163773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B812728-E19C-4553-BFDA-7F3AA1909989}"/>
              </a:ext>
            </a:extLst>
          </p:cNvPr>
          <p:cNvCxnSpPr/>
          <p:nvPr/>
        </p:nvCxnSpPr>
        <p:spPr>
          <a:xfrm>
            <a:off x="6148873" y="3797559"/>
            <a:ext cx="121298" cy="7464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1DBADBE-1D75-4A99-B2E3-6FDCBFD8A7E1}"/>
              </a:ext>
            </a:extLst>
          </p:cNvPr>
          <p:cNvSpPr txBox="1"/>
          <p:nvPr/>
        </p:nvSpPr>
        <p:spPr>
          <a:xfrm>
            <a:off x="1175657" y="93306"/>
            <a:ext cx="702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Simulation of a BNB event</a:t>
            </a:r>
          </a:p>
        </p:txBody>
      </p:sp>
    </p:spTree>
    <p:extLst>
      <p:ext uri="{BB962C8B-B14F-4D97-AF65-F5344CB8AC3E}">
        <p14:creationId xmlns:p14="http://schemas.microsoft.com/office/powerpoint/2010/main" val="3919661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0BBEB0-F55E-47A0-93E3-F6781F05E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23" y="204033"/>
            <a:ext cx="5479255" cy="2781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08DE6D-892F-433F-A726-B1EA2EA0E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09" y="3496266"/>
            <a:ext cx="5197290" cy="2773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5C58C7-409A-46E6-9732-CF5B768F8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594" y="3389493"/>
            <a:ext cx="5296359" cy="2789162"/>
          </a:xfrm>
          <a:prstGeom prst="rect">
            <a:avLst/>
          </a:prstGeom>
        </p:spPr>
      </p:pic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C3E5543F-2986-440A-A19E-5CD990A17269}"/>
              </a:ext>
            </a:extLst>
          </p:cNvPr>
          <p:cNvSpPr/>
          <p:nvPr/>
        </p:nvSpPr>
        <p:spPr>
          <a:xfrm rot="7066055">
            <a:off x="3854668" y="2883947"/>
            <a:ext cx="936433" cy="67202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69B28465-ABA7-4259-9279-A13DAD67DE0C}"/>
              </a:ext>
            </a:extLst>
          </p:cNvPr>
          <p:cNvSpPr/>
          <p:nvPr/>
        </p:nvSpPr>
        <p:spPr>
          <a:xfrm rot="3322472">
            <a:off x="6414366" y="2933712"/>
            <a:ext cx="936433" cy="67202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F37081-F690-414F-93F1-0C749C67BF45}"/>
              </a:ext>
            </a:extLst>
          </p:cNvPr>
          <p:cNvSpPr txBox="1"/>
          <p:nvPr/>
        </p:nvSpPr>
        <p:spPr>
          <a:xfrm>
            <a:off x="1166327" y="5458408"/>
            <a:ext cx="3069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“Tight” low-frequency filter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76A37A-D13E-4543-A8A4-14B5CB0B8653}"/>
              </a:ext>
            </a:extLst>
          </p:cNvPr>
          <p:cNvSpPr txBox="1"/>
          <p:nvPr/>
        </p:nvSpPr>
        <p:spPr>
          <a:xfrm>
            <a:off x="6907764" y="5470848"/>
            <a:ext cx="3069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“Loose” low-frequency filter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AC1FEC-4E59-48F7-B70B-20820F76161B}"/>
              </a:ext>
            </a:extLst>
          </p:cNvPr>
          <p:cNvSpPr txBox="1"/>
          <p:nvPr/>
        </p:nvSpPr>
        <p:spPr>
          <a:xfrm>
            <a:off x="6830008" y="6232849"/>
            <a:ext cx="453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Strategy: ROI identified from loose filter needs to be confirmed by the tight filter</a:t>
            </a:r>
          </a:p>
        </p:txBody>
      </p:sp>
    </p:spTree>
    <p:extLst>
      <p:ext uri="{BB962C8B-B14F-4D97-AF65-F5344CB8AC3E}">
        <p14:creationId xmlns:p14="http://schemas.microsoft.com/office/powerpoint/2010/main" val="2910890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A12F4D-73EB-493D-A9A1-266CD45EE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79" y="3607535"/>
            <a:ext cx="5326842" cy="27586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13265E-2B8C-40D5-92BA-572D1FCA3079}"/>
              </a:ext>
            </a:extLst>
          </p:cNvPr>
          <p:cNvSpPr txBox="1"/>
          <p:nvPr/>
        </p:nvSpPr>
        <p:spPr>
          <a:xfrm>
            <a:off x="1531343" y="5563518"/>
            <a:ext cx="3866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“Break ROI”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D97AAE-AB39-41C8-9343-F388FDAD0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54" y="153931"/>
            <a:ext cx="5265876" cy="28044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BCA2C7-1B92-47EA-A1FB-044C6A9695BA}"/>
              </a:ext>
            </a:extLst>
          </p:cNvPr>
          <p:cNvSpPr txBox="1"/>
          <p:nvPr/>
        </p:nvSpPr>
        <p:spPr>
          <a:xfrm>
            <a:off x="3778785" y="2137273"/>
            <a:ext cx="1972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ROI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876185-FAFF-4E55-A0F8-6FF0E3BBC4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69" y="3521696"/>
            <a:ext cx="5189670" cy="27891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5A3372-FC20-4942-B932-6B1DE0B5689A}"/>
              </a:ext>
            </a:extLst>
          </p:cNvPr>
          <p:cNvSpPr txBox="1"/>
          <p:nvPr/>
        </p:nvSpPr>
        <p:spPr>
          <a:xfrm>
            <a:off x="7159126" y="5495580"/>
            <a:ext cx="3866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“Shrink ROI”</a:t>
            </a:r>
          </a:p>
        </p:txBody>
      </p:sp>
    </p:spTree>
    <p:extLst>
      <p:ext uri="{BB962C8B-B14F-4D97-AF65-F5344CB8AC3E}">
        <p14:creationId xmlns:p14="http://schemas.microsoft.com/office/powerpoint/2010/main" val="4266279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73FCA3-9F13-4E1D-BA41-EF0C0A2BF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83" y="1285271"/>
            <a:ext cx="5273497" cy="2789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858DA8-204B-4677-AA42-7A38DFB3D455}"/>
              </a:ext>
            </a:extLst>
          </p:cNvPr>
          <p:cNvSpPr txBox="1"/>
          <p:nvPr/>
        </p:nvSpPr>
        <p:spPr>
          <a:xfrm>
            <a:off x="1740665" y="4472848"/>
            <a:ext cx="7799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Final deconvolved charge </a:t>
            </a:r>
            <a:r>
              <a:rPr lang="en-US" dirty="0"/>
              <a:t>with a baseline subtraction across the ROI window</a:t>
            </a:r>
          </a:p>
          <a:p>
            <a:endParaRPr lang="en-US" dirty="0"/>
          </a:p>
          <a:p>
            <a:r>
              <a:rPr lang="en-US" dirty="0"/>
              <a:t>The loose low-frequency filter &amp; some essential thresholds for ROI finding needs to be tuned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3CC1187-F194-4E25-945F-77605C568AA1}"/>
              </a:ext>
            </a:extLst>
          </p:cNvPr>
          <p:cNvCxnSpPr>
            <a:cxnSpLocks/>
          </p:cNvCxnSpPr>
          <p:nvPr/>
        </p:nvCxnSpPr>
        <p:spPr>
          <a:xfrm flipH="1">
            <a:off x="3265715" y="2472612"/>
            <a:ext cx="709126" cy="20527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86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00721DD-C2FA-42B0-9B6F-5CC447F5EFC3}"/>
              </a:ext>
            </a:extLst>
          </p:cNvPr>
          <p:cNvSpPr txBox="1"/>
          <p:nvPr/>
        </p:nvSpPr>
        <p:spPr>
          <a:xfrm>
            <a:off x="1150374" y="309716"/>
            <a:ext cx="219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induction plane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4DF98-1551-43D0-A9DA-42989DF103AA}"/>
              </a:ext>
            </a:extLst>
          </p:cNvPr>
          <p:cNvSpPr txBox="1"/>
          <p:nvPr/>
        </p:nvSpPr>
        <p:spPr>
          <a:xfrm>
            <a:off x="6744928" y="255639"/>
            <a:ext cx="219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induction plane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596788-102F-4F69-B7C9-1B093C18858F}"/>
                  </a:ext>
                </a:extLst>
              </p:cNvPr>
              <p:cNvSpPr txBox="1"/>
              <p:nvPr/>
            </p:nvSpPr>
            <p:spPr>
              <a:xfrm>
                <a:off x="1297858" y="3406877"/>
                <a:ext cx="33773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Low-frequency filter: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~0.025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596788-102F-4F69-B7C9-1B093C188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858" y="3406877"/>
                <a:ext cx="3377380" cy="369332"/>
              </a:xfrm>
              <a:prstGeom prst="rect">
                <a:avLst/>
              </a:prstGeom>
              <a:blipFill>
                <a:blip r:embed="rId2"/>
                <a:stretch>
                  <a:fillRect l="-162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DC83B7A5-B9F7-4E1E-BE7A-AC0CEB4C1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044" y="761359"/>
            <a:ext cx="4629796" cy="25625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66961B-51F2-471A-B9D8-DBDB5C51D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65" y="815132"/>
            <a:ext cx="4620270" cy="25435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3A56BD-2C06-4C28-BD9E-BA4834939625}"/>
                  </a:ext>
                </a:extLst>
              </p:cNvPr>
              <p:cNvSpPr txBox="1"/>
              <p:nvPr/>
            </p:nvSpPr>
            <p:spPr>
              <a:xfrm>
                <a:off x="7393859" y="3382296"/>
                <a:ext cx="33773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Low-frequency filter: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~0.05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3A56BD-2C06-4C28-BD9E-BA4834939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859" y="3382296"/>
                <a:ext cx="3377380" cy="369332"/>
              </a:xfrm>
              <a:prstGeom prst="rect">
                <a:avLst/>
              </a:prstGeom>
              <a:blipFill>
                <a:blip r:embed="rId5"/>
                <a:stretch>
                  <a:fillRect l="-162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417B2A55-D9BC-4979-9BBE-D6AB24AA30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519" y="3816915"/>
            <a:ext cx="4087480" cy="30410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2FB6043-7929-449E-9413-0690A6AA94FE}"/>
                  </a:ext>
                </a:extLst>
              </p:cNvPr>
              <p:cNvSpPr/>
              <p:nvPr/>
            </p:nvSpPr>
            <p:spPr>
              <a:xfrm>
                <a:off x="4981621" y="5025633"/>
                <a:ext cx="9462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~0.05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2FB6043-7929-449E-9413-0690A6AA94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621" y="5025633"/>
                <a:ext cx="94622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767E0BD-B822-422A-AB76-C92485AAC6E0}"/>
                  </a:ext>
                </a:extLst>
              </p:cNvPr>
              <p:cNvSpPr/>
              <p:nvPr/>
            </p:nvSpPr>
            <p:spPr>
              <a:xfrm>
                <a:off x="4489990" y="3921227"/>
                <a:ext cx="10744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1C1CFF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i="1" dirty="0" smtClean="0">
                          <a:solidFill>
                            <a:srgbClr val="1C1CFF"/>
                          </a:solidFill>
                          <a:latin typeface="Cambria Math" panose="02040503050406030204" pitchFamily="18" charset="0"/>
                        </a:rPr>
                        <m:t>~0.025</m:t>
                      </m:r>
                    </m:oMath>
                  </m:oMathPara>
                </a14:m>
                <a:endParaRPr lang="en-US" dirty="0">
                  <a:solidFill>
                    <a:srgbClr val="1C1CFF"/>
                  </a:solidFill>
                </a:endParaRP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767E0BD-B822-422A-AB76-C92485AAC6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990" y="3921227"/>
                <a:ext cx="107446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27ED858-BFBC-466E-9868-6F568B035DEB}"/>
                  </a:ext>
                </a:extLst>
              </p:cNvPr>
              <p:cNvSpPr txBox="1"/>
              <p:nvPr/>
            </p:nvSpPr>
            <p:spPr>
              <a:xfrm>
                <a:off x="5391397" y="4263241"/>
                <a:ext cx="3028208" cy="40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27ED858-BFBC-466E-9868-6F568B035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397" y="4263241"/>
                <a:ext cx="3028208" cy="4071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6D35F4A-FF08-41DE-8C8F-2FA84ABA6831}"/>
              </a:ext>
            </a:extLst>
          </p:cNvPr>
          <p:cNvSpPr txBox="1"/>
          <p:nvPr/>
        </p:nvSpPr>
        <p:spPr>
          <a:xfrm>
            <a:off x="657225" y="4543425"/>
            <a:ext cx="3314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Change of the LF filter works better!</a:t>
            </a:r>
          </a:p>
        </p:txBody>
      </p:sp>
    </p:spTree>
    <p:extLst>
      <p:ext uri="{BB962C8B-B14F-4D97-AF65-F5344CB8AC3E}">
        <p14:creationId xmlns:p14="http://schemas.microsoft.com/office/powerpoint/2010/main" val="3674242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D691E-C21B-4831-B2D4-FC9439BCA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87AD4-B328-42BE-AE8F-82540A341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signal processing parameters from protoDUNE does not work well for ICARUS</a:t>
            </a:r>
          </a:p>
          <a:p>
            <a:r>
              <a:rPr lang="en-US" dirty="0"/>
              <a:t>Try to tune the low-frequency filter, seems to be good</a:t>
            </a:r>
          </a:p>
          <a:p>
            <a:r>
              <a:rPr lang="en-US" dirty="0"/>
              <a:t>Need to understand more with the realistic simulation</a:t>
            </a:r>
          </a:p>
          <a:p>
            <a:pPr lvl="1"/>
            <a:r>
              <a:rPr lang="en-US" dirty="0"/>
              <a:t>Update the geometry</a:t>
            </a:r>
          </a:p>
          <a:p>
            <a:pPr lvl="1"/>
            <a:r>
              <a:rPr lang="en-US" dirty="0"/>
              <a:t>Update the electronic shaping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46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226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Office Theme</vt:lpstr>
      <vt:lpstr>Practice on Signal Processing Tuning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on Signal Processing Tuning</dc:title>
  <dc:creator>Gu, Wenqiang</dc:creator>
  <cp:lastModifiedBy>Gu, Wenqiang</cp:lastModifiedBy>
  <cp:revision>8</cp:revision>
  <dcterms:created xsi:type="dcterms:W3CDTF">2020-03-06T20:07:44Z</dcterms:created>
  <dcterms:modified xsi:type="dcterms:W3CDTF">2020-03-09T13:55:32Z</dcterms:modified>
</cp:coreProperties>
</file>