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6B6E-9D75-D54E-A3C2-91D7F31C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42FAF-44A6-5042-A2B6-531871EE2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4A117-98BD-394B-9A63-09ECF670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2969A-39D3-7D4E-94CB-CB0F6497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8376-D7D2-7444-8F60-79773808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A92C-EDF7-C941-82EE-3A3F7575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9DF94-789D-7A44-AB3E-1C7A6307C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0678-5EDA-0A42-A798-6671FDCC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8FF63-AC82-3F48-A8FD-BB1022EE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958A4-A235-EF40-8883-5FB41043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696AC-6FD3-3D45-872B-4A3ADBDD0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5C0F3-F358-364F-9D41-AF1B56162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69646-3D5F-0446-B969-7D9B859C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2CA38-4E44-B546-9F66-86914496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A472-0F6A-AB4E-88BF-D6977EF2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9CBE-EDA0-7842-948C-3782740D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D8D8-727E-BB40-A605-26678D4CF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E095B-E974-1B48-993D-92830E1C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6B47E-AF9D-F647-AF0B-84FAF0CF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38964-2FA9-E84F-ACEB-1326D0CC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8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28F9-3978-1649-9D87-0F39ED21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DFCA4-FF30-D249-A843-FB3FA9092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A3F9F-C650-3542-A366-8C43D40E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D16A5-B9D2-D44F-988C-FF9FB26A3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C731-E0E7-5943-94FC-11DA1588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4E5B-4D20-9F47-AD4A-DD0FE0C62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8394-3C5D-4645-8051-994B86EF3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9941B-A8F2-EF40-91FA-1B836CD4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C3A9D-0B5A-1D4B-A417-13051296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A5161-BBE8-F94D-B210-B54C0C02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A19ED-2E1D-8A42-88A0-1DDE6086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7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1D1A-3166-8B47-A92A-D3DDB269C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E318-1E62-D648-8B52-A5ABE641B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C89EC-5737-FE4C-9051-917584025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D8065-A953-9142-80CB-2F77E08ED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9F825-BD6A-A940-AF26-C91DB96EA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A52178-7887-9646-9B67-3D4B3BC5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C8A31-9335-1541-9163-4544B88F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96885-1B44-4D41-AB39-20D935DD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8027-C307-B749-B47A-1B77BFADB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DEB95-C6A6-F644-9BCD-6C21246D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88148D-D3DD-E54B-893B-CFBFE280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81C10-80E4-A64A-ADA0-8A323023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3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7B82B-43BE-B94D-9187-4773E5E5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3285A-23A3-BA4B-8A65-42B5D583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8430-87BA-184C-A3CD-4C8F4DF6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7AAC-1882-0B40-9386-913C7E04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EAEAC-F0C0-9A43-B209-31E8224F1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E90DD-B944-0342-B5F0-4A65A12F4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12C8E-9B27-A549-AB6B-10AAB043A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AB62B-1C51-714C-AC20-727EA462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F84B9-CDCC-F64A-B5C5-F49AC737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99DA-FF13-934D-9850-037AC0BA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9EFE2-6D46-1344-9359-96656202E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93972-7042-AF40-8527-6DB25836D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C5A15-EA6A-3C4F-9FD0-C1EDE438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47963-424D-D34C-B838-2E57915A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3BF84-598B-4940-9C7B-AD79EE9A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2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12F53-48BB-8F41-BA39-60172C83F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D0931-B47F-0649-972C-28857CF1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14A38-B3AE-A444-A399-F11F4B3E1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C690-1394-864D-9732-B32BC8B49EF3}" type="datetimeFigureOut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A87F8-8331-DD47-8E8A-D5C477988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C031-4379-8C44-989B-A2E8BFFB0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39F2-E2D9-BA4F-AA49-15DFDEB6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2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03F6C8-80C3-084F-A94F-4A6D1A97D710}"/>
              </a:ext>
            </a:extLst>
          </p:cNvPr>
          <p:cNvSpPr txBox="1"/>
          <p:nvPr/>
        </p:nvSpPr>
        <p:spPr>
          <a:xfrm>
            <a:off x="543697" y="12353"/>
            <a:ext cx="1115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DRAFT: </a:t>
            </a:r>
            <a:r>
              <a:rPr lang="en-US" sz="2400" dirty="0">
                <a:solidFill>
                  <a:srgbClr val="0700FF"/>
                </a:solidFill>
              </a:rPr>
              <a:t>Exclusive Processes – Parallel Sessions</a:t>
            </a:r>
            <a:endParaRPr lang="en-US" sz="2000" dirty="0">
              <a:solidFill>
                <a:srgbClr val="0700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5AA78-41C0-914F-BF2F-03AE395D3111}"/>
              </a:ext>
            </a:extLst>
          </p:cNvPr>
          <p:cNvSpPr txBox="1"/>
          <p:nvPr/>
        </p:nvSpPr>
        <p:spPr>
          <a:xfrm>
            <a:off x="172995" y="558004"/>
            <a:ext cx="9488880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/>
              <a:t>Thursday 19</a:t>
            </a:r>
            <a:r>
              <a:rPr lang="en-US" baseline="30000" dirty="0"/>
              <a:t>th</a:t>
            </a:r>
            <a:r>
              <a:rPr lang="en-US" dirty="0"/>
              <a:t> at 14.00 – 16.00 (2h): </a:t>
            </a:r>
            <a:r>
              <a:rPr lang="en-US" b="1" dirty="0">
                <a:solidFill>
                  <a:srgbClr val="0700FF"/>
                </a:solidFill>
              </a:rPr>
              <a:t>Common Physics WGs parallel </a:t>
            </a:r>
            <a:r>
              <a:rPr lang="en-US" dirty="0"/>
              <a:t>[</a:t>
            </a:r>
            <a:r>
              <a:rPr lang="en-US" i="1" dirty="0"/>
              <a:t>who is organizing it?</a:t>
            </a:r>
            <a:r>
              <a:rPr lang="en-US" dirty="0"/>
              <a:t>]</a:t>
            </a:r>
            <a:endParaRPr lang="en-US" b="1" i="1" dirty="0">
              <a:solidFill>
                <a:srgbClr val="0700FF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dirty="0"/>
              <a:t>Thursday 19</a:t>
            </a:r>
            <a:r>
              <a:rPr lang="en-US" baseline="30000" dirty="0"/>
              <a:t>th</a:t>
            </a:r>
            <a:r>
              <a:rPr lang="en-US" dirty="0"/>
              <a:t> at 16.30 – 18.00 (1.5h): </a:t>
            </a:r>
            <a:r>
              <a:rPr lang="en-US" b="1" dirty="0">
                <a:solidFill>
                  <a:srgbClr val="0700FF"/>
                </a:solidFill>
              </a:rPr>
              <a:t>DVCS/TCS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Summary of DVCS W.P. studies (S. Fazio?)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π</a:t>
            </a:r>
            <a:r>
              <a:rPr lang="en-US" baseline="30000" dirty="0"/>
              <a:t>0</a:t>
            </a:r>
            <a:r>
              <a:rPr lang="en-US" dirty="0"/>
              <a:t> studies (F.X.?)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TCS and scalars (?)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Common discussion: </a:t>
            </a:r>
            <a:r>
              <a:rPr lang="en-US" i="1" dirty="0"/>
              <a:t>“what we have &amp; what’s next?” </a:t>
            </a:r>
            <a:r>
              <a:rPr lang="en-US" dirty="0"/>
              <a:t>[30’]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dirty="0"/>
              <a:t>Friday 20</a:t>
            </a:r>
            <a:r>
              <a:rPr lang="en-US" baseline="30000" dirty="0"/>
              <a:t>th</a:t>
            </a:r>
            <a:r>
              <a:rPr lang="en-US" dirty="0"/>
              <a:t> at 08.30 – 10.30 (2h): </a:t>
            </a:r>
            <a:r>
              <a:rPr lang="en-US" b="1" dirty="0">
                <a:solidFill>
                  <a:srgbClr val="0700FF"/>
                </a:solidFill>
              </a:rPr>
              <a:t>VMP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Summary of current studies on VMP in e+p (S. Joosten?)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VMP in </a:t>
            </a:r>
            <a:r>
              <a:rPr lang="en-US" dirty="0" err="1"/>
              <a:t>e+A</a:t>
            </a:r>
            <a:r>
              <a:rPr lang="en-US" dirty="0"/>
              <a:t> (T. Ullrich?, T. Toll?)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Exclusive di-jets and Wigner </a:t>
            </a:r>
            <a:r>
              <a:rPr lang="en-US" dirty="0" err="1"/>
              <a:t>fcn</a:t>
            </a:r>
            <a:r>
              <a:rPr lang="en-US" dirty="0"/>
              <a:t>. (H. </a:t>
            </a:r>
            <a:r>
              <a:rPr lang="en-US" dirty="0" err="1"/>
              <a:t>Mantysaari</a:t>
            </a:r>
            <a:r>
              <a:rPr lang="en-US" dirty="0"/>
              <a:t>?)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Common discussion: </a:t>
            </a:r>
            <a:r>
              <a:rPr lang="en-US" i="1" dirty="0"/>
              <a:t>“what we have &amp; what’s next?” </a:t>
            </a:r>
            <a:r>
              <a:rPr lang="en-US" dirty="0"/>
              <a:t>[1h]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dirty="0"/>
              <a:t>Friday 20</a:t>
            </a:r>
            <a:r>
              <a:rPr lang="en-US" baseline="30000" dirty="0"/>
              <a:t>th</a:t>
            </a:r>
            <a:r>
              <a:rPr lang="en-US" dirty="0"/>
              <a:t> at 11.00 – 12.30 (1.5h): </a:t>
            </a:r>
            <a:r>
              <a:rPr lang="en-US" b="1" dirty="0">
                <a:solidFill>
                  <a:srgbClr val="0700FF"/>
                </a:solidFill>
              </a:rPr>
              <a:t>Requirements from the Theory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Accessing the transverse force in the nucleon (M. </a:t>
            </a:r>
            <a:r>
              <a:rPr lang="en-US" dirty="0" err="1"/>
              <a:t>Burkardt</a:t>
            </a:r>
            <a:r>
              <a:rPr lang="en-US" dirty="0"/>
              <a:t>) [20’]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Common structured discussion [chair: C. Weiss]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What is the needed kinematic reach (in x and Q</a:t>
            </a:r>
            <a:r>
              <a:rPr lang="en-US" baseline="30000" dirty="0"/>
              <a:t>2</a:t>
            </a:r>
            <a:r>
              <a:rPr lang="en-US" dirty="0"/>
              <a:t>)?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What is the lowest </a:t>
            </a:r>
            <a:r>
              <a:rPr lang="en-US" dirty="0" err="1"/>
              <a:t>c.o.m.</a:t>
            </a:r>
            <a:r>
              <a:rPr lang="en-US" dirty="0"/>
              <a:t> energy we need to reach?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dirty="0"/>
              <a:t>Friday 20</a:t>
            </a:r>
            <a:r>
              <a:rPr lang="en-US" baseline="30000" dirty="0"/>
              <a:t>th</a:t>
            </a:r>
            <a:r>
              <a:rPr lang="en-US" dirty="0"/>
              <a:t> at 14.00 – 16.00 (2h): </a:t>
            </a:r>
            <a:r>
              <a:rPr lang="en-US" b="1" dirty="0">
                <a:solidFill>
                  <a:srgbClr val="0700FF"/>
                </a:solidFill>
              </a:rPr>
              <a:t>Joint physics (exclusive + diffractive) and forward detectors/IR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Updates from exclusive (open discussion?)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Updates from diffractive (open discussion?)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Current simulation results with IR + detectors (Alex)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Concise summary of findings (energy dep., resolutions, acceptances, etc.)</a:t>
            </a:r>
          </a:p>
        </p:txBody>
      </p:sp>
    </p:spTree>
    <p:extLst>
      <p:ext uri="{BB962C8B-B14F-4D97-AF65-F5344CB8AC3E}">
        <p14:creationId xmlns:p14="http://schemas.microsoft.com/office/powerpoint/2010/main" val="51050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283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Fazio, Salvatore</dc:creator>
  <cp:lastModifiedBy>Fazio, Salvatore</cp:lastModifiedBy>
  <cp:revision>9</cp:revision>
  <dcterms:created xsi:type="dcterms:W3CDTF">2020-03-11T19:22:16Z</dcterms:created>
  <dcterms:modified xsi:type="dcterms:W3CDTF">2020-03-11T20:48:42Z</dcterms:modified>
</cp:coreProperties>
</file>