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323" r:id="rId2"/>
    <p:sldId id="257" r:id="rId3"/>
    <p:sldId id="309" r:id="rId4"/>
    <p:sldId id="310" r:id="rId5"/>
    <p:sldId id="265" r:id="rId6"/>
    <p:sldId id="266" r:id="rId7"/>
    <p:sldId id="267" r:id="rId8"/>
    <p:sldId id="269" r:id="rId9"/>
    <p:sldId id="268" r:id="rId10"/>
    <p:sldId id="270" r:id="rId11"/>
    <p:sldId id="304" r:id="rId12"/>
    <p:sldId id="272" r:id="rId13"/>
    <p:sldId id="302" r:id="rId14"/>
    <p:sldId id="305" r:id="rId15"/>
    <p:sldId id="277" r:id="rId16"/>
    <p:sldId id="278" r:id="rId17"/>
    <p:sldId id="279" r:id="rId18"/>
    <p:sldId id="306" r:id="rId19"/>
    <p:sldId id="282" r:id="rId20"/>
    <p:sldId id="261" r:id="rId21"/>
    <p:sldId id="259" r:id="rId22"/>
    <p:sldId id="260" r:id="rId23"/>
    <p:sldId id="262" r:id="rId24"/>
    <p:sldId id="263" r:id="rId25"/>
    <p:sldId id="303" r:id="rId26"/>
    <p:sldId id="297" r:id="rId27"/>
    <p:sldId id="283" r:id="rId28"/>
    <p:sldId id="301" r:id="rId29"/>
    <p:sldId id="284" r:id="rId30"/>
    <p:sldId id="285" r:id="rId31"/>
    <p:sldId id="274" r:id="rId32"/>
    <p:sldId id="311" r:id="rId33"/>
    <p:sldId id="321" r:id="rId34"/>
    <p:sldId id="322" r:id="rId35"/>
    <p:sldId id="307" r:id="rId36"/>
    <p:sldId id="276" r:id="rId37"/>
    <p:sldId id="275" r:id="rId38"/>
    <p:sldId id="300" r:id="rId39"/>
    <p:sldId id="298" r:id="rId40"/>
    <p:sldId id="312" r:id="rId41"/>
    <p:sldId id="313" r:id="rId42"/>
    <p:sldId id="314" r:id="rId43"/>
    <p:sldId id="293" r:id="rId44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1095B0DA-749B-454E-9A5E-83F2A481C322}">
          <p14:sldIdLst>
            <p14:sldId id="323"/>
          </p14:sldIdLst>
        </p14:section>
        <p14:section name="Intermediate Silicon Tracker (INTT) Specifications Daniel Cacace, Connor Miraval, Rachid Nouicer, and Itaru Nakagawa Brookhaven National Laboratory" id="{F432CA38-A521-4E82-A8AE-43EC89E6B059}">
          <p14:sldIdLst>
            <p14:sldId id="257"/>
            <p14:sldId id="309"/>
            <p14:sldId id="310"/>
          </p14:sldIdLst>
        </p14:section>
        <p14:section name="1.1 HDI Design" id="{D943BFEF-1DF9-4E53-B407-367B8C129482}">
          <p14:sldIdLst>
            <p14:sldId id="265"/>
            <p14:sldId id="266"/>
            <p14:sldId id="267"/>
            <p14:sldId id="269"/>
            <p14:sldId id="268"/>
          </p14:sldIdLst>
        </p14:section>
        <p14:section name="1.2 Stave Design" id="{ADD34B97-DA1B-47C5-B89F-7D88651FD83F}">
          <p14:sldIdLst>
            <p14:sldId id="270"/>
            <p14:sldId id="304"/>
            <p14:sldId id="272"/>
            <p14:sldId id="302"/>
            <p14:sldId id="305"/>
          </p14:sldIdLst>
        </p14:section>
        <p14:section name="1.3 Stave FEA Analysis" id="{02907857-66CE-4CB4-B3A0-E79B38B000E3}">
          <p14:sldIdLst>
            <p14:sldId id="277"/>
            <p14:sldId id="278"/>
            <p14:sldId id="279"/>
            <p14:sldId id="306"/>
            <p14:sldId id="282"/>
          </p14:sldIdLst>
        </p14:section>
        <p14:section name="1.4 Barrel Configuration" id="{725F0C66-44BA-4DC6-B1AA-5CED46E2A745}">
          <p14:sldIdLst>
            <p14:sldId id="261"/>
            <p14:sldId id="259"/>
            <p14:sldId id="260"/>
            <p14:sldId id="262"/>
            <p14:sldId id="263"/>
            <p14:sldId id="303"/>
            <p14:sldId id="297"/>
          </p14:sldIdLst>
        </p14:section>
        <p14:section name="2.1 End Ring Design" id="{2880807D-CC7B-4520-ADD4-A62A472CB9F0}">
          <p14:sldIdLst>
            <p14:sldId id="283"/>
            <p14:sldId id="301"/>
            <p14:sldId id="284"/>
            <p14:sldId id="285"/>
            <p14:sldId id="274"/>
          </p14:sldIdLst>
        </p14:section>
        <p14:section name="2.2 End Ring FEA Analysis" id="{9D00A3ED-CAD7-4AAC-AF0E-562EAB98D5B9}">
          <p14:sldIdLst>
            <p14:sldId id="311"/>
            <p14:sldId id="321"/>
            <p14:sldId id="322"/>
          </p14:sldIdLst>
        </p14:section>
        <p14:section name="3.1 Service Barrel Design" id="{E074520B-70B6-4CF5-A76A-3BE5EA173A98}">
          <p14:sldIdLst>
            <p14:sldId id="307"/>
            <p14:sldId id="276"/>
            <p14:sldId id="275"/>
            <p14:sldId id="300"/>
            <p14:sldId id="298"/>
          </p14:sldIdLst>
        </p14:section>
        <p14:section name="3.2 Service Barrel FEA Analysis" id="{76267ADC-91FA-4B9B-A9F6-28891E1B4FC5}">
          <p14:sldIdLst>
            <p14:sldId id="312"/>
          </p14:sldIdLst>
        </p14:section>
        <p14:section name="4.1 Supports Design" id="{CB7DE4D7-8AEB-4E56-8DDE-DF39885B4105}">
          <p14:sldIdLst>
            <p14:sldId id="313"/>
          </p14:sldIdLst>
        </p14:section>
        <p14:section name="4.2 Supports FEA Analysis" id="{67C1DFFE-7ABB-44BA-8475-56A4D3B962B4}">
          <p14:sldIdLst>
            <p14:sldId id="314"/>
          </p14:sldIdLst>
        </p14:section>
        <p14:section name="End" id="{EFB9A124-1D6C-4DF1-BB99-08BC628EF8FA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79BBC-CBE7-4028-8970-930D69089636}" v="19" dt="2020-03-31T14:31:32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 showGuides="1">
      <p:cViewPr varScale="1">
        <p:scale>
          <a:sx n="133" d="100"/>
          <a:sy n="133" d="100"/>
        </p:scale>
        <p:origin x="132" y="21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Cacace" userId="f8f8543c-52a2-4308-a94a-73c5c6c400f9" providerId="ADAL" clId="{D7EB2817-CE2A-457F-9730-9DCE050E75BD}"/>
    <pc:docChg chg="modSld">
      <pc:chgData name="Daniel Cacace" userId="f8f8543c-52a2-4308-a94a-73c5c6c400f9" providerId="ADAL" clId="{D7EB2817-CE2A-457F-9730-9DCE050E75BD}" dt="2020-03-25T00:17:52.263" v="185" actId="20577"/>
      <pc:docMkLst>
        <pc:docMk/>
      </pc:docMkLst>
      <pc:sldChg chg="modSp">
        <pc:chgData name="Daniel Cacace" userId="f8f8543c-52a2-4308-a94a-73c5c6c400f9" providerId="ADAL" clId="{D7EB2817-CE2A-457F-9730-9DCE050E75BD}" dt="2020-03-25T00:17:29.974" v="163" actId="20577"/>
        <pc:sldMkLst>
          <pc:docMk/>
          <pc:sldMk cId="4159141017" sldId="268"/>
        </pc:sldMkLst>
        <pc:graphicFrameChg chg="modGraphic">
          <ac:chgData name="Daniel Cacace" userId="f8f8543c-52a2-4308-a94a-73c5c6c400f9" providerId="ADAL" clId="{D7EB2817-CE2A-457F-9730-9DCE050E75BD}" dt="2020-03-25T00:17:29.974" v="163" actId="20577"/>
          <ac:graphicFrameMkLst>
            <pc:docMk/>
            <pc:sldMk cId="4159141017" sldId="268"/>
            <ac:graphicFrameMk id="6" creationId="{B906AC06-33F2-4EE4-AA76-343FACBC4028}"/>
          </ac:graphicFrameMkLst>
        </pc:graphicFrameChg>
        <pc:graphicFrameChg chg="modGraphic">
          <ac:chgData name="Daniel Cacace" userId="f8f8543c-52a2-4308-a94a-73c5c6c400f9" providerId="ADAL" clId="{D7EB2817-CE2A-457F-9730-9DCE050E75BD}" dt="2020-03-25T00:16:43.822" v="161" actId="20577"/>
          <ac:graphicFrameMkLst>
            <pc:docMk/>
            <pc:sldMk cId="4159141017" sldId="268"/>
            <ac:graphicFrameMk id="10" creationId="{1F7A7AB2-E80A-43C3-8C4A-E91A50609843}"/>
          </ac:graphicFrameMkLst>
        </pc:graphicFrameChg>
      </pc:sldChg>
      <pc:sldChg chg="modSp">
        <pc:chgData name="Daniel Cacace" userId="f8f8543c-52a2-4308-a94a-73c5c6c400f9" providerId="ADAL" clId="{D7EB2817-CE2A-457F-9730-9DCE050E75BD}" dt="2020-03-25T00:09:18.712" v="119" actId="20577"/>
        <pc:sldMkLst>
          <pc:docMk/>
          <pc:sldMk cId="2047266546" sldId="302"/>
        </pc:sldMkLst>
        <pc:graphicFrameChg chg="mod modGraphic">
          <ac:chgData name="Daniel Cacace" userId="f8f8543c-52a2-4308-a94a-73c5c6c400f9" providerId="ADAL" clId="{D7EB2817-CE2A-457F-9730-9DCE050E75BD}" dt="2020-03-25T00:07:24.157" v="86"/>
          <ac:graphicFrameMkLst>
            <pc:docMk/>
            <pc:sldMk cId="2047266546" sldId="302"/>
            <ac:graphicFrameMk id="30" creationId="{C7A68DBB-B2A1-49B2-A613-3400C23FD40E}"/>
          </ac:graphicFrameMkLst>
        </pc:graphicFrameChg>
        <pc:graphicFrameChg chg="mod modGraphic">
          <ac:chgData name="Daniel Cacace" userId="f8f8543c-52a2-4308-a94a-73c5c6c400f9" providerId="ADAL" clId="{D7EB2817-CE2A-457F-9730-9DCE050E75BD}" dt="2020-03-25T00:09:18.712" v="119" actId="20577"/>
          <ac:graphicFrameMkLst>
            <pc:docMk/>
            <pc:sldMk cId="2047266546" sldId="302"/>
            <ac:graphicFrameMk id="44" creationId="{F28EF1D0-599B-4F1F-A9F2-A1A6BC6D0C7F}"/>
          </ac:graphicFrameMkLst>
        </pc:graphicFrameChg>
      </pc:sldChg>
      <pc:sldChg chg="modSp">
        <pc:chgData name="Daniel Cacace" userId="f8f8543c-52a2-4308-a94a-73c5c6c400f9" providerId="ADAL" clId="{D7EB2817-CE2A-457F-9730-9DCE050E75BD}" dt="2020-03-25T00:17:52.263" v="185" actId="20577"/>
        <pc:sldMkLst>
          <pc:docMk/>
          <pc:sldMk cId="521742549" sldId="303"/>
        </pc:sldMkLst>
        <pc:graphicFrameChg chg="modGraphic">
          <ac:chgData name="Daniel Cacace" userId="f8f8543c-52a2-4308-a94a-73c5c6c400f9" providerId="ADAL" clId="{D7EB2817-CE2A-457F-9730-9DCE050E75BD}" dt="2020-03-25T00:17:52.263" v="185" actId="20577"/>
          <ac:graphicFrameMkLst>
            <pc:docMk/>
            <pc:sldMk cId="521742549" sldId="303"/>
            <ac:graphicFrameMk id="44" creationId="{F28EF1D0-599B-4F1F-A9F2-A1A6BC6D0C7F}"/>
          </ac:graphicFrameMkLst>
        </pc:graphicFrameChg>
      </pc:sldChg>
      <pc:sldChg chg="modSp">
        <pc:chgData name="Daniel Cacace" userId="f8f8543c-52a2-4308-a94a-73c5c6c400f9" providerId="ADAL" clId="{D7EB2817-CE2A-457F-9730-9DCE050E75BD}" dt="2020-03-25T00:10:28.704" v="123" actId="20577"/>
        <pc:sldMkLst>
          <pc:docMk/>
          <pc:sldMk cId="3050539653" sldId="304"/>
        </pc:sldMkLst>
        <pc:spChg chg="mod">
          <ac:chgData name="Daniel Cacace" userId="f8f8543c-52a2-4308-a94a-73c5c6c400f9" providerId="ADAL" clId="{D7EB2817-CE2A-457F-9730-9DCE050E75BD}" dt="2020-03-24T23:30:59.811" v="7" actId="20577"/>
          <ac:spMkLst>
            <pc:docMk/>
            <pc:sldMk cId="3050539653" sldId="304"/>
            <ac:spMk id="10" creationId="{9618027E-FF16-46C2-BFE8-4E2B738C8F2B}"/>
          </ac:spMkLst>
        </pc:spChg>
        <pc:spChg chg="mod">
          <ac:chgData name="Daniel Cacace" userId="f8f8543c-52a2-4308-a94a-73c5c6c400f9" providerId="ADAL" clId="{D7EB2817-CE2A-457F-9730-9DCE050E75BD}" dt="2020-03-25T00:10:28.704" v="123" actId="20577"/>
          <ac:spMkLst>
            <pc:docMk/>
            <pc:sldMk cId="3050539653" sldId="304"/>
            <ac:spMk id="11" creationId="{FA916857-364A-4A7B-ACBB-8941D35E449F}"/>
          </ac:spMkLst>
        </pc:spChg>
      </pc:sldChg>
    </pc:docChg>
  </pc:docChgLst>
  <pc:docChgLst>
    <pc:chgData name="Daniel Cacace" userId="f8f8543c-52a2-4308-a94a-73c5c6c400f9" providerId="ADAL" clId="{D45A9100-7C3D-4F06-AC5E-86B1A3B8433E}"/>
    <pc:docChg chg="undo redo custSel modSld">
      <pc:chgData name="Daniel Cacace" userId="f8f8543c-52a2-4308-a94a-73c5c6c400f9" providerId="ADAL" clId="{D45A9100-7C3D-4F06-AC5E-86B1A3B8433E}" dt="2020-03-20T15:25:09.585" v="170" actId="20577"/>
      <pc:docMkLst>
        <pc:docMk/>
      </pc:docMkLst>
      <pc:sldChg chg="modSp">
        <pc:chgData name="Daniel Cacace" userId="f8f8543c-52a2-4308-a94a-73c5c6c400f9" providerId="ADAL" clId="{D45A9100-7C3D-4F06-AC5E-86B1A3B8433E}" dt="2020-03-20T15:03:43.727" v="152" actId="1076"/>
        <pc:sldMkLst>
          <pc:docMk/>
          <pc:sldMk cId="2308870860" sldId="277"/>
        </pc:sldMkLst>
        <pc:picChg chg="mod modCrop">
          <ac:chgData name="Daniel Cacace" userId="f8f8543c-52a2-4308-a94a-73c5c6c400f9" providerId="ADAL" clId="{D45A9100-7C3D-4F06-AC5E-86B1A3B8433E}" dt="2020-03-20T15:03:43.727" v="152" actId="1076"/>
          <ac:picMkLst>
            <pc:docMk/>
            <pc:sldMk cId="2308870860" sldId="277"/>
            <ac:picMk id="9" creationId="{9C7C09A8-85EC-49AD-88C6-52993AB5AE09}"/>
          </ac:picMkLst>
        </pc:picChg>
      </pc:sldChg>
      <pc:sldChg chg="addSp delSp modSp">
        <pc:chgData name="Daniel Cacace" userId="f8f8543c-52a2-4308-a94a-73c5c6c400f9" providerId="ADAL" clId="{D45A9100-7C3D-4F06-AC5E-86B1A3B8433E}" dt="2020-03-20T14:25:43.327" v="68" actId="20577"/>
        <pc:sldMkLst>
          <pc:docMk/>
          <pc:sldMk cId="3528597674" sldId="278"/>
        </pc:sldMkLst>
        <pc:spChg chg="add del mod">
          <ac:chgData name="Daniel Cacace" userId="f8f8543c-52a2-4308-a94a-73c5c6c400f9" providerId="ADAL" clId="{D45A9100-7C3D-4F06-AC5E-86B1A3B8433E}" dt="2020-03-20T14:21:48.949" v="17"/>
          <ac:spMkLst>
            <pc:docMk/>
            <pc:sldMk cId="3528597674" sldId="278"/>
            <ac:spMk id="4" creationId="{71038214-4E3F-487D-91F3-C8280DEA22D6}"/>
          </ac:spMkLst>
        </pc:spChg>
        <pc:spChg chg="add del mod">
          <ac:chgData name="Daniel Cacace" userId="f8f8543c-52a2-4308-a94a-73c5c6c400f9" providerId="ADAL" clId="{D45A9100-7C3D-4F06-AC5E-86B1A3B8433E}" dt="2020-03-20T14:22:13.520" v="21"/>
          <ac:spMkLst>
            <pc:docMk/>
            <pc:sldMk cId="3528597674" sldId="278"/>
            <ac:spMk id="6" creationId="{F2405836-EAB9-419C-9DD0-9AAD20352DAA}"/>
          </ac:spMkLst>
        </pc:spChg>
        <pc:spChg chg="mod">
          <ac:chgData name="Daniel Cacace" userId="f8f8543c-52a2-4308-a94a-73c5c6c400f9" providerId="ADAL" clId="{D45A9100-7C3D-4F06-AC5E-86B1A3B8433E}" dt="2020-03-20T14:23:44.991" v="39" actId="20577"/>
          <ac:spMkLst>
            <pc:docMk/>
            <pc:sldMk cId="3528597674" sldId="278"/>
            <ac:spMk id="10" creationId="{4E258108-A606-44C2-8B34-5399D42623B6}"/>
          </ac:spMkLst>
        </pc:spChg>
        <pc:spChg chg="mod">
          <ac:chgData name="Daniel Cacace" userId="f8f8543c-52a2-4308-a94a-73c5c6c400f9" providerId="ADAL" clId="{D45A9100-7C3D-4F06-AC5E-86B1A3B8433E}" dt="2020-03-20T14:25:43.327" v="68" actId="20577"/>
          <ac:spMkLst>
            <pc:docMk/>
            <pc:sldMk cId="3528597674" sldId="278"/>
            <ac:spMk id="12" creationId="{0E7C6111-9CE2-46B8-ADF2-FAEA8250B17E}"/>
          </ac:spMkLst>
        </pc:spChg>
        <pc:spChg chg="add del mod">
          <ac:chgData name="Daniel Cacace" userId="f8f8543c-52a2-4308-a94a-73c5c6c400f9" providerId="ADAL" clId="{D45A9100-7C3D-4F06-AC5E-86B1A3B8433E}" dt="2020-03-20T14:22:04.798" v="20"/>
          <ac:spMkLst>
            <pc:docMk/>
            <pc:sldMk cId="3528597674" sldId="278"/>
            <ac:spMk id="17" creationId="{AFAF97D0-C1FD-411A-B29B-A6C777E5348A}"/>
          </ac:spMkLst>
        </pc:spChg>
        <pc:spChg chg="add del mod">
          <ac:chgData name="Daniel Cacace" userId="f8f8543c-52a2-4308-a94a-73c5c6c400f9" providerId="ADAL" clId="{D45A9100-7C3D-4F06-AC5E-86B1A3B8433E}" dt="2020-03-20T14:22:23.413" v="24"/>
          <ac:spMkLst>
            <pc:docMk/>
            <pc:sldMk cId="3528597674" sldId="278"/>
            <ac:spMk id="21" creationId="{83596695-1973-431D-82B5-4149204DFBA8}"/>
          </ac:spMkLst>
        </pc:spChg>
        <pc:picChg chg="del">
          <ac:chgData name="Daniel Cacace" userId="f8f8543c-52a2-4308-a94a-73c5c6c400f9" providerId="ADAL" clId="{D45A9100-7C3D-4F06-AC5E-86B1A3B8433E}" dt="2020-03-20T13:57:51.519" v="0" actId="478"/>
          <ac:picMkLst>
            <pc:docMk/>
            <pc:sldMk cId="3528597674" sldId="278"/>
            <ac:picMk id="11" creationId="{6699A25E-0BBA-4ABF-A4DB-BB72A4DB628C}"/>
          </ac:picMkLst>
        </pc:picChg>
        <pc:picChg chg="add del mod">
          <ac:chgData name="Daniel Cacace" userId="f8f8543c-52a2-4308-a94a-73c5c6c400f9" providerId="ADAL" clId="{D45A9100-7C3D-4F06-AC5E-86B1A3B8433E}" dt="2020-03-20T14:21:45.856" v="16"/>
          <ac:picMkLst>
            <pc:docMk/>
            <pc:sldMk cId="3528597674" sldId="278"/>
            <ac:picMk id="13" creationId="{54DE11FC-8EF2-41E1-BE7E-722A82460EA7}"/>
          </ac:picMkLst>
        </pc:picChg>
        <pc:picChg chg="add del mod modCrop">
          <ac:chgData name="Daniel Cacace" userId="f8f8543c-52a2-4308-a94a-73c5c6c400f9" providerId="ADAL" clId="{D45A9100-7C3D-4F06-AC5E-86B1A3B8433E}" dt="2020-03-20T14:22:03.938" v="19"/>
          <ac:picMkLst>
            <pc:docMk/>
            <pc:sldMk cId="3528597674" sldId="278"/>
            <ac:picMk id="15" creationId="{BBDF8800-51E0-4138-B6AE-9C5EE93AF84B}"/>
          </ac:picMkLst>
        </pc:picChg>
        <pc:picChg chg="del">
          <ac:chgData name="Daniel Cacace" userId="f8f8543c-52a2-4308-a94a-73c5c6c400f9" providerId="ADAL" clId="{D45A9100-7C3D-4F06-AC5E-86B1A3B8433E}" dt="2020-03-20T13:57:52.074" v="1" actId="478"/>
          <ac:picMkLst>
            <pc:docMk/>
            <pc:sldMk cId="3528597674" sldId="278"/>
            <ac:picMk id="16" creationId="{6DA1B57C-B02A-46D8-8D15-97A872F18BF2}"/>
          </ac:picMkLst>
        </pc:picChg>
        <pc:picChg chg="add">
          <ac:chgData name="Daniel Cacace" userId="f8f8543c-52a2-4308-a94a-73c5c6c400f9" providerId="ADAL" clId="{D45A9100-7C3D-4F06-AC5E-86B1A3B8433E}" dt="2020-03-20T14:22:04.798" v="20"/>
          <ac:picMkLst>
            <pc:docMk/>
            <pc:sldMk cId="3528597674" sldId="278"/>
            <ac:picMk id="18" creationId="{46A8E09C-1BFC-4DEC-8C5A-CAA1280CEAF4}"/>
          </ac:picMkLst>
        </pc:picChg>
        <pc:picChg chg="add del mod modCrop">
          <ac:chgData name="Daniel Cacace" userId="f8f8543c-52a2-4308-a94a-73c5c6c400f9" providerId="ADAL" clId="{D45A9100-7C3D-4F06-AC5E-86B1A3B8433E}" dt="2020-03-20T14:22:22.807" v="23"/>
          <ac:picMkLst>
            <pc:docMk/>
            <pc:sldMk cId="3528597674" sldId="278"/>
            <ac:picMk id="20" creationId="{3CD8BD88-826A-43F9-A1E1-82E1A8874150}"/>
          </ac:picMkLst>
        </pc:picChg>
        <pc:picChg chg="add">
          <ac:chgData name="Daniel Cacace" userId="f8f8543c-52a2-4308-a94a-73c5c6c400f9" providerId="ADAL" clId="{D45A9100-7C3D-4F06-AC5E-86B1A3B8433E}" dt="2020-03-20T14:22:23.413" v="24"/>
          <ac:picMkLst>
            <pc:docMk/>
            <pc:sldMk cId="3528597674" sldId="278"/>
            <ac:picMk id="22" creationId="{59835373-278C-4371-B705-3970ED9B65DB}"/>
          </ac:picMkLst>
        </pc:picChg>
      </pc:sldChg>
      <pc:sldChg chg="addSp delSp modSp">
        <pc:chgData name="Daniel Cacace" userId="f8f8543c-52a2-4308-a94a-73c5c6c400f9" providerId="ADAL" clId="{D45A9100-7C3D-4F06-AC5E-86B1A3B8433E}" dt="2020-03-20T14:28:36.151" v="86" actId="20577"/>
        <pc:sldMkLst>
          <pc:docMk/>
          <pc:sldMk cId="3476126307" sldId="279"/>
        </pc:sldMkLst>
        <pc:spChg chg="add del mod">
          <ac:chgData name="Daniel Cacace" userId="f8f8543c-52a2-4308-a94a-73c5c6c400f9" providerId="ADAL" clId="{D45A9100-7C3D-4F06-AC5E-86B1A3B8433E}" dt="2020-03-20T14:27:45.423" v="69"/>
          <ac:spMkLst>
            <pc:docMk/>
            <pc:sldMk cId="3476126307" sldId="279"/>
            <ac:spMk id="4" creationId="{E450041B-E92F-4B27-BC80-542963B15CE7}"/>
          </ac:spMkLst>
        </pc:spChg>
        <pc:spChg chg="add del mod">
          <ac:chgData name="Daniel Cacace" userId="f8f8543c-52a2-4308-a94a-73c5c6c400f9" providerId="ADAL" clId="{D45A9100-7C3D-4F06-AC5E-86B1A3B8433E}" dt="2020-03-20T14:28:10.180" v="77"/>
          <ac:spMkLst>
            <pc:docMk/>
            <pc:sldMk cId="3476126307" sldId="279"/>
            <ac:spMk id="6" creationId="{0B1D3CAA-294B-417A-B73E-066AA5B698AA}"/>
          </ac:spMkLst>
        </pc:spChg>
        <pc:spChg chg="mod">
          <ac:chgData name="Daniel Cacace" userId="f8f8543c-52a2-4308-a94a-73c5c6c400f9" providerId="ADAL" clId="{D45A9100-7C3D-4F06-AC5E-86B1A3B8433E}" dt="2020-03-20T14:28:25.846" v="83" actId="20577"/>
          <ac:spMkLst>
            <pc:docMk/>
            <pc:sldMk cId="3476126307" sldId="279"/>
            <ac:spMk id="10" creationId="{4E258108-A606-44C2-8B34-5399D42623B6}"/>
          </ac:spMkLst>
        </pc:spChg>
        <pc:spChg chg="mod">
          <ac:chgData name="Daniel Cacace" userId="f8f8543c-52a2-4308-a94a-73c5c6c400f9" providerId="ADAL" clId="{D45A9100-7C3D-4F06-AC5E-86B1A3B8433E}" dt="2020-03-20T14:28:36.151" v="86" actId="20577"/>
          <ac:spMkLst>
            <pc:docMk/>
            <pc:sldMk cId="3476126307" sldId="279"/>
            <ac:spMk id="12" creationId="{0E7C6111-9CE2-46B8-ADF2-FAEA8250B17E}"/>
          </ac:spMkLst>
        </pc:spChg>
        <pc:spChg chg="add del mod">
          <ac:chgData name="Daniel Cacace" userId="f8f8543c-52a2-4308-a94a-73c5c6c400f9" providerId="ADAL" clId="{D45A9100-7C3D-4F06-AC5E-86B1A3B8433E}" dt="2020-03-20T14:27:50.338" v="71"/>
          <ac:spMkLst>
            <pc:docMk/>
            <pc:sldMk cId="3476126307" sldId="279"/>
            <ac:spMk id="13" creationId="{687D08EB-6554-4D11-B7F7-B9C74DAAC5B8}"/>
          </ac:spMkLst>
        </pc:spChg>
        <pc:spChg chg="add del mod">
          <ac:chgData name="Daniel Cacace" userId="f8f8543c-52a2-4308-a94a-73c5c6c400f9" providerId="ADAL" clId="{D45A9100-7C3D-4F06-AC5E-86B1A3B8433E}" dt="2020-03-20T14:27:55.568" v="73"/>
          <ac:spMkLst>
            <pc:docMk/>
            <pc:sldMk cId="3476126307" sldId="279"/>
            <ac:spMk id="18" creationId="{EB82DF8B-F800-4BFF-A110-C07093BF5BAE}"/>
          </ac:spMkLst>
        </pc:spChg>
        <pc:spChg chg="add del mod">
          <ac:chgData name="Daniel Cacace" userId="f8f8543c-52a2-4308-a94a-73c5c6c400f9" providerId="ADAL" clId="{D45A9100-7C3D-4F06-AC5E-86B1A3B8433E}" dt="2020-03-20T14:28:05.518" v="76"/>
          <ac:spMkLst>
            <pc:docMk/>
            <pc:sldMk cId="3476126307" sldId="279"/>
            <ac:spMk id="21" creationId="{EA31B6B0-02AD-4A70-964B-46A2BFFC3B5F}"/>
          </ac:spMkLst>
        </pc:spChg>
        <pc:spChg chg="add del mod">
          <ac:chgData name="Daniel Cacace" userId="f8f8543c-52a2-4308-a94a-73c5c6c400f9" providerId="ADAL" clId="{D45A9100-7C3D-4F06-AC5E-86B1A3B8433E}" dt="2020-03-20T14:28:17.856" v="80"/>
          <ac:spMkLst>
            <pc:docMk/>
            <pc:sldMk cId="3476126307" sldId="279"/>
            <ac:spMk id="25" creationId="{92C7C6B9-785E-4455-B0F3-98FEAF59FF04}"/>
          </ac:spMkLst>
        </pc:spChg>
        <pc:picChg chg="add del mod">
          <ac:chgData name="Daniel Cacace" userId="f8f8543c-52a2-4308-a94a-73c5c6c400f9" providerId="ADAL" clId="{D45A9100-7C3D-4F06-AC5E-86B1A3B8433E}" dt="2020-03-20T14:27:48.124" v="70"/>
          <ac:picMkLst>
            <pc:docMk/>
            <pc:sldMk cId="3476126307" sldId="279"/>
            <ac:picMk id="11" creationId="{38602C11-2326-4753-8681-E083B1FF0740}"/>
          </ac:picMkLst>
        </pc:picChg>
        <pc:picChg chg="del">
          <ac:chgData name="Daniel Cacace" userId="f8f8543c-52a2-4308-a94a-73c5c6c400f9" providerId="ADAL" clId="{D45A9100-7C3D-4F06-AC5E-86B1A3B8433E}" dt="2020-03-20T13:57:58.131" v="2" actId="478"/>
          <ac:picMkLst>
            <pc:docMk/>
            <pc:sldMk cId="3476126307" sldId="279"/>
            <ac:picMk id="14" creationId="{6FA7A8C0-5858-43BF-A977-3DED12FC6A6C}"/>
          </ac:picMkLst>
        </pc:picChg>
        <pc:picChg chg="del">
          <ac:chgData name="Daniel Cacace" userId="f8f8543c-52a2-4308-a94a-73c5c6c400f9" providerId="ADAL" clId="{D45A9100-7C3D-4F06-AC5E-86B1A3B8433E}" dt="2020-03-20T13:57:58.818" v="3" actId="478"/>
          <ac:picMkLst>
            <pc:docMk/>
            <pc:sldMk cId="3476126307" sldId="279"/>
            <ac:picMk id="16" creationId="{A50ED37D-CA01-4DCC-A089-E8A140D34199}"/>
          </ac:picMkLst>
        </pc:picChg>
        <pc:picChg chg="add del">
          <ac:chgData name="Daniel Cacace" userId="f8f8543c-52a2-4308-a94a-73c5c6c400f9" providerId="ADAL" clId="{D45A9100-7C3D-4F06-AC5E-86B1A3B8433E}" dt="2020-03-20T14:27:53.464" v="72" actId="478"/>
          <ac:picMkLst>
            <pc:docMk/>
            <pc:sldMk cId="3476126307" sldId="279"/>
            <ac:picMk id="17" creationId="{190C81BE-0760-4F6E-9278-8A2FA39F87F6}"/>
          </ac:picMkLst>
        </pc:picChg>
        <pc:picChg chg="add del mod modCrop">
          <ac:chgData name="Daniel Cacace" userId="f8f8543c-52a2-4308-a94a-73c5c6c400f9" providerId="ADAL" clId="{D45A9100-7C3D-4F06-AC5E-86B1A3B8433E}" dt="2020-03-20T14:28:04.573" v="75"/>
          <ac:picMkLst>
            <pc:docMk/>
            <pc:sldMk cId="3476126307" sldId="279"/>
            <ac:picMk id="20" creationId="{41D20E14-A47A-4F83-AFCF-59FC06441A22}"/>
          </ac:picMkLst>
        </pc:picChg>
        <pc:picChg chg="add">
          <ac:chgData name="Daniel Cacace" userId="f8f8543c-52a2-4308-a94a-73c5c6c400f9" providerId="ADAL" clId="{D45A9100-7C3D-4F06-AC5E-86B1A3B8433E}" dt="2020-03-20T14:28:05.518" v="76"/>
          <ac:picMkLst>
            <pc:docMk/>
            <pc:sldMk cId="3476126307" sldId="279"/>
            <ac:picMk id="22" creationId="{A79FDF62-1E3C-443B-B493-FF0571853D2E}"/>
          </ac:picMkLst>
        </pc:picChg>
        <pc:picChg chg="add del mod modCrop">
          <ac:chgData name="Daniel Cacace" userId="f8f8543c-52a2-4308-a94a-73c5c6c400f9" providerId="ADAL" clId="{D45A9100-7C3D-4F06-AC5E-86B1A3B8433E}" dt="2020-03-20T14:28:16.872" v="79"/>
          <ac:picMkLst>
            <pc:docMk/>
            <pc:sldMk cId="3476126307" sldId="279"/>
            <ac:picMk id="24" creationId="{B8ECCB13-2E32-49A8-9818-726F4C498459}"/>
          </ac:picMkLst>
        </pc:picChg>
        <pc:picChg chg="add">
          <ac:chgData name="Daniel Cacace" userId="f8f8543c-52a2-4308-a94a-73c5c6c400f9" providerId="ADAL" clId="{D45A9100-7C3D-4F06-AC5E-86B1A3B8433E}" dt="2020-03-20T14:28:17.856" v="80"/>
          <ac:picMkLst>
            <pc:docMk/>
            <pc:sldMk cId="3476126307" sldId="279"/>
            <ac:picMk id="26" creationId="{B209FBAA-50B5-423B-A49C-77AA4B5A421C}"/>
          </ac:picMkLst>
        </pc:picChg>
      </pc:sldChg>
      <pc:sldChg chg="addSp delSp modSp">
        <pc:chgData name="Daniel Cacace" userId="f8f8543c-52a2-4308-a94a-73c5c6c400f9" providerId="ADAL" clId="{D45A9100-7C3D-4F06-AC5E-86B1A3B8433E}" dt="2020-03-20T15:01:51.751" v="140"/>
        <pc:sldMkLst>
          <pc:docMk/>
          <pc:sldMk cId="1613824176" sldId="282"/>
        </pc:sldMkLst>
        <pc:spChg chg="add del mod">
          <ac:chgData name="Daniel Cacace" userId="f8f8543c-52a2-4308-a94a-73c5c6c400f9" providerId="ADAL" clId="{D45A9100-7C3D-4F06-AC5E-86B1A3B8433E}" dt="2020-03-20T14:59:51.071" v="137"/>
          <ac:spMkLst>
            <pc:docMk/>
            <pc:sldMk cId="1613824176" sldId="282"/>
            <ac:spMk id="4" creationId="{A141600A-27F9-4616-8828-2211A0FAF9A8}"/>
          </ac:spMkLst>
        </pc:spChg>
        <pc:spChg chg="add del mod">
          <ac:chgData name="Daniel Cacace" userId="f8f8543c-52a2-4308-a94a-73c5c6c400f9" providerId="ADAL" clId="{D45A9100-7C3D-4F06-AC5E-86B1A3B8433E}" dt="2020-03-20T15:01:24.213" v="138"/>
          <ac:spMkLst>
            <pc:docMk/>
            <pc:sldMk cId="1613824176" sldId="282"/>
            <ac:spMk id="6" creationId="{6E0C9262-93F8-44B4-953C-40C38E1E50BF}"/>
          </ac:spMkLst>
        </pc:spChg>
        <pc:spChg chg="add del mod">
          <ac:chgData name="Daniel Cacace" userId="f8f8543c-52a2-4308-a94a-73c5c6c400f9" providerId="ADAL" clId="{D45A9100-7C3D-4F06-AC5E-86B1A3B8433E}" dt="2020-03-20T15:01:51.751" v="140"/>
          <ac:spMkLst>
            <pc:docMk/>
            <pc:sldMk cId="1613824176" sldId="282"/>
            <ac:spMk id="15" creationId="{4BBFB3A1-92E8-401D-80DC-4FCFE4B9EED5}"/>
          </ac:spMkLst>
        </pc:spChg>
        <pc:picChg chg="add del mod">
          <ac:chgData name="Daniel Cacace" userId="f8f8543c-52a2-4308-a94a-73c5c6c400f9" providerId="ADAL" clId="{D45A9100-7C3D-4F06-AC5E-86B1A3B8433E}" dt="2020-03-20T15:01:50.829" v="139" actId="478"/>
          <ac:picMkLst>
            <pc:docMk/>
            <pc:sldMk cId="1613824176" sldId="282"/>
            <ac:picMk id="11" creationId="{C66240C3-D191-48B8-9B0A-702F6BC23622}"/>
          </ac:picMkLst>
        </pc:picChg>
        <pc:picChg chg="add mod">
          <ac:chgData name="Daniel Cacace" userId="f8f8543c-52a2-4308-a94a-73c5c6c400f9" providerId="ADAL" clId="{D45A9100-7C3D-4F06-AC5E-86B1A3B8433E}" dt="2020-03-20T15:01:24.213" v="138"/>
          <ac:picMkLst>
            <pc:docMk/>
            <pc:sldMk cId="1613824176" sldId="282"/>
            <ac:picMk id="13" creationId="{9465E66D-E415-4A7C-A8C7-34E58BE67033}"/>
          </ac:picMkLst>
        </pc:picChg>
        <pc:picChg chg="add mod">
          <ac:chgData name="Daniel Cacace" userId="f8f8543c-52a2-4308-a94a-73c5c6c400f9" providerId="ADAL" clId="{D45A9100-7C3D-4F06-AC5E-86B1A3B8433E}" dt="2020-03-20T15:01:51.751" v="140"/>
          <ac:picMkLst>
            <pc:docMk/>
            <pc:sldMk cId="1613824176" sldId="282"/>
            <ac:picMk id="16" creationId="{1DE06693-81F7-45CE-BD52-DF9F9F605F90}"/>
          </ac:picMkLst>
        </pc:picChg>
        <pc:picChg chg="del">
          <ac:chgData name="Daniel Cacace" userId="f8f8543c-52a2-4308-a94a-73c5c6c400f9" providerId="ADAL" clId="{D45A9100-7C3D-4F06-AC5E-86B1A3B8433E}" dt="2020-03-20T13:58:26.090" v="14" actId="478"/>
          <ac:picMkLst>
            <pc:docMk/>
            <pc:sldMk cId="1613824176" sldId="282"/>
            <ac:picMk id="50" creationId="{5E985B17-B3E2-4656-9B34-88BBADA5A3B6}"/>
          </ac:picMkLst>
        </pc:picChg>
        <pc:picChg chg="del">
          <ac:chgData name="Daniel Cacace" userId="f8f8543c-52a2-4308-a94a-73c5c6c400f9" providerId="ADAL" clId="{D45A9100-7C3D-4F06-AC5E-86B1A3B8433E}" dt="2020-03-20T13:58:24.443" v="13" actId="478"/>
          <ac:picMkLst>
            <pc:docMk/>
            <pc:sldMk cId="1613824176" sldId="282"/>
            <ac:picMk id="52" creationId="{E7F95466-4101-44B1-81C3-EBD0DA89EE99}"/>
          </ac:picMkLst>
        </pc:picChg>
      </pc:sldChg>
      <pc:sldChg chg="addSp delSp modSp">
        <pc:chgData name="Daniel Cacace" userId="f8f8543c-52a2-4308-a94a-73c5c6c400f9" providerId="ADAL" clId="{D45A9100-7C3D-4F06-AC5E-86B1A3B8433E}" dt="2020-03-20T14:39:43.774" v="136" actId="20577"/>
        <pc:sldMkLst>
          <pc:docMk/>
          <pc:sldMk cId="3766044515" sldId="306"/>
        </pc:sldMkLst>
        <pc:spChg chg="add del mod">
          <ac:chgData name="Daniel Cacace" userId="f8f8543c-52a2-4308-a94a-73c5c6c400f9" providerId="ADAL" clId="{D45A9100-7C3D-4F06-AC5E-86B1A3B8433E}" dt="2020-03-20T14:35:20.546" v="89"/>
          <ac:spMkLst>
            <pc:docMk/>
            <pc:sldMk cId="3766044515" sldId="306"/>
            <ac:spMk id="4" creationId="{DA75146F-3557-4FB1-9471-6983F05C3C88}"/>
          </ac:spMkLst>
        </pc:spChg>
        <pc:spChg chg="add del mod">
          <ac:chgData name="Daniel Cacace" userId="f8f8543c-52a2-4308-a94a-73c5c6c400f9" providerId="ADAL" clId="{D45A9100-7C3D-4F06-AC5E-86B1A3B8433E}" dt="2020-03-20T14:35:32.457" v="93"/>
          <ac:spMkLst>
            <pc:docMk/>
            <pc:sldMk cId="3766044515" sldId="306"/>
            <ac:spMk id="9" creationId="{83AFD185-6158-4A98-93F3-E387351934A1}"/>
          </ac:spMkLst>
        </pc:spChg>
        <pc:spChg chg="mod">
          <ac:chgData name="Daniel Cacace" userId="f8f8543c-52a2-4308-a94a-73c5c6c400f9" providerId="ADAL" clId="{D45A9100-7C3D-4F06-AC5E-86B1A3B8433E}" dt="2020-03-20T14:39:25.978" v="128"/>
          <ac:spMkLst>
            <pc:docMk/>
            <pc:sldMk cId="3766044515" sldId="306"/>
            <ac:spMk id="10" creationId="{4E258108-A606-44C2-8B34-5399D42623B6}"/>
          </ac:spMkLst>
        </pc:spChg>
        <pc:spChg chg="mod">
          <ac:chgData name="Daniel Cacace" userId="f8f8543c-52a2-4308-a94a-73c5c6c400f9" providerId="ADAL" clId="{D45A9100-7C3D-4F06-AC5E-86B1A3B8433E}" dt="2020-03-20T14:39:43.774" v="136" actId="20577"/>
          <ac:spMkLst>
            <pc:docMk/>
            <pc:sldMk cId="3766044515" sldId="306"/>
            <ac:spMk id="12" creationId="{0E7C6111-9CE2-46B8-ADF2-FAEA8250B17E}"/>
          </ac:spMkLst>
        </pc:spChg>
        <pc:spChg chg="add del mod">
          <ac:chgData name="Daniel Cacace" userId="f8f8543c-52a2-4308-a94a-73c5c6c400f9" providerId="ADAL" clId="{D45A9100-7C3D-4F06-AC5E-86B1A3B8433E}" dt="2020-03-20T14:35:28.382" v="92"/>
          <ac:spMkLst>
            <pc:docMk/>
            <pc:sldMk cId="3766044515" sldId="306"/>
            <ac:spMk id="17" creationId="{34089D49-B103-4767-A353-4D0F44325968}"/>
          </ac:spMkLst>
        </pc:spChg>
        <pc:spChg chg="add del mod">
          <ac:chgData name="Daniel Cacace" userId="f8f8543c-52a2-4308-a94a-73c5c6c400f9" providerId="ADAL" clId="{D45A9100-7C3D-4F06-AC5E-86B1A3B8433E}" dt="2020-03-20T14:35:41.518" v="96"/>
          <ac:spMkLst>
            <pc:docMk/>
            <pc:sldMk cId="3766044515" sldId="306"/>
            <ac:spMk id="21" creationId="{A4B3FF17-DD5E-46D1-934A-468752B73FB8}"/>
          </ac:spMkLst>
        </pc:spChg>
        <pc:picChg chg="del">
          <ac:chgData name="Daniel Cacace" userId="f8f8543c-52a2-4308-a94a-73c5c6c400f9" providerId="ADAL" clId="{D45A9100-7C3D-4F06-AC5E-86B1A3B8433E}" dt="2020-03-20T13:58:05.291" v="4" actId="478"/>
          <ac:picMkLst>
            <pc:docMk/>
            <pc:sldMk cId="3766044515" sldId="306"/>
            <ac:picMk id="6" creationId="{D86942F5-3B1D-409F-AE7C-18AD8D68CC9E}"/>
          </ac:picMkLst>
        </pc:picChg>
        <pc:picChg chg="add del mod">
          <ac:chgData name="Daniel Cacace" userId="f8f8543c-52a2-4308-a94a-73c5c6c400f9" providerId="ADAL" clId="{D45A9100-7C3D-4F06-AC5E-86B1A3B8433E}" dt="2020-03-20T14:33:28.286" v="88"/>
          <ac:picMkLst>
            <pc:docMk/>
            <pc:sldMk cId="3766044515" sldId="306"/>
            <ac:picMk id="13" creationId="{318EE37B-ABBD-46AE-BE5A-94AB768C7278}"/>
          </ac:picMkLst>
        </pc:picChg>
        <pc:picChg chg="add del mod modCrop">
          <ac:chgData name="Daniel Cacace" userId="f8f8543c-52a2-4308-a94a-73c5c6c400f9" providerId="ADAL" clId="{D45A9100-7C3D-4F06-AC5E-86B1A3B8433E}" dt="2020-03-20T14:35:27.477" v="91"/>
          <ac:picMkLst>
            <pc:docMk/>
            <pc:sldMk cId="3766044515" sldId="306"/>
            <ac:picMk id="15" creationId="{E1EE835E-0CF3-490F-9ECE-D5AD7FD66533}"/>
          </ac:picMkLst>
        </pc:picChg>
        <pc:picChg chg="del">
          <ac:chgData name="Daniel Cacace" userId="f8f8543c-52a2-4308-a94a-73c5c6c400f9" providerId="ADAL" clId="{D45A9100-7C3D-4F06-AC5E-86B1A3B8433E}" dt="2020-03-20T13:58:06.387" v="5" actId="478"/>
          <ac:picMkLst>
            <pc:docMk/>
            <pc:sldMk cId="3766044515" sldId="306"/>
            <ac:picMk id="16" creationId="{895B5172-A3DA-412C-BC8B-6076DF67D22D}"/>
          </ac:picMkLst>
        </pc:picChg>
        <pc:picChg chg="add">
          <ac:chgData name="Daniel Cacace" userId="f8f8543c-52a2-4308-a94a-73c5c6c400f9" providerId="ADAL" clId="{D45A9100-7C3D-4F06-AC5E-86B1A3B8433E}" dt="2020-03-20T14:35:28.382" v="92"/>
          <ac:picMkLst>
            <pc:docMk/>
            <pc:sldMk cId="3766044515" sldId="306"/>
            <ac:picMk id="18" creationId="{9383D66C-F702-4DC9-867C-DF1BA14DA1B8}"/>
          </ac:picMkLst>
        </pc:picChg>
        <pc:picChg chg="add del mod modCrop">
          <ac:chgData name="Daniel Cacace" userId="f8f8543c-52a2-4308-a94a-73c5c6c400f9" providerId="ADAL" clId="{D45A9100-7C3D-4F06-AC5E-86B1A3B8433E}" dt="2020-03-20T14:35:40.689" v="95"/>
          <ac:picMkLst>
            <pc:docMk/>
            <pc:sldMk cId="3766044515" sldId="306"/>
            <ac:picMk id="20" creationId="{C8EAABD6-1329-453B-9D45-AB4F77FD0DA5}"/>
          </ac:picMkLst>
        </pc:picChg>
        <pc:picChg chg="add">
          <ac:chgData name="Daniel Cacace" userId="f8f8543c-52a2-4308-a94a-73c5c6c400f9" providerId="ADAL" clId="{D45A9100-7C3D-4F06-AC5E-86B1A3B8433E}" dt="2020-03-20T14:35:41.518" v="96"/>
          <ac:picMkLst>
            <pc:docMk/>
            <pc:sldMk cId="3766044515" sldId="306"/>
            <ac:picMk id="22" creationId="{065340BD-5FCA-47AB-BEEB-B7D05FCAA36A}"/>
          </ac:picMkLst>
        </pc:picChg>
      </pc:sldChg>
      <pc:sldChg chg="modSp">
        <pc:chgData name="Daniel Cacace" userId="f8f8543c-52a2-4308-a94a-73c5c6c400f9" providerId="ADAL" clId="{D45A9100-7C3D-4F06-AC5E-86B1A3B8433E}" dt="2020-03-20T15:25:09.585" v="170" actId="20577"/>
        <pc:sldMkLst>
          <pc:docMk/>
          <pc:sldMk cId="2246386736" sldId="309"/>
        </pc:sldMkLst>
        <pc:graphicFrameChg chg="mod modGraphic">
          <ac:chgData name="Daniel Cacace" userId="f8f8543c-52a2-4308-a94a-73c5c6c400f9" providerId="ADAL" clId="{D45A9100-7C3D-4F06-AC5E-86B1A3B8433E}" dt="2020-03-20T15:25:09.585" v="170" actId="20577"/>
          <ac:graphicFrameMkLst>
            <pc:docMk/>
            <pc:sldMk cId="2246386736" sldId="309"/>
            <ac:graphicFrameMk id="8" creationId="{1563CA6C-FE91-409F-85D0-A5257CA4D326}"/>
          </ac:graphicFrameMkLst>
        </pc:graphicFrameChg>
      </pc:sldChg>
    </pc:docChg>
  </pc:docChgLst>
  <pc:docChgLst>
    <pc:chgData name="Daniel Cacace" userId="f8f8543c-52a2-4308-a94a-73c5c6c400f9" providerId="ADAL" clId="{3A679BBC-CBE7-4028-8970-930D69089636}"/>
    <pc:docChg chg="custSel addSld delSld modSld addSection modSection">
      <pc:chgData name="Daniel Cacace" userId="f8f8543c-52a2-4308-a94a-73c5c6c400f9" providerId="ADAL" clId="{3A679BBC-CBE7-4028-8970-930D69089636}" dt="2020-04-01T03:00:06.147" v="97" actId="20577"/>
      <pc:docMkLst>
        <pc:docMk/>
      </pc:docMkLst>
      <pc:sldChg chg="addSp delSp modSp del">
        <pc:chgData name="Daniel Cacace" userId="f8f8543c-52a2-4308-a94a-73c5c6c400f9" providerId="ADAL" clId="{3A679BBC-CBE7-4028-8970-930D69089636}" dt="2020-03-31T13:38:44.842" v="18" actId="2696"/>
        <pc:sldMkLst>
          <pc:docMk/>
          <pc:sldMk cId="2013996443" sldId="315"/>
        </pc:sldMkLst>
        <pc:spChg chg="add del mod">
          <ac:chgData name="Daniel Cacace" userId="f8f8543c-52a2-4308-a94a-73c5c6c400f9" providerId="ADAL" clId="{3A679BBC-CBE7-4028-8970-930D69089636}" dt="2020-03-31T13:26:35.151" v="2"/>
          <ac:spMkLst>
            <pc:docMk/>
            <pc:sldMk cId="2013996443" sldId="315"/>
            <ac:spMk id="3" creationId="{CB985CA2-7F29-41A4-81DE-EF6A163362AD}"/>
          </ac:spMkLst>
        </pc:spChg>
        <pc:spChg chg="add del mod">
          <ac:chgData name="Daniel Cacace" userId="f8f8543c-52a2-4308-a94a-73c5c6c400f9" providerId="ADAL" clId="{3A679BBC-CBE7-4028-8970-930D69089636}" dt="2020-03-31T13:37:51.994" v="3"/>
          <ac:spMkLst>
            <pc:docMk/>
            <pc:sldMk cId="2013996443" sldId="315"/>
            <ac:spMk id="7" creationId="{A3DF5BCD-89A3-48F3-A6E7-E6A711CEFDBD}"/>
          </ac:spMkLst>
        </pc:spChg>
        <pc:spChg chg="add del mod">
          <ac:chgData name="Daniel Cacace" userId="f8f8543c-52a2-4308-a94a-73c5c6c400f9" providerId="ADAL" clId="{3A679BBC-CBE7-4028-8970-930D69089636}" dt="2020-03-31T13:37:56.689" v="4"/>
          <ac:spMkLst>
            <pc:docMk/>
            <pc:sldMk cId="2013996443" sldId="315"/>
            <ac:spMk id="8" creationId="{5C13D26F-9BD7-497C-AD74-9B1A8FAE6151}"/>
          </ac:spMkLst>
        </pc:spChg>
        <pc:spChg chg="add mod">
          <ac:chgData name="Daniel Cacace" userId="f8f8543c-52a2-4308-a94a-73c5c6c400f9" providerId="ADAL" clId="{3A679BBC-CBE7-4028-8970-930D69089636}" dt="2020-03-31T13:38:05.638" v="5"/>
          <ac:spMkLst>
            <pc:docMk/>
            <pc:sldMk cId="2013996443" sldId="315"/>
            <ac:spMk id="14" creationId="{1335BFEB-93DC-44C1-87CD-5479C6B9D1E6}"/>
          </ac:spMkLst>
        </pc:spChg>
        <pc:spChg chg="add mod">
          <ac:chgData name="Daniel Cacace" userId="f8f8543c-52a2-4308-a94a-73c5c6c400f9" providerId="ADAL" clId="{3A679BBC-CBE7-4028-8970-930D69089636}" dt="2020-03-31T13:38:05.638" v="5"/>
          <ac:spMkLst>
            <pc:docMk/>
            <pc:sldMk cId="2013996443" sldId="315"/>
            <ac:spMk id="15" creationId="{514E4B63-6A5F-4BBE-B19C-5BCD4DAE3232}"/>
          </ac:spMkLst>
        </pc:spChg>
        <pc:spChg chg="add mod">
          <ac:chgData name="Daniel Cacace" userId="f8f8543c-52a2-4308-a94a-73c5c6c400f9" providerId="ADAL" clId="{3A679BBC-CBE7-4028-8970-930D69089636}" dt="2020-03-31T13:38:42.691" v="16" actId="478"/>
          <ac:spMkLst>
            <pc:docMk/>
            <pc:sldMk cId="2013996443" sldId="315"/>
            <ac:spMk id="17" creationId="{2E553BB3-AB79-4150-9CDF-E1AC55577B65}"/>
          </ac:spMkLst>
        </pc:spChg>
        <pc:spChg chg="add mod">
          <ac:chgData name="Daniel Cacace" userId="f8f8543c-52a2-4308-a94a-73c5c6c400f9" providerId="ADAL" clId="{3A679BBC-CBE7-4028-8970-930D69089636}" dt="2020-03-31T13:38:43.586" v="17" actId="478"/>
          <ac:spMkLst>
            <pc:docMk/>
            <pc:sldMk cId="2013996443" sldId="315"/>
            <ac:spMk id="19" creationId="{FAF626D3-CDB1-4BCA-9CF6-77F480A50FDD}"/>
          </ac:spMkLst>
        </pc:spChg>
        <pc:picChg chg="add del mod">
          <ac:chgData name="Daniel Cacace" userId="f8f8543c-52a2-4308-a94a-73c5c6c400f9" providerId="ADAL" clId="{3A679BBC-CBE7-4028-8970-930D69089636}" dt="2020-03-31T13:38:42.691" v="16" actId="478"/>
          <ac:picMkLst>
            <pc:docMk/>
            <pc:sldMk cId="2013996443" sldId="315"/>
            <ac:picMk id="10" creationId="{0A979C7A-036D-4241-8687-26C9BAF9851F}"/>
          </ac:picMkLst>
        </pc:picChg>
        <pc:picChg chg="del">
          <ac:chgData name="Daniel Cacace" userId="f8f8543c-52a2-4308-a94a-73c5c6c400f9" providerId="ADAL" clId="{3A679BBC-CBE7-4028-8970-930D69089636}" dt="2020-03-31T13:26:31.334" v="1" actId="478"/>
          <ac:picMkLst>
            <pc:docMk/>
            <pc:sldMk cId="2013996443" sldId="315"/>
            <ac:picMk id="11" creationId="{5DA90AE7-36A1-408B-9E78-0AA8E3EAE2C1}"/>
          </ac:picMkLst>
        </pc:picChg>
        <pc:picChg chg="add del mod">
          <ac:chgData name="Daniel Cacace" userId="f8f8543c-52a2-4308-a94a-73c5c6c400f9" providerId="ADAL" clId="{3A679BBC-CBE7-4028-8970-930D69089636}" dt="2020-03-31T13:38:43.586" v="17" actId="478"/>
          <ac:picMkLst>
            <pc:docMk/>
            <pc:sldMk cId="2013996443" sldId="315"/>
            <ac:picMk id="13" creationId="{64B19A61-F9CF-4D50-BE01-C7811B917240}"/>
          </ac:picMkLst>
        </pc:picChg>
      </pc:sldChg>
      <pc:sldChg chg="del">
        <pc:chgData name="Daniel Cacace" userId="f8f8543c-52a2-4308-a94a-73c5c6c400f9" providerId="ADAL" clId="{3A679BBC-CBE7-4028-8970-930D69089636}" dt="2020-03-31T13:40:28.359" v="52" actId="2696"/>
        <pc:sldMkLst>
          <pc:docMk/>
          <pc:sldMk cId="388268179" sldId="316"/>
        </pc:sldMkLst>
      </pc:sldChg>
      <pc:sldChg chg="del">
        <pc:chgData name="Daniel Cacace" userId="f8f8543c-52a2-4308-a94a-73c5c6c400f9" providerId="ADAL" clId="{3A679BBC-CBE7-4028-8970-930D69089636}" dt="2020-03-31T13:40:24.183" v="51" actId="2696"/>
        <pc:sldMkLst>
          <pc:docMk/>
          <pc:sldMk cId="2341072944" sldId="317"/>
        </pc:sldMkLst>
      </pc:sldChg>
      <pc:sldChg chg="del">
        <pc:chgData name="Daniel Cacace" userId="f8f8543c-52a2-4308-a94a-73c5c6c400f9" providerId="ADAL" clId="{3A679BBC-CBE7-4028-8970-930D69089636}" dt="2020-03-31T13:40:30.767" v="53" actId="2696"/>
        <pc:sldMkLst>
          <pc:docMk/>
          <pc:sldMk cId="356799965" sldId="318"/>
        </pc:sldMkLst>
      </pc:sldChg>
      <pc:sldChg chg="add del">
        <pc:chgData name="Daniel Cacace" userId="f8f8543c-52a2-4308-a94a-73c5c6c400f9" providerId="ADAL" clId="{3A679BBC-CBE7-4028-8970-930D69089636}" dt="2020-03-31T13:40:23.605" v="50" actId="2696"/>
        <pc:sldMkLst>
          <pc:docMk/>
          <pc:sldMk cId="192115441" sldId="319"/>
        </pc:sldMkLst>
      </pc:sldChg>
      <pc:sldChg chg="addSp delSp modSp add del">
        <pc:chgData name="Daniel Cacace" userId="f8f8543c-52a2-4308-a94a-73c5c6c400f9" providerId="ADAL" clId="{3A679BBC-CBE7-4028-8970-930D69089636}" dt="2020-03-31T13:38:46.117" v="19" actId="2696"/>
        <pc:sldMkLst>
          <pc:docMk/>
          <pc:sldMk cId="1939952054" sldId="320"/>
        </pc:sldMkLst>
        <pc:spChg chg="add mod">
          <ac:chgData name="Daniel Cacace" userId="f8f8543c-52a2-4308-a94a-73c5c6c400f9" providerId="ADAL" clId="{3A679BBC-CBE7-4028-8970-930D69089636}" dt="2020-03-31T13:38:10.746" v="7" actId="478"/>
          <ac:spMkLst>
            <pc:docMk/>
            <pc:sldMk cId="1939952054" sldId="320"/>
            <ac:spMk id="3" creationId="{70BCE89D-A149-4E3F-85F8-DE910A942BD0}"/>
          </ac:spMkLst>
        </pc:spChg>
        <pc:spChg chg="add mod">
          <ac:chgData name="Daniel Cacace" userId="f8f8543c-52a2-4308-a94a-73c5c6c400f9" providerId="ADAL" clId="{3A679BBC-CBE7-4028-8970-930D69089636}" dt="2020-03-31T13:38:11.298" v="8" actId="478"/>
          <ac:spMkLst>
            <pc:docMk/>
            <pc:sldMk cId="1939952054" sldId="320"/>
            <ac:spMk id="8" creationId="{A01699F7-CDB1-4082-81AB-2A416A98E90F}"/>
          </ac:spMkLst>
        </pc:spChg>
        <pc:picChg chg="del">
          <ac:chgData name="Daniel Cacace" userId="f8f8543c-52a2-4308-a94a-73c5c6c400f9" providerId="ADAL" clId="{3A679BBC-CBE7-4028-8970-930D69089636}" dt="2020-03-31T13:38:10.746" v="7" actId="478"/>
          <ac:picMkLst>
            <pc:docMk/>
            <pc:sldMk cId="1939952054" sldId="320"/>
            <ac:picMk id="10" creationId="{0A979C7A-036D-4241-8687-26C9BAF9851F}"/>
          </ac:picMkLst>
        </pc:picChg>
        <pc:picChg chg="del">
          <ac:chgData name="Daniel Cacace" userId="f8f8543c-52a2-4308-a94a-73c5c6c400f9" providerId="ADAL" clId="{3A679BBC-CBE7-4028-8970-930D69089636}" dt="2020-03-31T13:38:11.298" v="8" actId="478"/>
          <ac:picMkLst>
            <pc:docMk/>
            <pc:sldMk cId="1939952054" sldId="320"/>
            <ac:picMk id="13" creationId="{64B19A61-F9CF-4D50-BE01-C7811B917240}"/>
          </ac:picMkLst>
        </pc:picChg>
      </pc:sldChg>
      <pc:sldChg chg="addSp delSp modSp add">
        <pc:chgData name="Daniel Cacace" userId="f8f8543c-52a2-4308-a94a-73c5c6c400f9" providerId="ADAL" clId="{3A679BBC-CBE7-4028-8970-930D69089636}" dt="2020-03-31T14:31:15.313" v="67"/>
        <pc:sldMkLst>
          <pc:docMk/>
          <pc:sldMk cId="2373537596" sldId="321"/>
        </pc:sldMkLst>
        <pc:spChg chg="add del mod">
          <ac:chgData name="Daniel Cacace" userId="f8f8543c-52a2-4308-a94a-73c5c6c400f9" providerId="ADAL" clId="{3A679BBC-CBE7-4028-8970-930D69089636}" dt="2020-03-31T14:31:07.323" v="64"/>
          <ac:spMkLst>
            <pc:docMk/>
            <pc:sldMk cId="2373537596" sldId="321"/>
            <ac:spMk id="3" creationId="{229FDF63-252C-4403-B106-29A38711D9A7}"/>
          </ac:spMkLst>
        </pc:spChg>
        <pc:spChg chg="add del mod">
          <ac:chgData name="Daniel Cacace" userId="f8f8543c-52a2-4308-a94a-73c5c6c400f9" providerId="ADAL" clId="{3A679BBC-CBE7-4028-8970-930D69089636}" dt="2020-03-31T13:38:33.694" v="14"/>
          <ac:spMkLst>
            <pc:docMk/>
            <pc:sldMk cId="2373537596" sldId="321"/>
            <ac:spMk id="4" creationId="{9F6713F8-35E8-4F70-A0B1-A9FBEFA2C842}"/>
          </ac:spMkLst>
        </pc:spChg>
        <pc:spChg chg="add del mod">
          <ac:chgData name="Daniel Cacace" userId="f8f8543c-52a2-4308-a94a-73c5c6c400f9" providerId="ADAL" clId="{3A679BBC-CBE7-4028-8970-930D69089636}" dt="2020-03-31T14:31:15.313" v="67"/>
          <ac:spMkLst>
            <pc:docMk/>
            <pc:sldMk cId="2373537596" sldId="321"/>
            <ac:spMk id="4" creationId="{CE2A3E01-C37D-4685-9BAF-0C1780C823EE}"/>
          </ac:spMkLst>
        </pc:spChg>
        <pc:spChg chg="add del mod">
          <ac:chgData name="Daniel Cacace" userId="f8f8543c-52a2-4308-a94a-73c5c6c400f9" providerId="ADAL" clId="{3A679BBC-CBE7-4028-8970-930D69089636}" dt="2020-03-31T13:38:40.180" v="15"/>
          <ac:spMkLst>
            <pc:docMk/>
            <pc:sldMk cId="2373537596" sldId="321"/>
            <ac:spMk id="6" creationId="{0AC74C4A-9B24-4E38-B07D-A699A64539EF}"/>
          </ac:spMkLst>
        </pc:spChg>
        <pc:spChg chg="mod">
          <ac:chgData name="Daniel Cacace" userId="f8f8543c-52a2-4308-a94a-73c5c6c400f9" providerId="ADAL" clId="{3A679BBC-CBE7-4028-8970-930D69089636}" dt="2020-03-31T13:41:06.384" v="57" actId="20577"/>
          <ac:spMkLst>
            <pc:docMk/>
            <pc:sldMk cId="2373537596" sldId="321"/>
            <ac:spMk id="10" creationId="{4E258108-A606-44C2-8B34-5399D42623B6}"/>
          </ac:spMkLst>
        </pc:spChg>
        <pc:spChg chg="mod">
          <ac:chgData name="Daniel Cacace" userId="f8f8543c-52a2-4308-a94a-73c5c6c400f9" providerId="ADAL" clId="{3A679BBC-CBE7-4028-8970-930D69089636}" dt="2020-03-31T13:41:27.648" v="61" actId="20577"/>
          <ac:spMkLst>
            <pc:docMk/>
            <pc:sldMk cId="2373537596" sldId="321"/>
            <ac:spMk id="12" creationId="{0E7C6111-9CE2-46B8-ADF2-FAEA8250B17E}"/>
          </ac:spMkLst>
        </pc:spChg>
        <pc:picChg chg="add">
          <ac:chgData name="Daniel Cacace" userId="f8f8543c-52a2-4308-a94a-73c5c6c400f9" providerId="ADAL" clId="{3A679BBC-CBE7-4028-8970-930D69089636}" dt="2020-03-31T14:31:07.323" v="64"/>
          <ac:picMkLst>
            <pc:docMk/>
            <pc:sldMk cId="2373537596" sldId="321"/>
            <ac:picMk id="11" creationId="{C9D16E92-2E2E-48ED-AD2C-AF5751A5AD6C}"/>
          </ac:picMkLst>
        </pc:picChg>
        <pc:picChg chg="add del mod modCrop">
          <ac:chgData name="Daniel Cacace" userId="f8f8543c-52a2-4308-a94a-73c5c6c400f9" providerId="ADAL" clId="{3A679BBC-CBE7-4028-8970-930D69089636}" dt="2020-03-31T14:31:06.374" v="63"/>
          <ac:picMkLst>
            <pc:docMk/>
            <pc:sldMk cId="2373537596" sldId="321"/>
            <ac:picMk id="13" creationId="{7C4A0869-799F-4BB7-B020-E487AA6EA239}"/>
          </ac:picMkLst>
        </pc:picChg>
        <pc:picChg chg="add del mod modCrop">
          <ac:chgData name="Daniel Cacace" userId="f8f8543c-52a2-4308-a94a-73c5c6c400f9" providerId="ADAL" clId="{3A679BBC-CBE7-4028-8970-930D69089636}" dt="2020-03-31T14:31:14.755" v="66"/>
          <ac:picMkLst>
            <pc:docMk/>
            <pc:sldMk cId="2373537596" sldId="321"/>
            <ac:picMk id="14" creationId="{DA934CBD-EC2A-4ADF-A7FB-50AF5B490156}"/>
          </ac:picMkLst>
        </pc:picChg>
        <pc:picChg chg="add">
          <ac:chgData name="Daniel Cacace" userId="f8f8543c-52a2-4308-a94a-73c5c6c400f9" providerId="ADAL" clId="{3A679BBC-CBE7-4028-8970-930D69089636}" dt="2020-03-31T14:31:15.313" v="67"/>
          <ac:picMkLst>
            <pc:docMk/>
            <pc:sldMk cId="2373537596" sldId="321"/>
            <ac:picMk id="15" creationId="{77830AB9-CFA2-49FD-8E80-B65B1AD36A2E}"/>
          </ac:picMkLst>
        </pc:picChg>
        <pc:picChg chg="del">
          <ac:chgData name="Daniel Cacace" userId="f8f8543c-52a2-4308-a94a-73c5c6c400f9" providerId="ADAL" clId="{3A679BBC-CBE7-4028-8970-930D69089636}" dt="2020-03-31T13:38:26.907" v="10" actId="478"/>
          <ac:picMkLst>
            <pc:docMk/>
            <pc:sldMk cId="2373537596" sldId="321"/>
            <ac:picMk id="18" creationId="{46A8E09C-1BFC-4DEC-8C5A-CAA1280CEAF4}"/>
          </ac:picMkLst>
        </pc:picChg>
        <pc:picChg chg="del">
          <ac:chgData name="Daniel Cacace" userId="f8f8543c-52a2-4308-a94a-73c5c6c400f9" providerId="ADAL" clId="{3A679BBC-CBE7-4028-8970-930D69089636}" dt="2020-03-31T13:38:27.642" v="11" actId="478"/>
          <ac:picMkLst>
            <pc:docMk/>
            <pc:sldMk cId="2373537596" sldId="321"/>
            <ac:picMk id="22" creationId="{59835373-278C-4371-B705-3970ED9B65DB}"/>
          </ac:picMkLst>
        </pc:picChg>
      </pc:sldChg>
      <pc:sldChg chg="addSp delSp modSp add">
        <pc:chgData name="Daniel Cacace" userId="f8f8543c-52a2-4308-a94a-73c5c6c400f9" providerId="ADAL" clId="{3A679BBC-CBE7-4028-8970-930D69089636}" dt="2020-03-31T14:31:48.189" v="75" actId="20577"/>
        <pc:sldMkLst>
          <pc:docMk/>
          <pc:sldMk cId="225990880" sldId="322"/>
        </pc:sldMkLst>
        <pc:spChg chg="add del mod">
          <ac:chgData name="Daniel Cacace" userId="f8f8543c-52a2-4308-a94a-73c5c6c400f9" providerId="ADAL" clId="{3A679BBC-CBE7-4028-8970-930D69089636}" dt="2020-03-31T14:31:24.244" v="70"/>
          <ac:spMkLst>
            <pc:docMk/>
            <pc:sldMk cId="225990880" sldId="322"/>
            <ac:spMk id="3" creationId="{22447E60-32DB-4D27-A41B-A572E16B1BB1}"/>
          </ac:spMkLst>
        </pc:spChg>
        <pc:spChg chg="add del mod">
          <ac:chgData name="Daniel Cacace" userId="f8f8543c-52a2-4308-a94a-73c5c6c400f9" providerId="ADAL" clId="{3A679BBC-CBE7-4028-8970-930D69089636}" dt="2020-03-31T13:39:36.409" v="36"/>
          <ac:spMkLst>
            <pc:docMk/>
            <pc:sldMk cId="225990880" sldId="322"/>
            <ac:spMk id="4" creationId="{6EF6593E-7042-429F-A270-F14A73BB9667}"/>
          </ac:spMkLst>
        </pc:spChg>
        <pc:spChg chg="add del mod">
          <ac:chgData name="Daniel Cacace" userId="f8f8543c-52a2-4308-a94a-73c5c6c400f9" providerId="ADAL" clId="{3A679BBC-CBE7-4028-8970-930D69089636}" dt="2020-03-31T14:31:32.602" v="73"/>
          <ac:spMkLst>
            <pc:docMk/>
            <pc:sldMk cId="225990880" sldId="322"/>
            <ac:spMk id="4" creationId="{856CCDCC-30CD-46B5-8E32-A74B75EF86CF}"/>
          </ac:spMkLst>
        </pc:spChg>
        <pc:spChg chg="add del mod">
          <ac:chgData name="Daniel Cacace" userId="f8f8543c-52a2-4308-a94a-73c5c6c400f9" providerId="ADAL" clId="{3A679BBC-CBE7-4028-8970-930D69089636}" dt="2020-03-31T13:39:41.003" v="37"/>
          <ac:spMkLst>
            <pc:docMk/>
            <pc:sldMk cId="225990880" sldId="322"/>
            <ac:spMk id="6" creationId="{0F535584-9BF8-4C55-93C6-09AA69CB4F17}"/>
          </ac:spMkLst>
        </pc:spChg>
        <pc:spChg chg="mod">
          <ac:chgData name="Daniel Cacace" userId="f8f8543c-52a2-4308-a94a-73c5c6c400f9" providerId="ADAL" clId="{3A679BBC-CBE7-4028-8970-930D69089636}" dt="2020-03-31T13:40:04.184" v="47" actId="20577"/>
          <ac:spMkLst>
            <pc:docMk/>
            <pc:sldMk cId="225990880" sldId="322"/>
            <ac:spMk id="10" creationId="{4E258108-A606-44C2-8B34-5399D42623B6}"/>
          </ac:spMkLst>
        </pc:spChg>
        <pc:spChg chg="mod">
          <ac:chgData name="Daniel Cacace" userId="f8f8543c-52a2-4308-a94a-73c5c6c400f9" providerId="ADAL" clId="{3A679BBC-CBE7-4028-8970-930D69089636}" dt="2020-03-31T14:31:48.189" v="75" actId="20577"/>
          <ac:spMkLst>
            <pc:docMk/>
            <pc:sldMk cId="225990880" sldId="322"/>
            <ac:spMk id="12" creationId="{0E7C6111-9CE2-46B8-ADF2-FAEA8250B17E}"/>
          </ac:spMkLst>
        </pc:spChg>
        <pc:picChg chg="add del mod modCrop">
          <ac:chgData name="Daniel Cacace" userId="f8f8543c-52a2-4308-a94a-73c5c6c400f9" providerId="ADAL" clId="{3A679BBC-CBE7-4028-8970-930D69089636}" dt="2020-03-31T14:31:23.449" v="69"/>
          <ac:picMkLst>
            <pc:docMk/>
            <pc:sldMk cId="225990880" sldId="322"/>
            <ac:picMk id="11" creationId="{22D42701-BF79-4B48-880D-88F419CE82E1}"/>
          </ac:picMkLst>
        </pc:picChg>
        <pc:picChg chg="add">
          <ac:chgData name="Daniel Cacace" userId="f8f8543c-52a2-4308-a94a-73c5c6c400f9" providerId="ADAL" clId="{3A679BBC-CBE7-4028-8970-930D69089636}" dt="2020-03-31T14:31:24.244" v="70"/>
          <ac:picMkLst>
            <pc:docMk/>
            <pc:sldMk cId="225990880" sldId="322"/>
            <ac:picMk id="13" creationId="{677D65C0-19D5-4EA7-B0DA-47FD9E6F92DD}"/>
          </ac:picMkLst>
        </pc:picChg>
        <pc:picChg chg="add del mod modCrop">
          <ac:chgData name="Daniel Cacace" userId="f8f8543c-52a2-4308-a94a-73c5c6c400f9" providerId="ADAL" clId="{3A679BBC-CBE7-4028-8970-930D69089636}" dt="2020-03-31T14:31:31.953" v="72"/>
          <ac:picMkLst>
            <pc:docMk/>
            <pc:sldMk cId="225990880" sldId="322"/>
            <ac:picMk id="14" creationId="{35829B62-068E-4F3B-900B-5C7D36376D74}"/>
          </ac:picMkLst>
        </pc:picChg>
        <pc:picChg chg="add">
          <ac:chgData name="Daniel Cacace" userId="f8f8543c-52a2-4308-a94a-73c5c6c400f9" providerId="ADAL" clId="{3A679BBC-CBE7-4028-8970-930D69089636}" dt="2020-03-31T14:31:32.602" v="73"/>
          <ac:picMkLst>
            <pc:docMk/>
            <pc:sldMk cId="225990880" sldId="322"/>
            <ac:picMk id="15" creationId="{20F33264-13E3-4D16-98CF-402A26F7CE3E}"/>
          </ac:picMkLst>
        </pc:picChg>
        <pc:picChg chg="del">
          <ac:chgData name="Daniel Cacace" userId="f8f8543c-52a2-4308-a94a-73c5c6c400f9" providerId="ADAL" clId="{3A679BBC-CBE7-4028-8970-930D69089636}" dt="2020-03-31T13:38:29.298" v="12" actId="478"/>
          <ac:picMkLst>
            <pc:docMk/>
            <pc:sldMk cId="225990880" sldId="322"/>
            <ac:picMk id="22" creationId="{A79FDF62-1E3C-443B-B493-FF0571853D2E}"/>
          </ac:picMkLst>
        </pc:picChg>
        <pc:picChg chg="del">
          <ac:chgData name="Daniel Cacace" userId="f8f8543c-52a2-4308-a94a-73c5c6c400f9" providerId="ADAL" clId="{3A679BBC-CBE7-4028-8970-930D69089636}" dt="2020-03-31T13:38:30.050" v="13" actId="478"/>
          <ac:picMkLst>
            <pc:docMk/>
            <pc:sldMk cId="225990880" sldId="322"/>
            <ac:picMk id="26" creationId="{B209FBAA-50B5-423B-A49C-77AA4B5A421C}"/>
          </ac:picMkLst>
        </pc:picChg>
      </pc:sldChg>
      <pc:sldChg chg="addSp delSp modSp new add">
        <pc:chgData name="Daniel Cacace" userId="f8f8543c-52a2-4308-a94a-73c5c6c400f9" providerId="ADAL" clId="{3A679BBC-CBE7-4028-8970-930D69089636}" dt="2020-04-01T03:00:06.147" v="97" actId="20577"/>
        <pc:sldMkLst>
          <pc:docMk/>
          <pc:sldMk cId="50088997" sldId="323"/>
        </pc:sldMkLst>
        <pc:spChg chg="mod">
          <ac:chgData name="Daniel Cacace" userId="f8f8543c-52a2-4308-a94a-73c5c6c400f9" providerId="ADAL" clId="{3A679BBC-CBE7-4028-8970-930D69089636}" dt="2020-04-01T03:00:06.147" v="97" actId="20577"/>
          <ac:spMkLst>
            <pc:docMk/>
            <pc:sldMk cId="50088997" sldId="323"/>
            <ac:spMk id="2" creationId="{42ED0326-1DCE-4813-9491-5E59AA106CF8}"/>
          </ac:spMkLst>
        </pc:spChg>
        <pc:spChg chg="del">
          <ac:chgData name="Daniel Cacace" userId="f8f8543c-52a2-4308-a94a-73c5c6c400f9" providerId="ADAL" clId="{3A679BBC-CBE7-4028-8970-930D69089636}" dt="2020-04-01T02:59:07.870" v="77"/>
          <ac:spMkLst>
            <pc:docMk/>
            <pc:sldMk cId="50088997" sldId="323"/>
            <ac:spMk id="3" creationId="{34592942-00ED-4737-B653-ED62328333CC}"/>
          </ac:spMkLst>
        </pc:spChg>
        <pc:graphicFrameChg chg="add modGraphic">
          <ac:chgData name="Daniel Cacace" userId="f8f8543c-52a2-4308-a94a-73c5c6c400f9" providerId="ADAL" clId="{3A679BBC-CBE7-4028-8970-930D69089636}" dt="2020-04-01T02:59:07.870" v="77"/>
          <ac:graphicFrameMkLst>
            <pc:docMk/>
            <pc:sldMk cId="50088997" sldId="323"/>
            <ac:graphicFrameMk id="7" creationId="{65A0D7DC-2928-4FB8-9BD4-6F91CE94298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73B91-3936-43D2-B603-5074F4CE899B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FCD79-3B25-4FDB-842F-31ADE648F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B18F0B-8771-463A-B8FA-6B4648070582}" type="slidenum">
              <a:rPr lang="en-US" altLang="en-U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US" altLang="en-US" sz="13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2E8CA4-C1A6-47E2-983B-F6E26BEB14B3}" type="slidenum">
              <a:rPr lang="en-US" alt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3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  <a:buClr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Le plan de l’expose se presente de la manière suivante :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36870" name="Notes Placeholder 1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302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B18F0B-8771-463A-B8FA-6B4648070582}" type="slidenum">
              <a:rPr lang="en-US" altLang="en-U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US" altLang="en-US" sz="13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2E8CA4-C1A6-47E2-983B-F6E26BEB14B3}" type="slidenum">
              <a:rPr lang="en-US" alt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3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  <a:buClr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Le plan de l’expose se presente de la manière suivante :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36870" name="Notes Placeholder 1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492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993F1A-34DE-4031-9AC8-D561E49155FB}"/>
              </a:ext>
            </a:extLst>
          </p:cNvPr>
          <p:cNvSpPr/>
          <p:nvPr userDrawn="1"/>
        </p:nvSpPr>
        <p:spPr>
          <a:xfrm>
            <a:off x="457200" y="457200"/>
            <a:ext cx="13716000" cy="3657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3716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92D5-DD4A-4899-896C-A3AB2AA63C7D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13716000" cy="36576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F98B2-F903-4E97-9DCE-FCE6E72BC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685800"/>
            <a:ext cx="3251200" cy="1828800"/>
          </a:xfrm>
          <a:prstGeom prst="rect">
            <a:avLst/>
          </a:prstGeom>
          <a:effectLst>
            <a:innerShdw blurRad="63500" dist="50800" dir="13500000">
              <a:srgbClr val="00B0F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308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4572000"/>
            <a:ext cx="1417523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5204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502152"/>
            <a:ext cx="14175232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5632704"/>
            <a:ext cx="14175232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7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9718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45720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C37122-D4D3-4DE1-8D83-79D50CB560D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26568" y="61722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CE865-02F9-4546-895E-DCEFCB23F9B3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6625A-E9CD-4E0D-931A-C0E30856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286000"/>
            <a:ext cx="6976872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4928" y="13716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4928" y="2286000"/>
            <a:ext cx="6976872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0C7B3E-A72B-4F0A-9DC5-C6A4BC30144B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8D0FD-A540-4ADF-8D24-B9E00EA4A01E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D7B20-6961-4E5B-BFD0-B71A1CBD4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61863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630FFE-6773-41C6-8C13-3DDB2C6510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286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D82A1A-9725-482A-A34D-8C1C574725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292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58F676-B17F-49FD-98B1-A3D5DA900DF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8298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0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C91848-7CEB-4093-9DC1-1EEE3B0F90E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66DE0D-DFF3-4046-A577-6E16001F375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822192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9AC576A-1BA6-4125-8C4F-B4E18C2463F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434072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0D5A82-426C-49DD-BC3C-06B4361C47D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027664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50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E25750-419E-4F6B-85BC-F19541478D6D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24928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8600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24928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12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5029200"/>
            <a:ext cx="1417523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4572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069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959352"/>
            <a:ext cx="14175232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3502152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6568" y="6089904"/>
            <a:ext cx="14175232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8600" y="5632704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19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536" y="34290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6568" y="29718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2504" y="50292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4536" y="4572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5850B8-3F65-4F22-973F-71A5B0FA2B90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22504" y="66294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F5170A-4E64-4D51-8365-3C04F76525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24536" y="61722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40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C353E-A83D-4447-AA37-322161FBE664}"/>
              </a:ext>
            </a:extLst>
          </p:cNvPr>
          <p:cNvSpPr/>
          <p:nvPr userDrawn="1"/>
        </p:nvSpPr>
        <p:spPr>
          <a:xfrm>
            <a:off x="457200" y="1828800"/>
            <a:ext cx="13716000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0"/>
            <a:ext cx="13716000" cy="34290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137160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0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8FC700-6DD4-4FC9-9090-EC6DC5EB1255}"/>
              </a:ext>
            </a:extLst>
          </p:cNvPr>
          <p:cNvSpPr/>
          <p:nvPr userDrawn="1"/>
        </p:nvSpPr>
        <p:spPr>
          <a:xfrm>
            <a:off x="228600" y="228600"/>
            <a:ext cx="5486400" cy="182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5486400" cy="1828800"/>
          </a:xfrm>
        </p:spPr>
        <p:txBody>
          <a:bodyPr anchor="b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228600"/>
            <a:ext cx="8458200" cy="7315200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3000"/>
            </a:lvl3pPr>
            <a:lvl4pPr>
              <a:defRPr sz="2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286000"/>
            <a:ext cx="54864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1554-6874-4815-9C29-E73AC17D834B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A5EE5B-6443-4440-8A9D-82E1EEBF3D71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CD327-DD7C-4761-8478-565BF600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1371599"/>
            <a:ext cx="141732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151-E779-4721-8319-D197F0489E2B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FE09E-81E7-44D6-A685-6DCBD8C116E0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23339-CFEB-48EE-A8E1-702F85E1ADFF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6058AD-A45D-40FC-A7BD-6A848B406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0686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B5CF1-C6C5-418D-8350-EA3076F30765}"/>
              </a:ext>
            </a:extLst>
          </p:cNvPr>
          <p:cNvSpPr/>
          <p:nvPr userDrawn="1"/>
        </p:nvSpPr>
        <p:spPr>
          <a:xfrm>
            <a:off x="11201400" y="228600"/>
            <a:ext cx="3200400" cy="73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201400" y="228600"/>
            <a:ext cx="3200400" cy="7315200"/>
          </a:xfrm>
        </p:spPr>
        <p:txBody>
          <a:bodyPr vert="eaVert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10744200" cy="731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8F38-9E0C-4A7E-A361-806E720EBD4F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7CC716-399A-453F-8AE9-C4FB22BF34E2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141732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8ED3E-534F-4074-9FE6-5ECB153AD4E0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0CDC2F-DB9F-4F0A-8289-66B8AB3E9F64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06D041-FDE9-4A80-A4B7-59563D39D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5239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DD7F7-4E80-4D08-A8BD-BAD13F40791E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4053D-F3EF-40BC-8707-78CF6DC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A7FC5-37A6-45B9-8AAC-7F88DBA2E1E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CD858-E02D-4276-B0E1-3D1D37E70F65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2E2B6-F20C-41CD-BFBD-7FF1D6340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05291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51A-B8A5-426E-B4AA-1D54B96C6F8F}" type="datetime1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6976872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371600"/>
            <a:ext cx="6976872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9422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0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8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CA025C-F78C-495F-B0DB-2FD54A9E0468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3716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45720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45720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141732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5B2A-5314-44C2-AD89-9018D38AD22F}" type="datetime1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0" y="7772400"/>
            <a:ext cx="4572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8740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AB166-954F-48CD-845E-BF57BECF57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2" r:id="rId6"/>
    <p:sldLayoutId id="2147483662" r:id="rId7"/>
    <p:sldLayoutId id="2147483664" r:id="rId8"/>
    <p:sldLayoutId id="2147483660" r:id="rId9"/>
    <p:sldLayoutId id="2147483667" r:id="rId10"/>
    <p:sldLayoutId id="2147483666" r:id="rId11"/>
    <p:sldLayoutId id="2147483669" r:id="rId12"/>
    <p:sldLayoutId id="2147483653" r:id="rId13"/>
    <p:sldLayoutId id="2147483663" r:id="rId14"/>
    <p:sldLayoutId id="2147483665" r:id="rId15"/>
    <p:sldLayoutId id="2147483661" r:id="rId16"/>
    <p:sldLayoutId id="2147483668" r:id="rId17"/>
    <p:sldLayoutId id="2147483670" r:id="rId18"/>
    <p:sldLayoutId id="2147483671" r:id="rId19"/>
    <p:sldLayoutId id="2147483656" r:id="rId20"/>
    <p:sldLayoutId id="2147483658" r:id="rId21"/>
    <p:sldLayoutId id="2147483659" r:id="rId22"/>
  </p:sldLayoutIdLst>
  <p:hf hdr="0" ft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slide" Target="slide20.xml"/><Relationship Id="rId3" Type="http://schemas.openxmlformats.org/officeDocument/2006/relationships/image" Target="../media/image3.png"/><Relationship Id="rId21" Type="http://schemas.openxmlformats.org/officeDocument/2006/relationships/slide" Target="slide35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slide" Target="slide15.xml"/><Relationship Id="rId25" Type="http://schemas.openxmlformats.org/officeDocument/2006/relationships/slide" Target="slide43.xml"/><Relationship Id="rId2" Type="http://schemas.openxmlformats.org/officeDocument/2006/relationships/image" Target="../media/image2.png"/><Relationship Id="rId16" Type="http://schemas.openxmlformats.org/officeDocument/2006/relationships/slide" Target="slide1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slide" Target="slide42.xml"/><Relationship Id="rId5" Type="http://schemas.openxmlformats.org/officeDocument/2006/relationships/image" Target="../media/image5.png"/><Relationship Id="rId15" Type="http://schemas.openxmlformats.org/officeDocument/2006/relationships/slide" Target="slide5.xml"/><Relationship Id="rId23" Type="http://schemas.openxmlformats.org/officeDocument/2006/relationships/slide" Target="slide41.xml"/><Relationship Id="rId10" Type="http://schemas.openxmlformats.org/officeDocument/2006/relationships/image" Target="../media/image10.png"/><Relationship Id="rId19" Type="http://schemas.openxmlformats.org/officeDocument/2006/relationships/slide" Target="slide27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2.xml"/><Relationship Id="rId22" Type="http://schemas.openxmlformats.org/officeDocument/2006/relationships/slide" Target="slide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0326-1DCE-4813-9491-5E59AA10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8342-E64C-4CAC-BE61-46D7FB05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3E11A-21B5-45F4-9090-D3852C1D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Summary Zoom 6">
                <a:extLst>
                  <a:ext uri="{FF2B5EF4-FFF2-40B4-BE49-F238E27FC236}">
                    <a16:creationId xmlns:a16="http://schemas.microsoft.com/office/drawing/2014/main" id="{65A0D7DC-2928-4FB8-9BD4-6F91CE9429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8337077"/>
                  </p:ext>
                </p:extLst>
              </p:nvPr>
            </p:nvGraphicFramePr>
            <p:xfrm>
              <a:off x="228600" y="1371600"/>
              <a:ext cx="14173200" cy="6172200"/>
            </p:xfrm>
            <a:graphic>
              <a:graphicData uri="http://schemas.microsoft.com/office/powerpoint/2016/summaryzoom">
                <psuz:summaryZm>
                  <psuz:summaryZmObj sectionId="{F432CA38-A521-4E82-A8AE-43EC89E6B059}">
                    <psuz:zmPr id="{481AB29F-6674-4A13-855E-140BF17CC52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9281" y="275822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943BFEF-1DF9-4E53-B407-367B8C129482}">
                    <psuz:zmPr id="{80B557B4-09F0-4F39-947A-8F7F3C79B87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37837" y="275822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DD34B97-DA1B-47C5-B89F-7D88651FD83F}">
                    <psuz:zmPr id="{3394A7B8-8E49-485D-9302-017AA207706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46393" y="275822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2907857-66CE-4CB4-B3A0-E79B38B000E3}">
                    <psuz:zmPr id="{E17F9E33-5C2A-4E40-A243-BC2F4630D2A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54949" y="275822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25F0C66-44BA-4DC6-B1AA-5CED46E2A745}">
                    <psuz:zmPr id="{5DBDAF80-60DA-415A-8BEB-F2DEBBD8DCE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9281" y="2189203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880807D-CC7B-4520-ADD4-A62A472CB9F0}">
                    <psuz:zmPr id="{42C82848-8596-46FB-8CA4-B73692C4BBD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37837" y="2189203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D00A3ED-CAD7-4AAC-AF0E-562EAB98D5B9}">
                    <psuz:zmPr id="{9F076434-4140-4108-869D-5EE6B9494A95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46393" y="2189203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074520B-70B6-4CF5-A76A-3BE5EA173A98}">
                    <psuz:zmPr id="{196E254F-B929-4433-85E6-93E7E80887B6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54949" y="2189203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6267ADC-91FA-4B9B-A9F6-28891E1B4FC5}">
                    <psuz:zmPr id="{B7055DFD-BE12-45B1-8EF3-F548B46F0A53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9281" y="4102584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B7DE4D7-8AEB-4E56-8DDE-DF39885B4105}">
                    <psuz:zmPr id="{64D4B666-0C9B-4143-AC42-22D8B202BA6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37837" y="4102584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7C1DFFE-7ABB-44BA-8475-56A4D3B962B4}">
                    <psuz:zmPr id="{2AF1AFA2-8056-4852-8B2E-68F6A303EE30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46393" y="4102584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FB9A124-1D6C-4DF1-BB99-08BC628EF8FA}">
                    <psuz:zmPr id="{DEC209EE-D679-4A94-9AAA-26B969A93A69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54949" y="4102584"/>
                          <a:ext cx="3188970" cy="17937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Summary Zoom 6">
                <a:extLst>
                  <a:ext uri="{FF2B5EF4-FFF2-40B4-BE49-F238E27FC236}">
                    <a16:creationId xmlns:a16="http://schemas.microsoft.com/office/drawing/2014/main" id="{65A0D7DC-2928-4FB8-9BD4-6F91CE94298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8600" y="1371600"/>
                <a:ext cx="14173200" cy="6172200"/>
                <a:chOff x="228600" y="1371600"/>
                <a:chExt cx="14173200" cy="6172200"/>
              </a:xfrm>
            </p:grpSpPr>
            <p:pic>
              <p:nvPicPr>
                <p:cNvPr id="3" name="Picture 3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57881" y="1647422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66437" y="1647422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74993" y="1647422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83549" y="1647422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Picture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7881" y="3560803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Picture 11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66437" y="3560803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Picture 12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4993" y="3560803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Picture 13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83549" y="3560803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Picture 14">
                  <a:hlinkClick r:id="rId2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7881" y="5474184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5" name="Picture 15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66437" y="5474184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6" name="Picture 16">
                  <a:hlinkClick r:id="rId2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74993" y="5474184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Picture 17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683549" y="5474184"/>
                  <a:ext cx="3188970" cy="17937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5008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Stave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F579-959F-4052-BB6C-23C126D94E2E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5213E-8B89-4AE1-9DD2-F4EDEB83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7" y="5958474"/>
            <a:ext cx="12640705" cy="1098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91B8A0-512C-47CC-B762-B81CF9D33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Stave Design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8D8D13D-E1EF-4850-8A12-902FD7B8B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2743200"/>
            <a:ext cx="14174788" cy="7341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85E9-4E74-4A14-97A3-A5A86963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9F80-B41F-4A6B-890F-C54FEC0D8774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11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5209144-A44B-43CE-8552-4F4FA8947CE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27013" y="3657600"/>
            <a:ext cx="14174787" cy="1327207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311361A-A48E-459F-A106-C11638300825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/>
          <a:stretch>
            <a:fillRect/>
          </a:stretch>
        </p:blipFill>
        <p:spPr>
          <a:xfrm>
            <a:off x="227013" y="5029200"/>
            <a:ext cx="14174787" cy="1317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18027E-FF16-46C2-BFE8-4E2B738C8F2B}"/>
              </a:ext>
            </a:extLst>
          </p:cNvPr>
          <p:cNvSpPr/>
          <p:nvPr/>
        </p:nvSpPr>
        <p:spPr>
          <a:xfrm>
            <a:off x="2602230" y="6629400"/>
            <a:ext cx="3036570" cy="105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Thickness: 0.76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Height: 3.76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Width: 38.00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Length: 497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16857-364A-4A7B-ACBB-8941D35E449F}"/>
              </a:ext>
            </a:extLst>
          </p:cNvPr>
          <p:cNvSpPr/>
          <p:nvPr/>
        </p:nvSpPr>
        <p:spPr>
          <a:xfrm>
            <a:off x="7684769" y="6629400"/>
            <a:ext cx="4776861" cy="105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Material: Carbon Fiber, </a:t>
            </a:r>
            <a:r>
              <a:rPr lang="en-US" sz="2400" dirty="0" err="1"/>
              <a:t>Polymethacrylimide</a:t>
            </a:r>
            <a:r>
              <a:rPr lang="en-US" sz="2400" dirty="0"/>
              <a:t> (PMI),</a:t>
            </a:r>
          </a:p>
          <a:p>
            <a:r>
              <a:rPr lang="en-US" sz="2400" dirty="0"/>
              <a:t>Stainless Steel and </a:t>
            </a:r>
            <a:r>
              <a:rPr lang="en-US" sz="2400" dirty="0">
                <a:solidFill>
                  <a:schemeClr val="tx1"/>
                </a:solidFill>
              </a:rPr>
              <a:t>Epoxy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(radiation length = 0.40% )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6AC29EA-6AD5-41E2-BB60-9A34AFE91F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28600" y="1371600"/>
            <a:ext cx="14173200" cy="12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5CD372FD-2E8B-477A-BBD0-CCC8C19897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627197"/>
            <a:ext cx="6977063" cy="566100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Stave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85E9-4E74-4A14-97A3-A5A86963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9F80-B41F-4A6B-890F-C54FEC0D8774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19EA36-8BC5-45A3-8431-36E264A31D2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10876" y="2198252"/>
            <a:ext cx="520410" cy="246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75EBEB-B317-45C5-AA52-EBCE10299C56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777089" y="5976384"/>
            <a:ext cx="0" cy="38889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ED23D0-0652-4B90-B8C2-34FC4067113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387716" y="7149049"/>
            <a:ext cx="1" cy="13915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0EF464-8549-4DCA-84DA-05D9CFE035BA}"/>
              </a:ext>
            </a:extLst>
          </p:cNvPr>
          <p:cNvSpPr txBox="1"/>
          <p:nvPr/>
        </p:nvSpPr>
        <p:spPr>
          <a:xfrm>
            <a:off x="2928107" y="6365280"/>
            <a:ext cx="1697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Tube Bend</a:t>
            </a:r>
          </a:p>
          <a:p>
            <a:pPr algn="ctr"/>
            <a:r>
              <a:rPr lang="en-US" sz="2000" dirty="0"/>
              <a:t>(316 Stainless)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63826-9037-4F42-946C-81E2E122FB50}"/>
              </a:ext>
            </a:extLst>
          </p:cNvPr>
          <p:cNvSpPr txBox="1"/>
          <p:nvPr/>
        </p:nvSpPr>
        <p:spPr>
          <a:xfrm>
            <a:off x="5419342" y="7288203"/>
            <a:ext cx="1936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CFC Flat</a:t>
            </a:r>
          </a:p>
          <a:p>
            <a:pPr algn="ctr"/>
            <a:r>
              <a:rPr lang="en-US" sz="2000" dirty="0"/>
              <a:t>(K13C2U + </a:t>
            </a:r>
          </a:p>
          <a:p>
            <a:pPr algn="ctr"/>
            <a:r>
              <a:rPr lang="en-US" sz="2000" dirty="0"/>
              <a:t>20301A 34 GSM)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2EAB5-46C3-4401-8CD7-E2574E0D7D58}"/>
              </a:ext>
            </a:extLst>
          </p:cNvPr>
          <p:cNvSpPr txBox="1"/>
          <p:nvPr/>
        </p:nvSpPr>
        <p:spPr>
          <a:xfrm>
            <a:off x="2941829" y="1844309"/>
            <a:ext cx="1669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Endcap</a:t>
            </a:r>
          </a:p>
          <a:p>
            <a:pPr algn="ctr"/>
            <a:r>
              <a:rPr lang="en-US" sz="2000" dirty="0"/>
              <a:t>(Carbon PEEK)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3DD506-3EFC-4FF1-BCD9-7284CA0F6875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917093" y="3421114"/>
            <a:ext cx="678337" cy="12311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85BFB9-100C-4F08-BCD6-AE1D570C9290}"/>
              </a:ext>
            </a:extLst>
          </p:cNvPr>
          <p:cNvSpPr txBox="1"/>
          <p:nvPr/>
        </p:nvSpPr>
        <p:spPr>
          <a:xfrm>
            <a:off x="2956935" y="3036392"/>
            <a:ext cx="196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CFC Formed</a:t>
            </a:r>
          </a:p>
          <a:p>
            <a:pPr algn="ctr"/>
            <a:r>
              <a:rPr lang="en-US" sz="2000" dirty="0"/>
              <a:t>(K13C2U + </a:t>
            </a:r>
          </a:p>
          <a:p>
            <a:pPr algn="ctr"/>
            <a:r>
              <a:rPr lang="en-US" sz="2000" dirty="0"/>
              <a:t>20301A 34 GSM)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872F11-582C-46CF-BFB3-A8ADA63CFDF6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5327229" y="4574357"/>
            <a:ext cx="254174" cy="3077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24A3AD-41FD-4036-BC37-C80BF89156D3}"/>
              </a:ext>
            </a:extLst>
          </p:cNvPr>
          <p:cNvSpPr txBox="1"/>
          <p:nvPr/>
        </p:nvSpPr>
        <p:spPr>
          <a:xfrm>
            <a:off x="2617361" y="4220414"/>
            <a:ext cx="27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Rohacell</a:t>
            </a:r>
            <a:r>
              <a:rPr lang="en-US" sz="2000" dirty="0"/>
              <a:t> 110 RIST Foam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polymethacrylimide</a:t>
            </a:r>
            <a:r>
              <a:rPr lang="en-US" sz="2000" dirty="0"/>
              <a:t>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F445CDA-5973-48F5-9222-46B951FC20D7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6384004" y="5960589"/>
            <a:ext cx="1" cy="2832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1A92301-707B-4623-A338-4D7BBF3BAF7A}"/>
              </a:ext>
            </a:extLst>
          </p:cNvPr>
          <p:cNvSpPr txBox="1"/>
          <p:nvPr/>
        </p:nvSpPr>
        <p:spPr>
          <a:xfrm>
            <a:off x="5217915" y="6243835"/>
            <a:ext cx="2332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CFC Tube (OD: 3mm,</a:t>
            </a:r>
          </a:p>
          <a:p>
            <a:pPr algn="ctr"/>
            <a:r>
              <a:rPr lang="en-US" sz="2000" dirty="0"/>
              <a:t> ID: 2mm) (T700)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67D3C6-7D48-4E0A-9413-A3E24AC8604E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2048934" y="6007102"/>
            <a:ext cx="893280" cy="175507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8BA2192-E10B-45FB-94E4-DF0B4F040549}"/>
              </a:ext>
            </a:extLst>
          </p:cNvPr>
          <p:cNvSpPr txBox="1"/>
          <p:nvPr/>
        </p:nvSpPr>
        <p:spPr>
          <a:xfrm>
            <a:off x="2942214" y="7408235"/>
            <a:ext cx="170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Pin Receptacle</a:t>
            </a:r>
          </a:p>
          <a:p>
            <a:pPr algn="ctr"/>
            <a:r>
              <a:rPr lang="en-US" sz="2000" dirty="0"/>
              <a:t>(Copper)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B867066-72FE-4F92-928A-2AFA74119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93657" y="1371600"/>
            <a:ext cx="6439224" cy="61722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C48328-6291-48DF-B840-15034CBDB074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83167" y="3793067"/>
            <a:ext cx="235700" cy="94878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86973D-1DB0-4766-8E70-375A24C27033}"/>
              </a:ext>
            </a:extLst>
          </p:cNvPr>
          <p:cNvSpPr txBox="1"/>
          <p:nvPr/>
        </p:nvSpPr>
        <p:spPr>
          <a:xfrm>
            <a:off x="169885" y="4741847"/>
            <a:ext cx="1697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Tube Sleeve</a:t>
            </a:r>
          </a:p>
          <a:p>
            <a:pPr algn="ctr"/>
            <a:r>
              <a:rPr lang="en-US" sz="2000" dirty="0"/>
              <a:t>(316 Stainless)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F1AF38-40B8-4788-9A83-8A11B836FC09}"/>
              </a:ext>
            </a:extLst>
          </p:cNvPr>
          <p:cNvSpPr txBox="1"/>
          <p:nvPr/>
        </p:nvSpPr>
        <p:spPr>
          <a:xfrm>
            <a:off x="7550092" y="3067171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Epoxy</a:t>
            </a:r>
          </a:p>
          <a:p>
            <a:pPr algn="ctr"/>
            <a:r>
              <a:rPr lang="en-US" sz="2000" dirty="0"/>
              <a:t>(EP75-1)</a:t>
            </a:r>
          </a:p>
        </p:txBody>
      </p:sp>
    </p:spTree>
    <p:extLst>
      <p:ext uri="{BB962C8B-B14F-4D97-AF65-F5344CB8AC3E}">
        <p14:creationId xmlns:p14="http://schemas.microsoft.com/office/powerpoint/2010/main" val="301977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1A46-B45E-4D05-A48E-6429A28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43DA-6B90-4AD8-ADED-ECA36CA84418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019300" y="1173779"/>
            <a:ext cx="220981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345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B0C47-4242-43B7-B62A-B1AB8C69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Stave Average Radiation Length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F28EF1D0-599B-4F1F-A9F2-A1A6BC6D0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310777"/>
              </p:ext>
            </p:extLst>
          </p:nvPr>
        </p:nvGraphicFramePr>
        <p:xfrm>
          <a:off x="1667181" y="2534598"/>
          <a:ext cx="5971292" cy="38462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17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Stave 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Equivalent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Thickness 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X/X0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*100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CFC Flat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0.3300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256.4122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0.1287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CFC Formed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0.3411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256.4122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0.1330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CFC Tube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0.1033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282.2909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0.0366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Foam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1.4740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3771.3741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0.0391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Epoxy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0.1016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298.7463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0.0340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0.0826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356.7854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0.0231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000" b="1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0.3946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84796"/>
                  </a:ext>
                </a:extLst>
              </a:tr>
            </a:tbl>
          </a:graphicData>
        </a:graphic>
      </p:graphicFrame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C7A68DBB-B2A1-49B2-A613-3400C23FD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991301"/>
              </p:ext>
            </p:extLst>
          </p:nvPr>
        </p:nvGraphicFramePr>
        <p:xfrm>
          <a:off x="8641437" y="2534598"/>
          <a:ext cx="4308670" cy="384097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9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solidFill>
                          <a:schemeClr val="bg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Fraction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CFC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194.0909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Epoxy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349.8941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256.4122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66845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360.8000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Glycol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349.2849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356.7854</a:t>
                      </a: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266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5750-6D93-4FFE-8EF8-79D0C7B4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 – Stave with Two HDIs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8D2E7-0E5C-4CCF-96EB-F81C0E75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3/31/2020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05DD3-024D-492B-9934-2D535528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190271-DAB3-4EBC-8561-8EAF3D730BD4}"/>
              </a:ext>
            </a:extLst>
          </p:cNvPr>
          <p:cNvGrpSpPr/>
          <p:nvPr/>
        </p:nvGrpSpPr>
        <p:grpSpPr>
          <a:xfrm>
            <a:off x="228600" y="1371600"/>
            <a:ext cx="14082870" cy="2641536"/>
            <a:chOff x="228600" y="1558871"/>
            <a:chExt cx="14082870" cy="2641536"/>
          </a:xfrm>
        </p:grpSpPr>
        <p:cxnSp>
          <p:nvCxnSpPr>
            <p:cNvPr id="7" name="直線コネクタ 207">
              <a:extLst>
                <a:ext uri="{FF2B5EF4-FFF2-40B4-BE49-F238E27FC236}">
                  <a16:creationId xmlns:a16="http://schemas.microsoft.com/office/drawing/2014/main" id="{D801E01E-B2B4-4577-BB33-712EEE163B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9826" y="1650615"/>
              <a:ext cx="0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正方形/長方形 88">
              <a:extLst>
                <a:ext uri="{FF2B5EF4-FFF2-40B4-BE49-F238E27FC236}">
                  <a16:creationId xmlns:a16="http://schemas.microsoft.com/office/drawing/2014/main" id="{4EDB6F65-C615-47AD-A644-8FCA95A7D135}"/>
                </a:ext>
              </a:extLst>
            </p:cNvPr>
            <p:cNvSpPr/>
            <p:nvPr/>
          </p:nvSpPr>
          <p:spPr bwMode="auto">
            <a:xfrm>
              <a:off x="318335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テキスト ボックス 91">
              <a:extLst>
                <a:ext uri="{FF2B5EF4-FFF2-40B4-BE49-F238E27FC236}">
                  <a16:creationId xmlns:a16="http://schemas.microsoft.com/office/drawing/2014/main" id="{0C58D679-2F6B-4E84-B2BA-CBC0B16384F1}"/>
                </a:ext>
              </a:extLst>
            </p:cNvPr>
            <p:cNvSpPr txBox="1"/>
            <p:nvPr/>
          </p:nvSpPr>
          <p:spPr bwMode="auto">
            <a:xfrm>
              <a:off x="12427622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テキスト ボックス 92">
              <a:extLst>
                <a:ext uri="{FF2B5EF4-FFF2-40B4-BE49-F238E27FC236}">
                  <a16:creationId xmlns:a16="http://schemas.microsoft.com/office/drawing/2014/main" id="{FECF61BC-38E6-40B0-A438-21FBF2AC94F2}"/>
                </a:ext>
              </a:extLst>
            </p:cNvPr>
            <p:cNvSpPr txBox="1"/>
            <p:nvPr/>
          </p:nvSpPr>
          <p:spPr bwMode="auto">
            <a:xfrm>
              <a:off x="228600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右矢印 2">
              <a:extLst>
                <a:ext uri="{FF2B5EF4-FFF2-40B4-BE49-F238E27FC236}">
                  <a16:creationId xmlns:a16="http://schemas.microsoft.com/office/drawing/2014/main" id="{9D03B1D3-866F-4AD1-BB0F-F8C155B31F13}"/>
                </a:ext>
              </a:extLst>
            </p:cNvPr>
            <p:cNvSpPr/>
            <p:nvPr/>
          </p:nvSpPr>
          <p:spPr bwMode="auto">
            <a:xfrm>
              <a:off x="10386144" y="3598026"/>
              <a:ext cx="2198516" cy="23048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直線コネクタ 208">
              <a:extLst>
                <a:ext uri="{FF2B5EF4-FFF2-40B4-BE49-F238E27FC236}">
                  <a16:creationId xmlns:a16="http://schemas.microsoft.com/office/drawing/2014/main" id="{45AF98C1-732D-46D0-8014-15460DABC4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19473" y="1650615"/>
              <a:ext cx="910016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直線コネクタ 211">
              <a:extLst>
                <a:ext uri="{FF2B5EF4-FFF2-40B4-BE49-F238E27FC236}">
                  <a16:creationId xmlns:a16="http://schemas.microsoft.com/office/drawing/2014/main" id="{0E756591-CAC1-4F11-874E-546554EA157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73561" y="1650615"/>
              <a:ext cx="623140" cy="182048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テキスト ボックス 217">
              <a:extLst>
                <a:ext uri="{FF2B5EF4-FFF2-40B4-BE49-F238E27FC236}">
                  <a16:creationId xmlns:a16="http://schemas.microsoft.com/office/drawing/2014/main" id="{29C633C9-F081-4201-8E25-2426EFAAD239}"/>
                </a:ext>
              </a:extLst>
            </p:cNvPr>
            <p:cNvSpPr txBox="1"/>
            <p:nvPr/>
          </p:nvSpPr>
          <p:spPr bwMode="auto">
            <a:xfrm>
              <a:off x="5595274" y="1558871"/>
              <a:ext cx="352532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|h| 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= 1.1 @ |</a:t>
              </a:r>
              <a:r>
                <a:rPr kumimoji="1" lang="en-US" altLang="ja-JP" sz="2400" kern="0" dirty="0" err="1">
                  <a:solidFill>
                    <a:prstClr val="black"/>
                  </a:solidFill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solidFill>
                    <a:prstClr val="black"/>
                  </a:solidFill>
                  <a:latin typeface="Calibri"/>
                </a:rPr>
                <a:t>vertex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|= 10 cm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テキスト ボックス 218">
              <a:extLst>
                <a:ext uri="{FF2B5EF4-FFF2-40B4-BE49-F238E27FC236}">
                  <a16:creationId xmlns:a16="http://schemas.microsoft.com/office/drawing/2014/main" id="{68BBA951-9B58-4754-8785-EB72D12B2C2F}"/>
                </a:ext>
              </a:extLst>
            </p:cNvPr>
            <p:cNvSpPr txBox="1"/>
            <p:nvPr/>
          </p:nvSpPr>
          <p:spPr bwMode="auto">
            <a:xfrm>
              <a:off x="11014291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右矢印 219">
              <a:extLst>
                <a:ext uri="{FF2B5EF4-FFF2-40B4-BE49-F238E27FC236}">
                  <a16:creationId xmlns:a16="http://schemas.microsoft.com/office/drawing/2014/main" id="{3E8A0F33-8E67-4E64-A853-A8D72483F32F}"/>
                </a:ext>
              </a:extLst>
            </p:cNvPr>
            <p:cNvSpPr/>
            <p:nvPr/>
          </p:nvSpPr>
          <p:spPr bwMode="auto">
            <a:xfrm flipH="1">
              <a:off x="1720963" y="3596814"/>
              <a:ext cx="2201008" cy="232907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テキスト ボックス 220">
              <a:extLst>
                <a:ext uri="{FF2B5EF4-FFF2-40B4-BE49-F238E27FC236}">
                  <a16:creationId xmlns:a16="http://schemas.microsoft.com/office/drawing/2014/main" id="{000E874F-21F9-4FE7-81BA-AFCCB7F23199}"/>
                </a:ext>
              </a:extLst>
            </p:cNvPr>
            <p:cNvSpPr txBox="1"/>
            <p:nvPr/>
          </p:nvSpPr>
          <p:spPr bwMode="auto">
            <a:xfrm>
              <a:off x="2349112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テキスト ボックス 202">
              <a:extLst>
                <a:ext uri="{FF2B5EF4-FFF2-40B4-BE49-F238E27FC236}">
                  <a16:creationId xmlns:a16="http://schemas.microsoft.com/office/drawing/2014/main" id="{DB2C189E-50FB-40AC-BA85-9CB57092F26D}"/>
                </a:ext>
              </a:extLst>
            </p:cNvPr>
            <p:cNvSpPr txBox="1"/>
            <p:nvPr/>
          </p:nvSpPr>
          <p:spPr bwMode="auto">
            <a:xfrm>
              <a:off x="7525199" y="2317535"/>
              <a:ext cx="203292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19" name="テキスト ボックス 202">
              <a:extLst>
                <a:ext uri="{FF2B5EF4-FFF2-40B4-BE49-F238E27FC236}">
                  <a16:creationId xmlns:a16="http://schemas.microsoft.com/office/drawing/2014/main" id="{FF310C7F-F089-4171-9800-D5A266229185}"/>
                </a:ext>
              </a:extLst>
            </p:cNvPr>
            <p:cNvSpPr txBox="1"/>
            <p:nvPr/>
          </p:nvSpPr>
          <p:spPr bwMode="auto">
            <a:xfrm>
              <a:off x="4583446" y="2317535"/>
              <a:ext cx="25938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85FDDC-4318-4738-A6E2-6C35F5F731B4}"/>
                </a:ext>
              </a:extLst>
            </p:cNvPr>
            <p:cNvSpPr txBox="1"/>
            <p:nvPr/>
          </p:nvSpPr>
          <p:spPr bwMode="auto">
            <a:xfrm>
              <a:off x="11624989" y="1558871"/>
              <a:ext cx="2278280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/>
                <a:t>Ladder</a:t>
              </a:r>
            </a:p>
          </p:txBody>
        </p:sp>
        <p:sp>
          <p:nvSpPr>
            <p:cNvPr id="21" name="テキスト ボックス 199">
              <a:extLst>
                <a:ext uri="{FF2B5EF4-FFF2-40B4-BE49-F238E27FC236}">
                  <a16:creationId xmlns:a16="http://schemas.microsoft.com/office/drawing/2014/main" id="{B3E8CA96-A45D-4A5E-9116-34857551834A}"/>
                </a:ext>
              </a:extLst>
            </p:cNvPr>
            <p:cNvSpPr txBox="1"/>
            <p:nvPr/>
          </p:nvSpPr>
          <p:spPr bwMode="auto">
            <a:xfrm>
              <a:off x="11051680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テキスト ボックス 199">
              <a:extLst>
                <a:ext uri="{FF2B5EF4-FFF2-40B4-BE49-F238E27FC236}">
                  <a16:creationId xmlns:a16="http://schemas.microsoft.com/office/drawing/2014/main" id="{5D1202B7-CC9F-4948-831D-3C7835571FBD}"/>
                </a:ext>
              </a:extLst>
            </p:cNvPr>
            <p:cNvSpPr txBox="1"/>
            <p:nvPr/>
          </p:nvSpPr>
          <p:spPr bwMode="auto">
            <a:xfrm>
              <a:off x="2716263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テキスト ボックス 217">
              <a:extLst>
                <a:ext uri="{FF2B5EF4-FFF2-40B4-BE49-F238E27FC236}">
                  <a16:creationId xmlns:a16="http://schemas.microsoft.com/office/drawing/2014/main" id="{6B89A8C1-833B-476C-B4B5-96B2DFFE1E0E}"/>
                </a:ext>
              </a:extLst>
            </p:cNvPr>
            <p:cNvSpPr txBox="1"/>
            <p:nvPr/>
          </p:nvSpPr>
          <p:spPr bwMode="auto">
            <a:xfrm>
              <a:off x="719652" y="1558871"/>
              <a:ext cx="364394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latin typeface="Symbol" charset="2"/>
                  <a:cs typeface="Symbol" charset="2"/>
                </a:rPr>
                <a:t>|h|  a  </a:t>
              </a:r>
              <a:r>
                <a:rPr kumimoji="1" lang="en-US" altLang="ja-JP" sz="2400" kern="0" dirty="0">
                  <a:latin typeface="Calibri"/>
                </a:rPr>
                <a:t>|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Si</a:t>
              </a:r>
              <a:r>
                <a:rPr kumimoji="1" lang="en-US" altLang="ja-JP" sz="2400" kern="0" baseline="-25000" dirty="0">
                  <a:latin typeface="Calibri"/>
                </a:rPr>
                <a:t>  </a:t>
              </a:r>
              <a:r>
                <a:rPr kumimoji="1" lang="en-US" altLang="ja-JP" sz="2400" kern="0" dirty="0">
                  <a:latin typeface="Calibri"/>
                </a:rPr>
                <a:t>-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vertex</a:t>
              </a:r>
              <a:r>
                <a:rPr kumimoji="1" lang="en-US" altLang="ja-JP" sz="2400" kern="0" dirty="0">
                  <a:latin typeface="Calibri"/>
                </a:rPr>
                <a:t>| / Radius</a:t>
              </a:r>
              <a:endParaRPr kumimoji="1" lang="ja-JP" altLang="en-US" sz="2400" kern="0" dirty="0">
                <a:latin typeface="Calibri"/>
              </a:endParaRPr>
            </a:p>
          </p:txBody>
        </p:sp>
        <p:sp>
          <p:nvSpPr>
            <p:cNvPr id="24" name="正方形/長方形 88">
              <a:extLst>
                <a:ext uri="{FF2B5EF4-FFF2-40B4-BE49-F238E27FC236}">
                  <a16:creationId xmlns:a16="http://schemas.microsoft.com/office/drawing/2014/main" id="{A76974E9-0FD2-4072-B53A-01FB6A58FE93}"/>
                </a:ext>
              </a:extLst>
            </p:cNvPr>
            <p:cNvSpPr/>
            <p:nvPr/>
          </p:nvSpPr>
          <p:spPr bwMode="auto">
            <a:xfrm>
              <a:off x="12507388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44">
              <a:extLst>
                <a:ext uri="{FF2B5EF4-FFF2-40B4-BE49-F238E27FC236}">
                  <a16:creationId xmlns:a16="http://schemas.microsoft.com/office/drawing/2014/main" id="{E2819AB9-9D43-4470-9AB7-DFAE1823D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848" y="2713910"/>
              <a:ext cx="10711958" cy="75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B596BA5-4F28-4351-BA37-E90417694B88}"/>
                </a:ext>
              </a:extLst>
            </p:cNvPr>
            <p:cNvCxnSpPr>
              <a:cxnSpLocks/>
            </p:cNvCxnSpPr>
            <p:nvPr/>
          </p:nvCxnSpPr>
          <p:spPr>
            <a:xfrm>
              <a:off x="4194810" y="3464811"/>
              <a:ext cx="6080760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51EB57-D896-4BF3-937D-8F36758A50B6}"/>
                </a:ext>
              </a:extLst>
            </p:cNvPr>
            <p:cNvSpPr txBox="1"/>
            <p:nvPr/>
          </p:nvSpPr>
          <p:spPr>
            <a:xfrm>
              <a:off x="6515092" y="3526376"/>
              <a:ext cx="132440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465.5 mm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6E910CB-DFF0-4050-B5B0-F2179034B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14630400" cy="9765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EFA3E2-FF07-40C1-A95C-44A75EA80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5272"/>
            <a:ext cx="14630400" cy="4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C25F3-C650-4F6D-B14E-AD5718F19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4800"/>
            <a:ext cx="14630400" cy="9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1.3 Stave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9429C-E66B-445F-A22B-9789E4D4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9C7C09A8-85EC-49AD-88C6-52993AB5A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35799" r="14430" b="44083"/>
          <a:stretch/>
        </p:blipFill>
        <p:spPr>
          <a:xfrm>
            <a:off x="968186" y="5486400"/>
            <a:ext cx="1269402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– Under its Own Weight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Deflection – MAX: 0.0001 in (2.5 um)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Stress – MAX: 105 psi (0.7 MPa)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16</a:t>
            </a:fld>
            <a:endParaRPr lang="en-US"/>
          </a:p>
        </p:txBody>
      </p:sp>
      <p:pic>
        <p:nvPicPr>
          <p:cNvPr id="18" name="Content Placeholder 14">
            <a:extLst>
              <a:ext uri="{FF2B5EF4-FFF2-40B4-BE49-F238E27FC236}">
                <a16:creationId xmlns:a16="http://schemas.microsoft.com/office/drawing/2014/main" id="{46A8E09C-1BFC-4DEC-8C5A-CAA1280CE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6"/>
          <a:stretch/>
        </p:blipFill>
        <p:spPr>
          <a:xfrm>
            <a:off x="228600" y="2900248"/>
            <a:ext cx="6977063" cy="4029303"/>
          </a:xfrm>
        </p:spPr>
      </p:pic>
      <p:pic>
        <p:nvPicPr>
          <p:cNvPr id="22" name="Content Placeholder 19">
            <a:extLst>
              <a:ext uri="{FF2B5EF4-FFF2-40B4-BE49-F238E27FC236}">
                <a16:creationId xmlns:a16="http://schemas.microsoft.com/office/drawing/2014/main" id="{59835373-278C-4371-B705-3970ED9B65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5"/>
          <a:stretch/>
        </p:blipFill>
        <p:spPr>
          <a:xfrm>
            <a:off x="7424738" y="2919279"/>
            <a:ext cx="6977062" cy="3991242"/>
          </a:xfrm>
        </p:spPr>
      </p:pic>
    </p:spTree>
    <p:extLst>
      <p:ext uri="{BB962C8B-B14F-4D97-AF65-F5344CB8AC3E}">
        <p14:creationId xmlns:p14="http://schemas.microsoft.com/office/powerpoint/2010/main" val="352859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Vibration – Natural Frequencies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Mode – 469 Hz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 Mode – 784 Hz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17</a:t>
            </a:fld>
            <a:endParaRPr lang="en-US"/>
          </a:p>
        </p:txBody>
      </p:sp>
      <p:pic>
        <p:nvPicPr>
          <p:cNvPr id="22" name="Content Placeholder 19">
            <a:extLst>
              <a:ext uri="{FF2B5EF4-FFF2-40B4-BE49-F238E27FC236}">
                <a16:creationId xmlns:a16="http://schemas.microsoft.com/office/drawing/2014/main" id="{A79FDF62-1E3C-443B-B493-FF0571853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4"/>
          <a:stretch/>
        </p:blipFill>
        <p:spPr>
          <a:xfrm>
            <a:off x="228600" y="2914459"/>
            <a:ext cx="6977063" cy="4000882"/>
          </a:xfrm>
        </p:spPr>
      </p:pic>
      <p:pic>
        <p:nvPicPr>
          <p:cNvPr id="26" name="Content Placeholder 23">
            <a:extLst>
              <a:ext uri="{FF2B5EF4-FFF2-40B4-BE49-F238E27FC236}">
                <a16:creationId xmlns:a16="http://schemas.microsoft.com/office/drawing/2014/main" id="{B209FBAA-50B5-423B-A49C-77AA4B5A42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5"/>
          <a:stretch/>
        </p:blipFill>
        <p:spPr>
          <a:xfrm>
            <a:off x="7424738" y="2919279"/>
            <a:ext cx="6977062" cy="3991242"/>
          </a:xfrm>
        </p:spPr>
      </p:pic>
    </p:spTree>
    <p:extLst>
      <p:ext uri="{BB962C8B-B14F-4D97-AF65-F5344CB8AC3E}">
        <p14:creationId xmlns:p14="http://schemas.microsoft.com/office/powerpoint/2010/main" val="3476126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– Temperatures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Stave </a:t>
            </a:r>
            <a:r>
              <a:rPr lang="el-GR" dirty="0"/>
              <a:t>Δ</a:t>
            </a:r>
            <a:r>
              <a:rPr lang="en-US" dirty="0"/>
              <a:t>T – 3.8 °C (6.8 °F)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Sensors </a:t>
            </a:r>
            <a:r>
              <a:rPr lang="el-GR" dirty="0"/>
              <a:t>Δ</a:t>
            </a:r>
            <a:r>
              <a:rPr lang="en-US" dirty="0"/>
              <a:t>T – 1.2 °C (2.2 °F)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18</a:t>
            </a:fld>
            <a:endParaRPr lang="en-US"/>
          </a:p>
        </p:txBody>
      </p:sp>
      <p:pic>
        <p:nvPicPr>
          <p:cNvPr id="18" name="Content Placeholder 14">
            <a:extLst>
              <a:ext uri="{FF2B5EF4-FFF2-40B4-BE49-F238E27FC236}">
                <a16:creationId xmlns:a16="http://schemas.microsoft.com/office/drawing/2014/main" id="{9383D66C-F702-4DC9-867C-DF1BA14DA1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5"/>
          <a:stretch/>
        </p:blipFill>
        <p:spPr>
          <a:xfrm>
            <a:off x="228600" y="2798100"/>
            <a:ext cx="6977063" cy="4233599"/>
          </a:xfrm>
        </p:spPr>
      </p:pic>
      <p:pic>
        <p:nvPicPr>
          <p:cNvPr id="22" name="Content Placeholder 19">
            <a:extLst>
              <a:ext uri="{FF2B5EF4-FFF2-40B4-BE49-F238E27FC236}">
                <a16:creationId xmlns:a16="http://schemas.microsoft.com/office/drawing/2014/main" id="{065340BD-5FCA-47AB-BEEB-B7D05FCAA3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1"/>
          <a:stretch/>
        </p:blipFill>
        <p:spPr>
          <a:xfrm>
            <a:off x="7424738" y="2739716"/>
            <a:ext cx="6977062" cy="4350367"/>
          </a:xfrm>
        </p:spPr>
      </p:pic>
    </p:spTree>
    <p:extLst>
      <p:ext uri="{BB962C8B-B14F-4D97-AF65-F5344CB8AC3E}">
        <p14:creationId xmlns:p14="http://schemas.microsoft.com/office/powerpoint/2010/main" val="376604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– Midplane Cross Section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19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Heat Flux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465E66D-E415-4A7C-A8C7-34E58BE670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7013" y="5279728"/>
            <a:ext cx="14174787" cy="2013544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DE06693-81F7-45CE-BD52-DF9F9F605F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2078102"/>
            <a:ext cx="14173200" cy="20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64BA264-6D9A-46B9-94AB-03B19B3AE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63138"/>
            <a:ext cx="13716000" cy="3651662"/>
          </a:xfrm>
        </p:spPr>
        <p:txBody>
          <a:bodyPr wrap="square">
            <a:normAutofit/>
          </a:bodyPr>
          <a:lstStyle/>
          <a:p>
            <a:r>
              <a:rPr lang="en-US" sz="5400" dirty="0"/>
              <a:t>Intermediate Silicon Tracker (INTT) Specifications</a:t>
            </a:r>
            <a:br>
              <a:rPr lang="en-US" dirty="0"/>
            </a:br>
            <a:r>
              <a:rPr lang="en-US" sz="2000" dirty="0"/>
              <a:t>Daniel Cacace, Connor Miraval, Rachid </a:t>
            </a:r>
            <a:r>
              <a:rPr lang="en-US" sz="2000" dirty="0" err="1"/>
              <a:t>Nouicer</a:t>
            </a:r>
            <a:r>
              <a:rPr lang="en-US" sz="2000" dirty="0"/>
              <a:t>, and </a:t>
            </a:r>
            <a:r>
              <a:rPr lang="en-US" sz="2000" dirty="0" err="1"/>
              <a:t>Itaru</a:t>
            </a:r>
            <a:r>
              <a:rPr lang="en-US" sz="2000" dirty="0"/>
              <a:t> Nakagawa</a:t>
            </a:r>
            <a:br>
              <a:rPr lang="en-US" sz="2000" dirty="0"/>
            </a:br>
            <a:r>
              <a:rPr lang="en-US" sz="2000" dirty="0"/>
              <a:t>Brookhaven National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84AE1-6862-4A35-8E87-34F6C6AB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006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6D010-D096-4771-9CBC-09334FD0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486400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7DA898-7C1F-46AF-9FC3-63A80FEF7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43400"/>
            <a:ext cx="914400" cy="914400"/>
          </a:xfrm>
          <a:prstGeom prst="rect">
            <a:avLst/>
          </a:prstGeom>
        </p:spPr>
      </p:pic>
      <p:sp>
        <p:nvSpPr>
          <p:cNvPr id="22" name="Subtitle 21">
            <a:extLst>
              <a:ext uri="{FF2B5EF4-FFF2-40B4-BE49-F238E27FC236}">
                <a16:creationId xmlns:a16="http://schemas.microsoft.com/office/drawing/2014/main" id="{8472F9ED-9D91-4D7C-849C-EC0D252A7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4114800"/>
            <a:ext cx="4114800" cy="4114800"/>
          </a:xfrm>
        </p:spPr>
        <p:txBody>
          <a:bodyPr>
            <a:normAutofit fontScale="55000" lnSpcReduction="20000"/>
          </a:bodyPr>
          <a:lstStyle/>
          <a:p>
            <a:pPr marL="514350" lvl="0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ja-JP" dirty="0"/>
              <a:t>Ladder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HDI Design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/>
              <a:t>Stave Design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Stave FEA Analysis</a:t>
            </a:r>
            <a:endParaRPr lang="en-US" altLang="ja-JP" dirty="0">
              <a:solidFill>
                <a:srgbClr val="00B0F0"/>
              </a:solidFill>
            </a:endParaRP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ja-JP" dirty="0"/>
              <a:t>Barrel Configuration</a:t>
            </a:r>
          </a:p>
          <a:p>
            <a:pPr marL="514350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ja-JP" dirty="0">
                <a:solidFill>
                  <a:srgbClr val="00B0F0"/>
                </a:solidFill>
              </a:rPr>
              <a:t>Ladder Support Structure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ja-JP" dirty="0"/>
              <a:t>End Ring Design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End Ring FEA Analysis</a:t>
            </a:r>
          </a:p>
          <a:p>
            <a:pPr marL="514350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/>
              <a:t>Barrel </a:t>
            </a:r>
            <a:r>
              <a:rPr lang="en-US" altLang="ja-JP" dirty="0"/>
              <a:t>Support Structure</a:t>
            </a:r>
            <a:endParaRPr lang="en-US" altLang="en-US" dirty="0"/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Service Barrel Design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/>
              <a:t>Service Barrel FEA Analysis</a:t>
            </a:r>
          </a:p>
          <a:p>
            <a:pPr marL="514350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Detector </a:t>
            </a:r>
            <a:r>
              <a:rPr lang="en-US" altLang="ja-JP" dirty="0">
                <a:solidFill>
                  <a:srgbClr val="00B0F0"/>
                </a:solidFill>
              </a:rPr>
              <a:t>Support Structure</a:t>
            </a:r>
            <a:endParaRPr lang="en-US" altLang="en-US" dirty="0">
              <a:solidFill>
                <a:srgbClr val="00B0F0"/>
              </a:solidFill>
            </a:endParaRP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/>
              <a:t>Supports Design</a:t>
            </a:r>
          </a:p>
          <a:p>
            <a:pPr marL="1062990" lvl="1" indent="-514350" algn="l" defTabSz="457200">
              <a:lnSpc>
                <a:spcPct val="150000"/>
              </a:lnSpc>
              <a:spcBef>
                <a:spcPts val="0"/>
              </a:spcBef>
              <a:buSzPct val="95000"/>
              <a:buFont typeface="+mj-lt"/>
              <a:buAutoNum type="arabicPeriod"/>
              <a:defRPr/>
            </a:pPr>
            <a:r>
              <a:rPr lang="en-US" altLang="en-US" dirty="0">
                <a:solidFill>
                  <a:srgbClr val="00B0F0"/>
                </a:solidFill>
              </a:rPr>
              <a:t>Supports FEA Analysis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143AAD2-4081-45CF-B3F6-4026F693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08660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6F801-969B-47CD-9FA9-DDBA98C208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343400"/>
            <a:ext cx="65024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AE27-1AF9-4290-8B22-12C71FFD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436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D957E-6619-48FB-A6DA-CC9399BFC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29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1.4 Barrel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4C70-DA3B-4696-ADE3-BCA958E540E8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801E7-B50C-492D-9681-E0EC67F5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8" name="Content Placeholder 22">
            <a:extLst>
              <a:ext uri="{FF2B5EF4-FFF2-40B4-BE49-F238E27FC236}">
                <a16:creationId xmlns:a16="http://schemas.microsoft.com/office/drawing/2014/main" id="{B84283C3-085A-43BB-89CA-40BACD580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78" y="5513695"/>
            <a:ext cx="5733044" cy="2002810"/>
          </a:xfrm>
          <a:prstGeom prst="rect">
            <a:avLst/>
          </a:prstGeom>
        </p:spPr>
      </p:pic>
      <p:pic>
        <p:nvPicPr>
          <p:cNvPr id="10" name="Content Placeholder 26">
            <a:extLst>
              <a:ext uri="{FF2B5EF4-FFF2-40B4-BE49-F238E27FC236}">
                <a16:creationId xmlns:a16="http://schemas.microsoft.com/office/drawing/2014/main" id="{C14420A3-5ECB-4846-B274-5F6766B1E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0" y="5371836"/>
            <a:ext cx="5735700" cy="22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E4D083-7490-4F13-8FF8-C69D6311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984" y="1371600"/>
            <a:ext cx="8228432" cy="61722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1E60E53-6978-4392-808A-35ED4C54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INTT Components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DFA23-497A-4646-9032-839DDD83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1F44-CB0A-4E27-A31E-779C7B7D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21</a:t>
            </a:fld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0602BE-7E75-48C2-B0AA-3449D4363757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9177512" y="5476965"/>
            <a:ext cx="3136472" cy="71096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572258-7495-432C-B707-8AF49F0EA495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2338505" y="5022019"/>
            <a:ext cx="2626065" cy="2333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BB61D0-6377-4DFC-B612-B18905791B9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2663947" y="2207365"/>
            <a:ext cx="3459182" cy="124264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892F80-C147-4109-8FCA-FA25CAF57691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10355221" y="4008364"/>
            <a:ext cx="1936673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9A3F6B-E55A-4064-A38B-E7159CDB644C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2081864" y="3731365"/>
            <a:ext cx="1700209" cy="41497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5A0EDE9-B858-4408-AEF0-72DE1200F876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754433" y="1563678"/>
            <a:ext cx="2674984" cy="89257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E95027F-233D-45C4-BBD3-95C2A942FD97}"/>
              </a:ext>
            </a:extLst>
          </p:cNvPr>
          <p:cNvSpPr txBox="1"/>
          <p:nvPr/>
        </p:nvSpPr>
        <p:spPr>
          <a:xfrm>
            <a:off x="228600" y="1828800"/>
            <a:ext cx="243534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Cooling Barb</a:t>
            </a:r>
          </a:p>
          <a:p>
            <a:pPr algn="ctr"/>
            <a:r>
              <a:rPr lang="en-US" dirty="0"/>
              <a:t>(316 Stainless Steel)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511FF7-3EB5-49D6-8591-DD4FB25DD49D}"/>
              </a:ext>
            </a:extLst>
          </p:cNvPr>
          <p:cNvSpPr txBox="1"/>
          <p:nvPr/>
        </p:nvSpPr>
        <p:spPr>
          <a:xfrm>
            <a:off x="810682" y="3352800"/>
            <a:ext cx="12711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CFC Stave</a:t>
            </a:r>
          </a:p>
          <a:p>
            <a:pPr algn="ctr"/>
            <a:r>
              <a:rPr lang="en-US" dirty="0"/>
              <a:t>(K13C2U)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F9D7E9-3A33-4000-8514-DE44E7595AD5}"/>
              </a:ext>
            </a:extLst>
          </p:cNvPr>
          <p:cNvSpPr txBox="1"/>
          <p:nvPr/>
        </p:nvSpPr>
        <p:spPr>
          <a:xfrm>
            <a:off x="554042" y="4876800"/>
            <a:ext cx="178446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Stave Endcap</a:t>
            </a:r>
          </a:p>
          <a:p>
            <a:pPr algn="ctr"/>
            <a:r>
              <a:rPr lang="en-US" dirty="0"/>
              <a:t>(Carbon PEEK)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D174A5-B9A9-4AEB-AAC0-54D95AC50C42}"/>
              </a:ext>
            </a:extLst>
          </p:cNvPr>
          <p:cNvSpPr txBox="1"/>
          <p:nvPr/>
        </p:nvSpPr>
        <p:spPr>
          <a:xfrm>
            <a:off x="11429417" y="2077691"/>
            <a:ext cx="3200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CFC Outer Shell</a:t>
            </a:r>
          </a:p>
          <a:p>
            <a:pPr algn="ctr"/>
            <a:r>
              <a:rPr lang="en-US" dirty="0"/>
              <a:t>(Inner Shell not shown)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81C7C1-D7FB-464C-809E-8E2A4BE82091}"/>
              </a:ext>
            </a:extLst>
          </p:cNvPr>
          <p:cNvSpPr txBox="1"/>
          <p:nvPr/>
        </p:nvSpPr>
        <p:spPr>
          <a:xfrm>
            <a:off x="12313984" y="5098400"/>
            <a:ext cx="178446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Endcap Ring</a:t>
            </a:r>
          </a:p>
          <a:p>
            <a:pPr algn="ctr"/>
            <a:r>
              <a:rPr lang="en-US" dirty="0"/>
              <a:t>(Carbon PEEK)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CE6F8A-91F9-4182-8292-D6A3CF036654}"/>
              </a:ext>
            </a:extLst>
          </p:cNvPr>
          <p:cNvSpPr txBox="1"/>
          <p:nvPr/>
        </p:nvSpPr>
        <p:spPr>
          <a:xfrm>
            <a:off x="12291894" y="3463600"/>
            <a:ext cx="182864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HDI</a:t>
            </a:r>
          </a:p>
          <a:p>
            <a:pPr algn="ctr"/>
            <a:r>
              <a:rPr lang="en-US" dirty="0"/>
              <a:t>(High Density Interconnect)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D759FE-0F83-4DAC-890B-F9773A097BF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079750" y="6779365"/>
            <a:ext cx="1807647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157FA9-0529-49EA-AAEA-DD0874EC1DF6}"/>
              </a:ext>
            </a:extLst>
          </p:cNvPr>
          <p:cNvSpPr txBox="1"/>
          <p:nvPr/>
        </p:nvSpPr>
        <p:spPr>
          <a:xfrm>
            <a:off x="812797" y="6400800"/>
            <a:ext cx="12669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</a:t>
            </a:r>
          </a:p>
          <a:p>
            <a:pPr algn="ctr"/>
            <a:r>
              <a:rPr lang="en-US" dirty="0"/>
              <a:t>(Silicon)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5400C9-CEB4-4E3F-A7FF-073F2643E28D}"/>
              </a:ext>
            </a:extLst>
          </p:cNvPr>
          <p:cNvSpPr txBox="1"/>
          <p:nvPr/>
        </p:nvSpPr>
        <p:spPr>
          <a:xfrm>
            <a:off x="12749199" y="6400800"/>
            <a:ext cx="91403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Chip</a:t>
            </a:r>
          </a:p>
          <a:p>
            <a:pPr algn="ctr"/>
            <a:r>
              <a:rPr lang="en-US" dirty="0"/>
              <a:t>(FVTX)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BA5BC8-14F1-45BE-AC8F-E54A8BAD8835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7229026" y="6779365"/>
            <a:ext cx="5520173" cy="5280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7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590E99-B07F-4980-A220-40BD93A1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/>
          <a:p>
            <a:r>
              <a:rPr lang="en-US" dirty="0"/>
              <a:t>INTT Two Barrels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076D-125B-4324-9C5C-B6D65118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849C-C908-48FA-A051-9E6B53D90260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700F-F132-47C3-B9B1-76309E37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22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EE0A216-7A03-4E0D-9C0D-34F13C4FBA72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Full Detector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8E97668-F5B2-4D1C-874D-FFD180E6E86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Half Barrel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5474538-52F5-4D21-8BC8-F5B113AB711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/>
              <a:t>Outer Layer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5C4A1E2-ABF1-4FD9-A18E-28881629C2AD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Inner Layer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E25FF0D-CEE4-4117-9610-70E340F97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7016" y="1828800"/>
            <a:ext cx="6340230" cy="2514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973FA81-5AB6-46EA-9A16-FA53175CD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63425" y="1828800"/>
            <a:ext cx="6299688" cy="251460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1A52757-145C-4753-9F61-A9643E4CF80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560146" y="5029200"/>
            <a:ext cx="6313970" cy="25146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683009F-C99F-4733-B9E7-6CE6FD8AA83E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5"/>
          <a:stretch>
            <a:fillRect/>
          </a:stretch>
        </p:blipFill>
        <p:spPr>
          <a:xfrm>
            <a:off x="7424738" y="5068208"/>
            <a:ext cx="6977062" cy="24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1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AAEA8C3-1879-492D-B66C-EFBC2B416FB5}"/>
              </a:ext>
            </a:extLst>
          </p:cNvPr>
          <p:cNvGrpSpPr/>
          <p:nvPr/>
        </p:nvGrpSpPr>
        <p:grpSpPr>
          <a:xfrm>
            <a:off x="8652327" y="5338763"/>
            <a:ext cx="365760" cy="365760"/>
            <a:chOff x="8114438" y="5929906"/>
            <a:chExt cx="365760" cy="365760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BDEED11F-D51A-4E0F-87DA-C529240C578F}"/>
                </a:ext>
              </a:extLst>
            </p:cNvPr>
            <p:cNvSpPr/>
            <p:nvPr/>
          </p:nvSpPr>
          <p:spPr>
            <a:xfrm>
              <a:off x="8114438" y="61585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90FDAC27-9163-43D7-8BCC-C05CCEADDC61}"/>
                </a:ext>
              </a:extLst>
            </p:cNvPr>
            <p:cNvSpPr/>
            <p:nvPr/>
          </p:nvSpPr>
          <p:spPr>
            <a:xfrm rot="5400000">
              <a:off x="8114438" y="59299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4D701D48-4BC5-480F-AB82-CD792E771DCB}"/>
                </a:ext>
              </a:extLst>
            </p:cNvPr>
            <p:cNvSpPr/>
            <p:nvPr/>
          </p:nvSpPr>
          <p:spPr>
            <a:xfrm rot="10800000">
              <a:off x="8343038" y="59299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7E03BC7E-39EA-4F83-A53D-9685D01D501F}"/>
                </a:ext>
              </a:extLst>
            </p:cNvPr>
            <p:cNvSpPr/>
            <p:nvPr/>
          </p:nvSpPr>
          <p:spPr>
            <a:xfrm rot="16200000">
              <a:off x="8343038" y="61585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015015C-C860-4CC1-8C3C-88363FD73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3757" y="1426368"/>
            <a:ext cx="6202493" cy="6172200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A3C64C1A-2044-4791-AD68-7B3D5A804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99"/>
          <a:stretch/>
        </p:blipFill>
        <p:spPr>
          <a:xfrm>
            <a:off x="617617" y="1371600"/>
            <a:ext cx="6199028" cy="61722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DFB2886-DA8D-42EC-9B48-43789F3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Barrel Layout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6CE01-3350-4A4C-8E66-60465D7D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6BB1AA-CD1E-4C3F-B081-99972EC7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244F-333A-49B3-94A8-FF5C0D2FE7BC}" type="datetime1">
              <a:rPr lang="en-US" smtClean="0"/>
              <a:t>3/31/2020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60FDC-7D76-4410-B416-34E943533CFF}"/>
              </a:ext>
            </a:extLst>
          </p:cNvPr>
          <p:cNvSpPr txBox="1"/>
          <p:nvPr/>
        </p:nvSpPr>
        <p:spPr>
          <a:xfrm>
            <a:off x="7944130" y="4435116"/>
            <a:ext cx="178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Cooling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84F85E-F8B6-4EDB-82AA-AAFBAAE2226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835208" y="4859848"/>
            <a:ext cx="0" cy="39795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A3622B-9E59-40C8-8F41-31530DF8358A}"/>
              </a:ext>
            </a:extLst>
          </p:cNvPr>
          <p:cNvSpPr txBox="1"/>
          <p:nvPr/>
        </p:nvSpPr>
        <p:spPr>
          <a:xfrm>
            <a:off x="2927262" y="2889968"/>
            <a:ext cx="12843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 (Inner)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C2F31B-7C4B-40C9-99FF-2793EEF9AD2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569425" y="2421653"/>
            <a:ext cx="138245" cy="46831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7CF795-D39A-477C-B7D7-DFFB543F8B26}"/>
              </a:ext>
            </a:extLst>
          </p:cNvPr>
          <p:cNvSpPr txBox="1"/>
          <p:nvPr/>
        </p:nvSpPr>
        <p:spPr>
          <a:xfrm>
            <a:off x="3588291" y="3392824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(Outer)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C988B5-ED76-437B-A206-C6B3F86654E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265047" y="2889968"/>
            <a:ext cx="942220" cy="5028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BF3E1F-BA21-44FB-9560-A78B47DB6F60}"/>
              </a:ext>
            </a:extLst>
          </p:cNvPr>
          <p:cNvSpPr txBox="1"/>
          <p:nvPr/>
        </p:nvSpPr>
        <p:spPr>
          <a:xfrm>
            <a:off x="4177411" y="3994813"/>
            <a:ext cx="12843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 (Inner)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48ECAA-0235-4CAF-B5E6-1202AA1FD38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819574" y="3314701"/>
            <a:ext cx="1340066" cy="6801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A300F0-40ED-4264-BC68-D6FBF1409297}"/>
              </a:ext>
            </a:extLst>
          </p:cNvPr>
          <p:cNvSpPr txBox="1"/>
          <p:nvPr/>
        </p:nvSpPr>
        <p:spPr>
          <a:xfrm>
            <a:off x="4269856" y="4647482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 (Outer)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7A6941-F49E-4EA8-A50A-915493C793C4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946612" y="3817556"/>
            <a:ext cx="1614962" cy="8299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AEB50E1-13A8-4CB7-B4B1-AFDF456CC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0399" y="5284580"/>
            <a:ext cx="4249616" cy="6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3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CCB724-90A6-435B-86F8-EB3E22B351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0328" y="1371600"/>
            <a:ext cx="6253607" cy="61722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DFB2886-DA8D-42EC-9B48-43789F3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Barrel Layout Active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6CE01-3350-4A4C-8E66-60465D7D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6BB1AA-CD1E-4C3F-B081-99972EC7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244F-333A-49B3-94A8-FF5C0D2FE7BC}" type="datetime1">
              <a:rPr lang="en-US" smtClean="0"/>
              <a:t>3/31/2020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3622B-9E59-40C8-8F41-31530DF8358A}"/>
              </a:ext>
            </a:extLst>
          </p:cNvPr>
          <p:cNvSpPr txBox="1"/>
          <p:nvPr/>
        </p:nvSpPr>
        <p:spPr>
          <a:xfrm>
            <a:off x="2927262" y="2889968"/>
            <a:ext cx="12843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 (Inner)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C2F31B-7C4B-40C9-99FF-2793EEF9AD2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569425" y="2421653"/>
            <a:ext cx="138245" cy="46831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7CF795-D39A-477C-B7D7-DFFB543F8B26}"/>
              </a:ext>
            </a:extLst>
          </p:cNvPr>
          <p:cNvSpPr txBox="1"/>
          <p:nvPr/>
        </p:nvSpPr>
        <p:spPr>
          <a:xfrm>
            <a:off x="3588291" y="3392824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(Outer)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C988B5-ED76-437B-A206-C6B3F86654E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265047" y="2889968"/>
            <a:ext cx="970144" cy="5028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BF3E1F-BA21-44FB-9560-A78B47DB6F60}"/>
              </a:ext>
            </a:extLst>
          </p:cNvPr>
          <p:cNvSpPr txBox="1"/>
          <p:nvPr/>
        </p:nvSpPr>
        <p:spPr>
          <a:xfrm>
            <a:off x="4177411" y="3994813"/>
            <a:ext cx="12843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 (Inner)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48ECAA-0235-4CAF-B5E6-1202AA1FD38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819574" y="3314701"/>
            <a:ext cx="1340066" cy="6801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A300F0-40ED-4264-BC68-D6FBF1409297}"/>
              </a:ext>
            </a:extLst>
          </p:cNvPr>
          <p:cNvSpPr txBox="1"/>
          <p:nvPr/>
        </p:nvSpPr>
        <p:spPr>
          <a:xfrm>
            <a:off x="4269856" y="4647482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 (Outer)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7A6941-F49E-4EA8-A50A-915493C793C4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946612" y="3994813"/>
            <a:ext cx="1655155" cy="65266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7F46E76-74B2-49DD-8DD7-7748242205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3954" y="1371600"/>
            <a:ext cx="3538629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A4A58-4E4D-4C26-A448-D9117A74DF87}"/>
              </a:ext>
            </a:extLst>
          </p:cNvPr>
          <p:cNvSpPr txBox="1"/>
          <p:nvPr/>
        </p:nvSpPr>
        <p:spPr>
          <a:xfrm>
            <a:off x="6843935" y="5020878"/>
            <a:ext cx="329447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width of the active area is 52.6% of the total width of the ladder. In order to have overlap for full PHI coverage and have a reasonable stave thickness, the ladders were stager radially with no tilt.</a:t>
            </a:r>
          </a:p>
        </p:txBody>
      </p:sp>
    </p:spTree>
    <p:extLst>
      <p:ext uri="{BB962C8B-B14F-4D97-AF65-F5344CB8AC3E}">
        <p14:creationId xmlns:p14="http://schemas.microsoft.com/office/powerpoint/2010/main" val="3634021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1A46-B45E-4D05-A48E-6429A28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43DA-6B90-4AD8-ADED-ECA36CA84418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019300" y="1173779"/>
            <a:ext cx="220981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345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B0C47-4242-43B7-B62A-B1AB8C69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Two Barrel </a:t>
            </a:r>
            <a:r>
              <a:rPr lang="en-US" dirty="0"/>
              <a:t>Configuration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F28EF1D0-599B-4F1F-A9F2-A1A6BC6D0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3703060"/>
              </p:ext>
            </p:extLst>
          </p:nvPr>
        </p:nvGraphicFramePr>
        <p:xfrm>
          <a:off x="68501" y="4343400"/>
          <a:ext cx="14493399" cy="381686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0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81131">
                  <a:extLst>
                    <a:ext uri="{9D8B030D-6E8A-4147-A177-3AD203B41FA5}">
                      <a16:colId xmlns:a16="http://schemas.microsoft.com/office/drawing/2014/main" val="705164564"/>
                    </a:ext>
                  </a:extLst>
                </a:gridCol>
                <a:gridCol w="1320984">
                  <a:extLst>
                    <a:ext uri="{9D8B030D-6E8A-4147-A177-3AD203B41FA5}">
                      <a16:colId xmlns:a16="http://schemas.microsoft.com/office/drawing/2014/main" val="1323105304"/>
                    </a:ext>
                  </a:extLst>
                </a:gridCol>
                <a:gridCol w="1376661">
                  <a:extLst>
                    <a:ext uri="{9D8B030D-6E8A-4147-A177-3AD203B41FA5}">
                      <a16:colId xmlns:a16="http://schemas.microsoft.com/office/drawing/2014/main" val="1886012764"/>
                    </a:ext>
                  </a:extLst>
                </a:gridCol>
              </a:tblGrid>
              <a:tr h="695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Center of Sensor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Tangent Radius 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Pseudo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rapidity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QTY of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Ladders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0" strike="noStrike" spc="-1" dirty="0" err="1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Coverage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(PHI)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Overlap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Clearance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Chip Power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Dissipation (W)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Stave Rad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 Rad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62.30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2.26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1a (Inner)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71.88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52.7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31.15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1b (Outer)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77.32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31.15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83.07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2.26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2a (Inner)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96.80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kern="1200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52.4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  <a:endParaRPr lang="en-US" sz="19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41.53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2b (Outer)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102.62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41.53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11.22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145.37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1.60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4.52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8479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A1939C9-2FA6-45D5-8F59-5E3B6EA1F176}"/>
              </a:ext>
            </a:extLst>
          </p:cNvPr>
          <p:cNvGrpSpPr/>
          <p:nvPr/>
        </p:nvGrpSpPr>
        <p:grpSpPr>
          <a:xfrm>
            <a:off x="228600" y="1261872"/>
            <a:ext cx="14173200" cy="2971800"/>
            <a:chOff x="228600" y="1261872"/>
            <a:chExt cx="14173200" cy="2971800"/>
          </a:xfrm>
        </p:grpSpPr>
        <p:sp>
          <p:nvSpPr>
            <p:cNvPr id="47" name="Rectangle 10">
              <a:extLst>
                <a:ext uri="{FF2B5EF4-FFF2-40B4-BE49-F238E27FC236}">
                  <a16:creationId xmlns:a16="http://schemas.microsoft.com/office/drawing/2014/main" id="{B1164B54-AC7A-4203-A9CD-2251380EF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261872"/>
              <a:ext cx="14173200" cy="2971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09728" tIns="54864" rIns="109728" bIns="54864"/>
            <a:lstStyle/>
            <a:p>
              <a:pPr>
                <a:buClr>
                  <a:srgbClr val="000000"/>
                </a:buClr>
                <a:buSzPct val="100000"/>
              </a:pPr>
              <a:endParaRPr lang="en-US" altLang="en-US" sz="2400" dirty="0"/>
            </a:p>
          </p:txBody>
        </p:sp>
        <p:cxnSp>
          <p:nvCxnSpPr>
            <p:cNvPr id="48" name="直線コネクタ 207">
              <a:extLst>
                <a:ext uri="{FF2B5EF4-FFF2-40B4-BE49-F238E27FC236}">
                  <a16:creationId xmlns:a16="http://schemas.microsoft.com/office/drawing/2014/main" id="{EC87B163-2B37-46D7-B83B-DD8EFB831F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9826" y="1650615"/>
              <a:ext cx="0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正方形/長方形 88">
              <a:extLst>
                <a:ext uri="{FF2B5EF4-FFF2-40B4-BE49-F238E27FC236}">
                  <a16:creationId xmlns:a16="http://schemas.microsoft.com/office/drawing/2014/main" id="{2C6DFEC6-771C-4047-A715-CCEF1D995C75}"/>
                </a:ext>
              </a:extLst>
            </p:cNvPr>
            <p:cNvSpPr/>
            <p:nvPr/>
          </p:nvSpPr>
          <p:spPr bwMode="auto">
            <a:xfrm>
              <a:off x="318335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テキスト ボックス 91">
              <a:extLst>
                <a:ext uri="{FF2B5EF4-FFF2-40B4-BE49-F238E27FC236}">
                  <a16:creationId xmlns:a16="http://schemas.microsoft.com/office/drawing/2014/main" id="{9693B8A0-19FE-4668-B585-8ED1A3B65E0A}"/>
                </a:ext>
              </a:extLst>
            </p:cNvPr>
            <p:cNvSpPr txBox="1"/>
            <p:nvPr/>
          </p:nvSpPr>
          <p:spPr bwMode="auto">
            <a:xfrm>
              <a:off x="12427622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テキスト ボックス 92">
              <a:extLst>
                <a:ext uri="{FF2B5EF4-FFF2-40B4-BE49-F238E27FC236}">
                  <a16:creationId xmlns:a16="http://schemas.microsoft.com/office/drawing/2014/main" id="{82824531-6C6F-42E1-93AA-3AFBD6DA3CE6}"/>
                </a:ext>
              </a:extLst>
            </p:cNvPr>
            <p:cNvSpPr txBox="1"/>
            <p:nvPr/>
          </p:nvSpPr>
          <p:spPr bwMode="auto">
            <a:xfrm>
              <a:off x="228600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右矢印 2">
              <a:extLst>
                <a:ext uri="{FF2B5EF4-FFF2-40B4-BE49-F238E27FC236}">
                  <a16:creationId xmlns:a16="http://schemas.microsoft.com/office/drawing/2014/main" id="{BBC0A000-53BE-464F-986F-233F7B79D843}"/>
                </a:ext>
              </a:extLst>
            </p:cNvPr>
            <p:cNvSpPr/>
            <p:nvPr/>
          </p:nvSpPr>
          <p:spPr bwMode="auto">
            <a:xfrm>
              <a:off x="10386144" y="3598026"/>
              <a:ext cx="2198516" cy="23048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6" name="直線コネクタ 208">
              <a:extLst>
                <a:ext uri="{FF2B5EF4-FFF2-40B4-BE49-F238E27FC236}">
                  <a16:creationId xmlns:a16="http://schemas.microsoft.com/office/drawing/2014/main" id="{84149F5B-444B-4752-BF23-928109B11E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19473" y="1650615"/>
              <a:ext cx="910016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直線コネクタ 211">
              <a:extLst>
                <a:ext uri="{FF2B5EF4-FFF2-40B4-BE49-F238E27FC236}">
                  <a16:creationId xmlns:a16="http://schemas.microsoft.com/office/drawing/2014/main" id="{BA5DEFBC-387C-4475-9980-D8BF7627E09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73561" y="1650615"/>
              <a:ext cx="623140" cy="182048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テキスト ボックス 217">
              <a:extLst>
                <a:ext uri="{FF2B5EF4-FFF2-40B4-BE49-F238E27FC236}">
                  <a16:creationId xmlns:a16="http://schemas.microsoft.com/office/drawing/2014/main" id="{877EA85A-E416-42C7-8346-A377F1FF6F5E}"/>
                </a:ext>
              </a:extLst>
            </p:cNvPr>
            <p:cNvSpPr txBox="1"/>
            <p:nvPr/>
          </p:nvSpPr>
          <p:spPr bwMode="auto">
            <a:xfrm>
              <a:off x="5595274" y="1558871"/>
              <a:ext cx="355578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|h| 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  <a:cs typeface="Symbol" charset="2"/>
                </a:rPr>
                <a:t>≥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 1.0 @ |</a:t>
              </a:r>
              <a:r>
                <a:rPr kumimoji="1" lang="en-US" altLang="ja-JP" sz="2400" kern="0" dirty="0" err="1">
                  <a:solidFill>
                    <a:prstClr val="black"/>
                  </a:solidFill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solidFill>
                    <a:prstClr val="black"/>
                  </a:solidFill>
                  <a:latin typeface="Calibri"/>
                </a:rPr>
                <a:t>vertex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|= 10 cm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テキスト ボックス 218">
              <a:extLst>
                <a:ext uri="{FF2B5EF4-FFF2-40B4-BE49-F238E27FC236}">
                  <a16:creationId xmlns:a16="http://schemas.microsoft.com/office/drawing/2014/main" id="{0C5A5C26-7F89-4657-AD2A-8FF58D031BF6}"/>
                </a:ext>
              </a:extLst>
            </p:cNvPr>
            <p:cNvSpPr txBox="1"/>
            <p:nvPr/>
          </p:nvSpPr>
          <p:spPr bwMode="auto">
            <a:xfrm>
              <a:off x="11014291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右矢印 219">
              <a:extLst>
                <a:ext uri="{FF2B5EF4-FFF2-40B4-BE49-F238E27FC236}">
                  <a16:creationId xmlns:a16="http://schemas.microsoft.com/office/drawing/2014/main" id="{2398786F-7203-49A5-A3EB-DB3C3046D7A4}"/>
                </a:ext>
              </a:extLst>
            </p:cNvPr>
            <p:cNvSpPr/>
            <p:nvPr/>
          </p:nvSpPr>
          <p:spPr bwMode="auto">
            <a:xfrm flipH="1">
              <a:off x="1720963" y="3596814"/>
              <a:ext cx="2201008" cy="232907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テキスト ボックス 220">
              <a:extLst>
                <a:ext uri="{FF2B5EF4-FFF2-40B4-BE49-F238E27FC236}">
                  <a16:creationId xmlns:a16="http://schemas.microsoft.com/office/drawing/2014/main" id="{575EC420-6B45-43D4-B633-D2D83F827DAF}"/>
                </a:ext>
              </a:extLst>
            </p:cNvPr>
            <p:cNvSpPr txBox="1"/>
            <p:nvPr/>
          </p:nvSpPr>
          <p:spPr bwMode="auto">
            <a:xfrm>
              <a:off x="2349112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テキスト ボックス 202">
              <a:extLst>
                <a:ext uri="{FF2B5EF4-FFF2-40B4-BE49-F238E27FC236}">
                  <a16:creationId xmlns:a16="http://schemas.microsoft.com/office/drawing/2014/main" id="{FD4255FC-AAFE-44C9-BB7F-6D5F7B9B7EC1}"/>
                </a:ext>
              </a:extLst>
            </p:cNvPr>
            <p:cNvSpPr txBox="1"/>
            <p:nvPr/>
          </p:nvSpPr>
          <p:spPr bwMode="auto">
            <a:xfrm>
              <a:off x="7525199" y="2317535"/>
              <a:ext cx="203292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63" name="テキスト ボックス 202">
              <a:extLst>
                <a:ext uri="{FF2B5EF4-FFF2-40B4-BE49-F238E27FC236}">
                  <a16:creationId xmlns:a16="http://schemas.microsoft.com/office/drawing/2014/main" id="{821EA43C-D27F-40DB-9548-29A2E4AAFB06}"/>
                </a:ext>
              </a:extLst>
            </p:cNvPr>
            <p:cNvSpPr txBox="1"/>
            <p:nvPr/>
          </p:nvSpPr>
          <p:spPr bwMode="auto">
            <a:xfrm>
              <a:off x="4583446" y="2317535"/>
              <a:ext cx="25938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9AA18E-DB82-4425-B390-0DA110323FFC}"/>
                </a:ext>
              </a:extLst>
            </p:cNvPr>
            <p:cNvSpPr txBox="1"/>
            <p:nvPr/>
          </p:nvSpPr>
          <p:spPr bwMode="auto">
            <a:xfrm>
              <a:off x="11624989" y="1558871"/>
              <a:ext cx="2278280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/>
                <a:t>Ladder Concept</a:t>
              </a:r>
            </a:p>
          </p:txBody>
        </p:sp>
        <p:sp>
          <p:nvSpPr>
            <p:cNvPr id="65" name="テキスト ボックス 199">
              <a:extLst>
                <a:ext uri="{FF2B5EF4-FFF2-40B4-BE49-F238E27FC236}">
                  <a16:creationId xmlns:a16="http://schemas.microsoft.com/office/drawing/2014/main" id="{4288F07B-818A-4582-AFF2-A39743AC38C6}"/>
                </a:ext>
              </a:extLst>
            </p:cNvPr>
            <p:cNvSpPr txBox="1"/>
            <p:nvPr/>
          </p:nvSpPr>
          <p:spPr bwMode="auto">
            <a:xfrm>
              <a:off x="11051680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テキスト ボックス 199">
              <a:extLst>
                <a:ext uri="{FF2B5EF4-FFF2-40B4-BE49-F238E27FC236}">
                  <a16:creationId xmlns:a16="http://schemas.microsoft.com/office/drawing/2014/main" id="{9A2323E9-5883-4A58-99BD-8DC968025CD1}"/>
                </a:ext>
              </a:extLst>
            </p:cNvPr>
            <p:cNvSpPr txBox="1"/>
            <p:nvPr/>
          </p:nvSpPr>
          <p:spPr bwMode="auto">
            <a:xfrm>
              <a:off x="2716263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テキスト ボックス 217">
              <a:extLst>
                <a:ext uri="{FF2B5EF4-FFF2-40B4-BE49-F238E27FC236}">
                  <a16:creationId xmlns:a16="http://schemas.microsoft.com/office/drawing/2014/main" id="{C0F88805-D661-4087-8086-DA1645D9E561}"/>
                </a:ext>
              </a:extLst>
            </p:cNvPr>
            <p:cNvSpPr txBox="1"/>
            <p:nvPr/>
          </p:nvSpPr>
          <p:spPr bwMode="auto">
            <a:xfrm>
              <a:off x="719652" y="1558871"/>
              <a:ext cx="364394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latin typeface="Symbol" charset="2"/>
                  <a:cs typeface="Symbol" charset="2"/>
                </a:rPr>
                <a:t>|h|  a  </a:t>
              </a:r>
              <a:r>
                <a:rPr kumimoji="1" lang="en-US" altLang="ja-JP" sz="2400" kern="0" dirty="0">
                  <a:latin typeface="Calibri"/>
                </a:rPr>
                <a:t>|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Si</a:t>
              </a:r>
              <a:r>
                <a:rPr kumimoji="1" lang="en-US" altLang="ja-JP" sz="2400" kern="0" baseline="-25000" dirty="0">
                  <a:latin typeface="Calibri"/>
                </a:rPr>
                <a:t>  </a:t>
              </a:r>
              <a:r>
                <a:rPr kumimoji="1" lang="en-US" altLang="ja-JP" sz="2400" kern="0" dirty="0">
                  <a:latin typeface="Calibri"/>
                </a:rPr>
                <a:t>-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vertex</a:t>
              </a:r>
              <a:r>
                <a:rPr kumimoji="1" lang="en-US" altLang="ja-JP" sz="2400" kern="0" dirty="0">
                  <a:latin typeface="Calibri"/>
                </a:rPr>
                <a:t>| / Radius</a:t>
              </a:r>
              <a:endParaRPr kumimoji="1" lang="ja-JP" altLang="en-US" sz="2400" kern="0" dirty="0">
                <a:latin typeface="Calibri"/>
              </a:endParaRPr>
            </a:p>
          </p:txBody>
        </p:sp>
        <p:sp>
          <p:nvSpPr>
            <p:cNvPr id="68" name="正方形/長方形 88">
              <a:extLst>
                <a:ext uri="{FF2B5EF4-FFF2-40B4-BE49-F238E27FC236}">
                  <a16:creationId xmlns:a16="http://schemas.microsoft.com/office/drawing/2014/main" id="{CADBB8E2-08FF-48B0-B7B9-9F9A05CD1038}"/>
                </a:ext>
              </a:extLst>
            </p:cNvPr>
            <p:cNvSpPr/>
            <p:nvPr/>
          </p:nvSpPr>
          <p:spPr bwMode="auto">
            <a:xfrm>
              <a:off x="12507388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Picture 44">
              <a:extLst>
                <a:ext uri="{FF2B5EF4-FFF2-40B4-BE49-F238E27FC236}">
                  <a16:creationId xmlns:a16="http://schemas.microsoft.com/office/drawing/2014/main" id="{D68D172A-E577-42D4-A228-0B8C01CB8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848" y="2713910"/>
              <a:ext cx="10711958" cy="75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EFFA68B-26E3-4CE3-BA0D-CB4216109377}"/>
                </a:ext>
              </a:extLst>
            </p:cNvPr>
            <p:cNvCxnSpPr>
              <a:cxnSpLocks/>
            </p:cNvCxnSpPr>
            <p:nvPr/>
          </p:nvCxnSpPr>
          <p:spPr>
            <a:xfrm>
              <a:off x="4194810" y="3464811"/>
              <a:ext cx="6080760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092247-D661-4C42-A1A6-2FC749548637}"/>
                </a:ext>
              </a:extLst>
            </p:cNvPr>
            <p:cNvSpPr txBox="1"/>
            <p:nvPr/>
          </p:nvSpPr>
          <p:spPr>
            <a:xfrm>
              <a:off x="6515092" y="3526376"/>
              <a:ext cx="132440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465.5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742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072F20A-1352-4E6D-BA54-06FD66AB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 Barrel </a:t>
            </a:r>
            <a:r>
              <a:rPr lang="en-US" dirty="0"/>
              <a:t>Configuration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286FA-641E-468D-96F8-756DC98D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47F0-0D8E-4CAD-987E-461BD83C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26</a:t>
            </a:fld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C9B7CA0-FDE0-44CA-943E-4F133FF764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8119" y="1371600"/>
            <a:ext cx="6258024" cy="6172200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6A72A8EB-4673-4402-9A55-482C3F8219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4738" y="1834409"/>
            <a:ext cx="6977062" cy="52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32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End Ring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26C5D-7984-443A-9378-338F831F7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B0EB314-0E44-43EC-9466-45BD5F870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517" y="5486400"/>
            <a:ext cx="343936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DC3074-1809-4FF7-B743-CE6AA9A6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Connection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0EFB2C3-5FB7-4E3C-8DBF-117D642B75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839054"/>
            <a:ext cx="6977063" cy="523729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7820A9D-4B21-4617-8D83-3031C112E5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4738" y="1907349"/>
            <a:ext cx="6977062" cy="510070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F37AA-8253-4731-ADAA-BD8B2F8F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3/31/2020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F0C5A-1DF6-4B62-A833-4FC44A3C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77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01D81D-3DEF-4675-9DE8-B1AD18FF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Endcap Rings - Half Barrel, One Side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0C1AA0-94A2-4D05-B729-219E5ADA7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Endcap Rings With Staves and HDIs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2C99AD-C678-4BA4-8BD7-607D3957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Endcap Rings With Staves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41B09-0042-4FE0-BA0D-7FD7DE50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8F25D-D132-4BE9-B4B3-085F24F3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F8FC2E-B55F-4F47-860A-A0996AA22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2655" y="2286000"/>
            <a:ext cx="6708952" cy="52578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B898EF3-A093-48A8-BF71-4DADA9170A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64163" y="2286000"/>
            <a:ext cx="66982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0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5EE969-7EDB-4085-9DF8-621031F3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563CA6C-FE91-409F-85D0-A5257CA4D3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533203"/>
              </p:ext>
            </p:extLst>
          </p:nvPr>
        </p:nvGraphicFramePr>
        <p:xfrm>
          <a:off x="2250248" y="1303020"/>
          <a:ext cx="10129904" cy="667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68640">
                  <a:extLst>
                    <a:ext uri="{9D8B030D-6E8A-4147-A177-3AD203B41FA5}">
                      <a16:colId xmlns:a16="http://schemas.microsoft.com/office/drawing/2014/main" val="527037512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2683687680"/>
                    </a:ext>
                  </a:extLst>
                </a:gridCol>
                <a:gridCol w="1010666">
                  <a:extLst>
                    <a:ext uri="{9D8B030D-6E8A-4147-A177-3AD203B41FA5}">
                      <a16:colId xmlns:a16="http://schemas.microsoft.com/office/drawing/2014/main" val="2142098710"/>
                    </a:ext>
                  </a:extLst>
                </a:gridCol>
                <a:gridCol w="870268">
                  <a:extLst>
                    <a:ext uri="{9D8B030D-6E8A-4147-A177-3AD203B41FA5}">
                      <a16:colId xmlns:a16="http://schemas.microsoft.com/office/drawing/2014/main" val="4210898883"/>
                    </a:ext>
                  </a:extLst>
                </a:gridCol>
                <a:gridCol w="1410526">
                  <a:extLst>
                    <a:ext uri="{9D8B030D-6E8A-4147-A177-3AD203B41FA5}">
                      <a16:colId xmlns:a16="http://schemas.microsoft.com/office/drawing/2014/main" val="3166735858"/>
                    </a:ext>
                  </a:extLst>
                </a:gridCol>
                <a:gridCol w="1112711">
                  <a:extLst>
                    <a:ext uri="{9D8B030D-6E8A-4147-A177-3AD203B41FA5}">
                      <a16:colId xmlns:a16="http://schemas.microsoft.com/office/drawing/2014/main" val="2189856829"/>
                    </a:ext>
                  </a:extLst>
                </a:gridCol>
                <a:gridCol w="1181164">
                  <a:extLst>
                    <a:ext uri="{9D8B030D-6E8A-4147-A177-3AD203B41FA5}">
                      <a16:colId xmlns:a16="http://schemas.microsoft.com/office/drawing/2014/main" val="4291105159"/>
                    </a:ext>
                  </a:extLst>
                </a:gridCol>
                <a:gridCol w="1277049">
                  <a:extLst>
                    <a:ext uri="{9D8B030D-6E8A-4147-A177-3AD203B41FA5}">
                      <a16:colId xmlns:a16="http://schemas.microsoft.com/office/drawing/2014/main" val="739181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FEA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Drawings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05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Stave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20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Ladder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88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Chip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Acrylic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18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Sensor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Acrylic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Done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877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End 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38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Barrel </a:t>
                      </a:r>
                      <a:r>
                        <a:rPr lang="en-US" sz="1800" dirty="0" err="1"/>
                        <a:t>asm</a:t>
                      </a:r>
                      <a:r>
                        <a:rPr lang="en-US" sz="1800" dirty="0"/>
                        <a:t> fixture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Ring 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100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barrel outer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65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barrel 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28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Ribs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45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Cooling 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58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Cable 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78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ROC 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2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ROC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4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Support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6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Support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790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Installation tooling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68025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513D8-8F5C-4E45-B4E9-42DD240A7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E5EBE-3893-4A9A-BB95-DEE1E9A9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8BD237-E63A-4262-824F-73D6FC3198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320438"/>
            <a:ext cx="6977063" cy="42745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B6C4DAF-0B5E-4D9B-AC6A-BA474310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Endcap Rings - Half Barrel, One 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8D865-0048-40A7-AA5A-915D857A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989D33-CB4C-4CCC-8B8C-14387C86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5002-2116-40C2-97B3-BA6AD01A7EDB}" type="datetime1">
              <a:rPr lang="en-US" smtClean="0"/>
              <a:t>3/31/2020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CCBA88-A3F0-4C5D-A133-325A87DFB5B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886249" y="6225865"/>
            <a:ext cx="381844" cy="65466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0D0CEC-F871-4FE7-927C-23C5D12E063C}"/>
              </a:ext>
            </a:extLst>
          </p:cNvPr>
          <p:cNvSpPr txBox="1"/>
          <p:nvPr/>
        </p:nvSpPr>
        <p:spPr>
          <a:xfrm>
            <a:off x="1581927" y="6880528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AB4D11-A3CC-44A1-8CC0-F6B2B8A12A9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339308" y="6225865"/>
            <a:ext cx="0" cy="65466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534-196C-46CF-9393-04243E785BF4}"/>
              </a:ext>
            </a:extLst>
          </p:cNvPr>
          <p:cNvSpPr txBox="1"/>
          <p:nvPr/>
        </p:nvSpPr>
        <p:spPr>
          <a:xfrm>
            <a:off x="5653142" y="6880528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883AD2-CE66-48CD-B5B4-86B907F4EC00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64917" y="6376863"/>
            <a:ext cx="172184" cy="50366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859E58-88C5-45E2-92DC-C2BB1A900CC5}"/>
              </a:ext>
            </a:extLst>
          </p:cNvPr>
          <p:cNvSpPr txBox="1"/>
          <p:nvPr/>
        </p:nvSpPr>
        <p:spPr>
          <a:xfrm>
            <a:off x="50935" y="6880528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3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539C30-3137-4213-B684-D5BCE2A3083C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5377842" y="4782647"/>
            <a:ext cx="395804" cy="91217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9F9576-BDA5-4230-AB98-EE96F2CB2744}"/>
              </a:ext>
            </a:extLst>
          </p:cNvPr>
          <p:cNvSpPr txBox="1"/>
          <p:nvPr/>
        </p:nvSpPr>
        <p:spPr>
          <a:xfrm>
            <a:off x="4691676" y="5694822"/>
            <a:ext cx="13723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 for layers 1a and 1b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E89368-79B4-43FA-A136-2F45798E3B1C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078676" y="2963422"/>
            <a:ext cx="613000" cy="130620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A0BF5B-2582-452D-ABD7-E988EE61765B}"/>
              </a:ext>
            </a:extLst>
          </p:cNvPr>
          <p:cNvSpPr txBox="1"/>
          <p:nvPr/>
        </p:nvSpPr>
        <p:spPr>
          <a:xfrm>
            <a:off x="3392510" y="4269631"/>
            <a:ext cx="13723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 for layers 2a and 2b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AF86DC2-4651-49C1-BF8C-8C4B0B2F1A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10994" y="1371600"/>
            <a:ext cx="580454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27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396BF-7C8E-4F5E-8C5D-E994CB9E8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Assembly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765D5-C097-4B03-A55E-685AA8BF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BB97A-3E9E-406F-ACB7-582660B3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EA24-C316-4D79-B759-3EB5644814E8}" type="datetime1">
              <a:rPr lang="en-US" smtClean="0"/>
              <a:t>3/31/2020</a:t>
            </a:fld>
            <a:endParaRPr lang="en-US"/>
          </a:p>
        </p:txBody>
      </p:sp>
      <p:pic>
        <p:nvPicPr>
          <p:cNvPr id="4" name="Storyboard1">
            <a:hlinkClick r:id="" action="ppaction://media"/>
            <a:extLst>
              <a:ext uri="{FF2B5EF4-FFF2-40B4-BE49-F238E27FC236}">
                <a16:creationId xmlns:a16="http://schemas.microsoft.com/office/drawing/2014/main" id="{E2164303-79BB-4F58-A73A-02B3211EEA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371600"/>
            <a:ext cx="10972800" cy="6172200"/>
          </a:xfrm>
        </p:spPr>
      </p:pic>
    </p:spTree>
    <p:extLst>
      <p:ext uri="{BB962C8B-B14F-4D97-AF65-F5344CB8AC3E}">
        <p14:creationId xmlns:p14="http://schemas.microsoft.com/office/powerpoint/2010/main" val="22118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End Ring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90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– Under its Own Weight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Deflection – MAX: 0.0025 in (63.5 um)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Stress – MAX: 170 psi (1.17 MPa)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33</a:t>
            </a:fld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C9D16E92-2E2E-48ED-AD2C-AF5751A5AD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/>
        </p:blipFill>
        <p:spPr>
          <a:xfrm>
            <a:off x="228600" y="2835910"/>
            <a:ext cx="6977063" cy="4157980"/>
          </a:xfrm>
        </p:spPr>
      </p:pic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id="{77830AB9-CFA2-49FD-8E80-B65B1AD36A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7"/>
          <a:stretch/>
        </p:blipFill>
        <p:spPr>
          <a:xfrm>
            <a:off x="7424738" y="2823851"/>
            <a:ext cx="6977062" cy="4182097"/>
          </a:xfrm>
        </p:spPr>
      </p:pic>
    </p:spTree>
    <p:extLst>
      <p:ext uri="{BB962C8B-B14F-4D97-AF65-F5344CB8AC3E}">
        <p14:creationId xmlns:p14="http://schemas.microsoft.com/office/powerpoint/2010/main" val="2373537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Vibration – Natural Frequencies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Mode – 83 Hz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 Mode – 85 Hz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3/31/2020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34</a:t>
            </a:fld>
            <a:endParaRPr lang="en-US"/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677D65C0-19D5-4EA7-B0DA-47FD9E6F92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4"/>
          <a:stretch/>
        </p:blipFill>
        <p:spPr>
          <a:xfrm>
            <a:off x="228600" y="2830861"/>
            <a:ext cx="6977063" cy="4168078"/>
          </a:xfrm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20F33264-13E3-4D16-98CF-402A26F7CE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2"/>
          <a:stretch/>
        </p:blipFill>
        <p:spPr>
          <a:xfrm>
            <a:off x="7424738" y="2712464"/>
            <a:ext cx="6977062" cy="4404872"/>
          </a:xfrm>
        </p:spPr>
      </p:pic>
    </p:spTree>
    <p:extLst>
      <p:ext uri="{BB962C8B-B14F-4D97-AF65-F5344CB8AC3E}">
        <p14:creationId xmlns:p14="http://schemas.microsoft.com/office/powerpoint/2010/main" val="22599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Service Barrel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14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94A2-591C-4AB9-A650-C4CBD08E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 Service Barrel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ED698D-89DB-4D98-B24F-F22008A87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789" y="1371600"/>
            <a:ext cx="8864822" cy="6172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A0284-BFAC-4DB4-8DC1-73714D20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CF892-BF97-43D2-ABB5-3BFD026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E0E3D-A5A3-45C4-BF8D-FB472FAA0BB1}"/>
              </a:ext>
            </a:extLst>
          </p:cNvPr>
          <p:cNvSpPr txBox="1"/>
          <p:nvPr/>
        </p:nvSpPr>
        <p:spPr>
          <a:xfrm>
            <a:off x="8134875" y="5159092"/>
            <a:ext cx="182083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Ladder Layers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2E1CF8-6E73-414D-B2A5-8BC8A24D4FA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545023" y="4758414"/>
            <a:ext cx="589852" cy="6192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3ADC9B-B432-463B-9E8A-5B036BC6F532}"/>
              </a:ext>
            </a:extLst>
          </p:cNvPr>
          <p:cNvSpPr txBox="1"/>
          <p:nvPr/>
        </p:nvSpPr>
        <p:spPr>
          <a:xfrm>
            <a:off x="10977451" y="3976662"/>
            <a:ext cx="1848839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Cylinder Panel</a:t>
            </a:r>
          </a:p>
          <a:p>
            <a:pPr algn="ctr"/>
            <a:r>
              <a:rPr lang="en-US" sz="2240" dirty="0"/>
              <a:t>Carbon Fiber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B506BB-5560-4CFE-9EEF-F51DF67C0669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752813" y="3271038"/>
            <a:ext cx="2224638" cy="10965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27C3D-1293-48A2-BAE8-3A06E3E6EC18}"/>
              </a:ext>
            </a:extLst>
          </p:cNvPr>
          <p:cNvSpPr txBox="1"/>
          <p:nvPr/>
        </p:nvSpPr>
        <p:spPr>
          <a:xfrm>
            <a:off x="6213982" y="6328579"/>
            <a:ext cx="2250329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Extension Cables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F88AAE-008A-48B4-93FD-E4EC29D4D81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624132" y="5927903"/>
            <a:ext cx="589850" cy="61919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EFAB38-7841-4044-B0F8-4A7C8A2051BA}"/>
              </a:ext>
            </a:extLst>
          </p:cNvPr>
          <p:cNvSpPr txBox="1"/>
          <p:nvPr/>
        </p:nvSpPr>
        <p:spPr>
          <a:xfrm>
            <a:off x="4429192" y="7258678"/>
            <a:ext cx="81760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ROCs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F2AEC7-5D10-4E07-B824-84C53626596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839340" y="6858000"/>
            <a:ext cx="589852" cy="6192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5F2B677-0A1F-46DE-BEF1-956E03C5F0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788" y="1219679"/>
            <a:ext cx="5018796" cy="35632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5E8737-7FCC-4E91-9E14-217CB27E2D8A}"/>
              </a:ext>
            </a:extLst>
          </p:cNvPr>
          <p:cNvSpPr txBox="1"/>
          <p:nvPr/>
        </p:nvSpPr>
        <p:spPr>
          <a:xfrm>
            <a:off x="3227368" y="3673296"/>
            <a:ext cx="182083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Ball Transfers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5C3E82-808D-4D41-93B5-27594C0BF07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358888" y="3587017"/>
            <a:ext cx="868480" cy="30480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3991CC-2892-454E-A565-21F52AE2B4AA}"/>
              </a:ext>
            </a:extLst>
          </p:cNvPr>
          <p:cNvCxnSpPr>
            <a:cxnSpLocks/>
            <a:stCxn id="23" idx="1"/>
          </p:cNvCxnSpPr>
          <p:nvPr/>
        </p:nvCxnSpPr>
        <p:spPr>
          <a:xfrm flipV="1">
            <a:off x="3227368" y="2126166"/>
            <a:ext cx="1626100" cy="176565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359CF1-8D44-456D-A5B2-1619C061929E}"/>
              </a:ext>
            </a:extLst>
          </p:cNvPr>
          <p:cNvCxnSpPr>
            <a:cxnSpLocks/>
            <a:stCxn id="23" idx="1"/>
          </p:cNvCxnSpPr>
          <p:nvPr/>
        </p:nvCxnSpPr>
        <p:spPr>
          <a:xfrm flipV="1">
            <a:off x="3227368" y="2865446"/>
            <a:ext cx="358870" cy="102637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C03622-38DF-4C98-995D-F0985F8E4461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965284" y="3891818"/>
            <a:ext cx="2262084" cy="4066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A858FE3-906F-4140-B421-FDF356156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6559" y="5211368"/>
            <a:ext cx="1929832" cy="30182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701CC0E-49FD-4589-BC3D-5133BFA0C0C4}"/>
              </a:ext>
            </a:extLst>
          </p:cNvPr>
          <p:cNvSpPr txBox="1"/>
          <p:nvPr/>
        </p:nvSpPr>
        <p:spPr>
          <a:xfrm>
            <a:off x="13201689" y="6501962"/>
            <a:ext cx="126848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End View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F7B4DB-7638-44B4-8667-0C5068E881A9}"/>
              </a:ext>
            </a:extLst>
          </p:cNvPr>
          <p:cNvSpPr txBox="1"/>
          <p:nvPr/>
        </p:nvSpPr>
        <p:spPr>
          <a:xfrm>
            <a:off x="1222334" y="1813047"/>
            <a:ext cx="1371081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Back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322AB-2499-4CB9-B9D7-F74C7ABA5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419" y="7266235"/>
            <a:ext cx="5758088" cy="9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4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87B1-43DE-4339-B623-8525A98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D5B776-8261-4663-858F-A4AB6E27C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058" y="1371600"/>
            <a:ext cx="8748283" cy="6172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0A85-5054-4D10-9168-1DC059DC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7D2C7-D346-45DA-88B5-D283F2DD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37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A6E620-36C1-4580-92CE-5F99666AAA5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44756" y="6295492"/>
            <a:ext cx="667330" cy="2911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210BC0D-0509-456C-A27E-232A804BF880}"/>
              </a:ext>
            </a:extLst>
          </p:cNvPr>
          <p:cNvSpPr txBox="1"/>
          <p:nvPr/>
        </p:nvSpPr>
        <p:spPr>
          <a:xfrm>
            <a:off x="1970388" y="5904616"/>
            <a:ext cx="2374368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Aluminum I Beams</a:t>
            </a:r>
          </a:p>
          <a:p>
            <a:pPr algn="ctr"/>
            <a:r>
              <a:rPr lang="en-US" sz="2240" dirty="0"/>
              <a:t>(6061)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9EF22A-AF03-4D54-B088-785272E0B134}"/>
              </a:ext>
            </a:extLst>
          </p:cNvPr>
          <p:cNvCxnSpPr>
            <a:cxnSpLocks/>
          </p:cNvCxnSpPr>
          <p:nvPr/>
        </p:nvCxnSpPr>
        <p:spPr>
          <a:xfrm flipV="1">
            <a:off x="4344756" y="4924068"/>
            <a:ext cx="153896" cy="137142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257F46-1C49-4C52-8DC6-D372477274F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344756" y="5760231"/>
            <a:ext cx="1684416" cy="53526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260E82-B972-42A4-B98C-3090700C8582}"/>
              </a:ext>
            </a:extLst>
          </p:cNvPr>
          <p:cNvSpPr txBox="1"/>
          <p:nvPr/>
        </p:nvSpPr>
        <p:spPr>
          <a:xfrm>
            <a:off x="9207329" y="5369355"/>
            <a:ext cx="1848839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Cylinder Panel</a:t>
            </a:r>
          </a:p>
          <a:p>
            <a:pPr algn="ctr"/>
            <a:r>
              <a:rPr lang="en-US" sz="2240" dirty="0"/>
              <a:t>Carbon Fiber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DCF726-B987-4393-9C60-6E339F66DC9C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982692" y="4663731"/>
            <a:ext cx="2224637" cy="10965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48905DD-2602-44DF-97E8-EFBE1F3D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63" y="1486444"/>
            <a:ext cx="4800601" cy="28038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2BED72-B2DC-4551-B9D0-36EC41F4E677}"/>
              </a:ext>
            </a:extLst>
          </p:cNvPr>
          <p:cNvSpPr txBox="1"/>
          <p:nvPr/>
        </p:nvSpPr>
        <p:spPr>
          <a:xfrm>
            <a:off x="920276" y="2819134"/>
            <a:ext cx="126848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0" dirty="0"/>
              <a:t>End View</a:t>
            </a:r>
          </a:p>
        </p:txBody>
      </p:sp>
    </p:spTree>
    <p:extLst>
      <p:ext uri="{BB962C8B-B14F-4D97-AF65-F5344CB8AC3E}">
        <p14:creationId xmlns:p14="http://schemas.microsoft.com/office/powerpoint/2010/main" val="2840817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693F-AFFA-4817-8AA9-21DA68C8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 Installation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5427CC-9714-4A89-8707-3DCC0E3AD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522B0B-E4BF-4C06-81C8-26A00595B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2720461"/>
            <a:ext cx="6977063" cy="438887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A354A2-DD83-48CD-93EC-76358A45B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Installed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3136A6-8605-47E0-8C8F-CBA154A11B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133544" y="2286000"/>
            <a:ext cx="5559450" cy="5257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98FC-310B-4DBA-8541-D063232E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B179C-9A3F-4CB7-8649-3D7051E3F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01405-1D11-400F-83AC-C655CB1995F3}"/>
              </a:ext>
            </a:extLst>
          </p:cNvPr>
          <p:cNvSpPr txBox="1"/>
          <p:nvPr/>
        </p:nvSpPr>
        <p:spPr>
          <a:xfrm>
            <a:off x="4707003" y="6230744"/>
            <a:ext cx="170846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40" dirty="0"/>
              <a:t>Roll in on Ball Transfers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8557C2-07A9-4718-8F16-283B3320257D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985275" y="6156698"/>
            <a:ext cx="2721728" cy="4649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FFCD95-35C5-4555-AC2E-796598F7BDF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415469" y="5691773"/>
            <a:ext cx="2430251" cy="92984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146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8729-4D3C-4F61-B06F-B9577BF3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iHCal</a:t>
            </a:r>
            <a:r>
              <a:rPr lang="en-US" dirty="0"/>
              <a:t>, </a:t>
            </a:r>
            <a:r>
              <a:rPr lang="en-US" dirty="0" err="1"/>
              <a:t>EMCal</a:t>
            </a:r>
            <a:r>
              <a:rPr lang="en-US" dirty="0"/>
              <a:t>, TPC, INTT &amp; MVTX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9C486-997A-4465-B1E6-0B913CBE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4D907-A4A6-42B3-95E5-9AC7F9C2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39</a:t>
            </a:fld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08E41B79-3E8D-457D-A105-7B7EBCAD8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4738" y="2374272"/>
            <a:ext cx="6977062" cy="4166856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4F612471-C6EE-4A88-9835-4D85F78123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3132" y="1371600"/>
            <a:ext cx="624799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7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A043-25E6-47DA-8C51-459517B1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50A564-2477-4FBD-AC49-076959DF0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6E60-745B-4C34-B07B-7304B594F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sz="3600" kern="0" dirty="0">
                <a:solidFill>
                  <a:prstClr val="black"/>
                </a:solidFill>
                <a:latin typeface="Symbol" charset="2"/>
                <a:cs typeface="Symbol" charset="2"/>
              </a:rPr>
              <a:t>|h| 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≥ 1.0 @ |</a:t>
            </a:r>
            <a:r>
              <a:rPr kumimoji="1" lang="en-US" altLang="ja-JP" sz="3600" kern="0" dirty="0" err="1">
                <a:solidFill>
                  <a:prstClr val="black"/>
                </a:solidFill>
              </a:rPr>
              <a:t>Z</a:t>
            </a:r>
            <a:r>
              <a:rPr kumimoji="1" lang="en-US" altLang="ja-JP" sz="3600" kern="0" baseline="-25000" dirty="0" err="1">
                <a:solidFill>
                  <a:prstClr val="black"/>
                </a:solidFill>
              </a:rPr>
              <a:t>vertex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|= 10 cm</a:t>
            </a:r>
          </a:p>
          <a:p>
            <a:r>
              <a:rPr kumimoji="1" lang="en-US" altLang="ja-JP" sz="3600" kern="0" dirty="0">
                <a:solidFill>
                  <a:prstClr val="black"/>
                </a:solidFill>
              </a:rPr>
              <a:t>100% φ coverage</a:t>
            </a:r>
          </a:p>
          <a:p>
            <a:r>
              <a:rPr kumimoji="1" lang="en-US" altLang="ja-JP" sz="3600" kern="0" dirty="0">
                <a:solidFill>
                  <a:prstClr val="black"/>
                </a:solidFill>
              </a:rPr>
              <a:t>X/X˳ </a:t>
            </a:r>
            <a:r>
              <a:rPr lang="en-US" sz="3600" dirty="0"/>
              <a:t>≤ 1.25%</a:t>
            </a:r>
            <a:endParaRPr kumimoji="1" lang="en-US" altLang="ja-JP" sz="3600" kern="0" dirty="0">
              <a:solidFill>
                <a:prstClr val="black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4CA309-2832-4522-A5F5-DF4270BC4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E1D323-9FEE-428A-8785-B16D437596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en-US" altLang="ja-JP" sz="3600" kern="0" dirty="0">
                <a:solidFill>
                  <a:prstClr val="black"/>
                </a:solidFill>
              </a:rPr>
              <a:t>T ≤ 20</a:t>
            </a:r>
            <a:r>
              <a:rPr lang="en-US" b="1" dirty="0"/>
              <a:t>°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C</a:t>
            </a:r>
          </a:p>
          <a:p>
            <a:r>
              <a:rPr lang="el-GR" dirty="0"/>
              <a:t>δ</a:t>
            </a:r>
            <a:r>
              <a:rPr lang="en-US" dirty="0"/>
              <a:t> ≤ 50</a:t>
            </a:r>
            <a:r>
              <a:rPr lang="el-GR" dirty="0"/>
              <a:t>μ</a:t>
            </a:r>
            <a:endParaRPr lang="en-US" dirty="0"/>
          </a:p>
          <a:p>
            <a:r>
              <a:rPr lang="el-GR" dirty="0"/>
              <a:t>ω</a:t>
            </a:r>
            <a:r>
              <a:rPr lang="en-US" dirty="0"/>
              <a:t> </a:t>
            </a:r>
            <a:r>
              <a:rPr lang="el-GR" dirty="0"/>
              <a:t>≥</a:t>
            </a:r>
            <a:r>
              <a:rPr lang="en-US" dirty="0"/>
              <a:t> 80Hz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37432-803E-4036-88B1-CAD64E9F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A06F1-5FB9-4000-BA23-32F47316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26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Service Barrel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18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Supports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78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Supports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7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451A-27B1-4436-B94E-87BAB99D3A91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03C10-0C0B-4793-B9F9-2D432F61D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71238-4B4D-4A82-B14F-30EAB98A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257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HDI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304-199C-40C5-8C89-4ECFAD87B303}" type="datetime1">
              <a:rPr lang="en-US" smtClean="0"/>
              <a:t>3/31/2020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DB70E-88C4-4BE9-82AF-A8EE8584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98D577-4825-4FE2-882C-96769275B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486401"/>
            <a:ext cx="13716000" cy="18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048C-25B8-490B-82DB-D16A3CB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Sensor Design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1188720" indent="-45720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82880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56032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329184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02336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475488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548640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621792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4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400" dirty="0">
              <a:solidFill>
                <a:srgbClr val="898989"/>
              </a:solidFill>
            </a:endParaRPr>
          </a:p>
        </p:txBody>
      </p:sp>
      <p:grpSp>
        <p:nvGrpSpPr>
          <p:cNvPr id="23" name="Group 49">
            <a:extLst>
              <a:ext uri="{FF2B5EF4-FFF2-40B4-BE49-F238E27FC236}">
                <a16:creationId xmlns:a16="http://schemas.microsoft.com/office/drawing/2014/main" id="{12543975-5860-45DA-8B00-D27CC69C91ED}"/>
              </a:ext>
            </a:extLst>
          </p:cNvPr>
          <p:cNvGrpSpPr>
            <a:grpSpLocks/>
          </p:cNvGrpSpPr>
          <p:nvPr/>
        </p:nvGrpSpPr>
        <p:grpSpPr bwMode="auto">
          <a:xfrm>
            <a:off x="1018151" y="1344799"/>
            <a:ext cx="12344400" cy="941202"/>
            <a:chOff x="18977" y="3773395"/>
            <a:chExt cx="8954190" cy="818089"/>
          </a:xfrm>
        </p:grpSpPr>
        <p:sp>
          <p:nvSpPr>
            <p:cNvPr id="26" name="正方形/長方形 88">
              <a:extLst>
                <a:ext uri="{FF2B5EF4-FFF2-40B4-BE49-F238E27FC236}">
                  <a16:creationId xmlns:a16="http://schemas.microsoft.com/office/drawing/2014/main" id="{222EC241-FE10-46C1-883A-EA15E8F99559}"/>
                </a:ext>
              </a:extLst>
            </p:cNvPr>
            <p:cNvSpPr/>
            <p:nvPr/>
          </p:nvSpPr>
          <p:spPr>
            <a:xfrm>
              <a:off x="76128" y="4164511"/>
              <a:ext cx="1039821" cy="353839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テキスト ボックス 91">
              <a:extLst>
                <a:ext uri="{FF2B5EF4-FFF2-40B4-BE49-F238E27FC236}">
                  <a16:creationId xmlns:a16="http://schemas.microsoft.com/office/drawing/2014/main" id="{0DFF0D67-A780-4244-AF0B-ED6F16BE4084}"/>
                </a:ext>
              </a:extLst>
            </p:cNvPr>
            <p:cNvSpPr txBox="1"/>
            <p:nvPr/>
          </p:nvSpPr>
          <p:spPr>
            <a:xfrm>
              <a:off x="7548501" y="3773395"/>
              <a:ext cx="1424666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テキスト ボックス 92">
              <a:extLst>
                <a:ext uri="{FF2B5EF4-FFF2-40B4-BE49-F238E27FC236}">
                  <a16:creationId xmlns:a16="http://schemas.microsoft.com/office/drawing/2014/main" id="{E208FC60-56D0-4109-A253-810BA7411E28}"/>
                </a:ext>
              </a:extLst>
            </p:cNvPr>
            <p:cNvSpPr txBox="1"/>
            <p:nvPr/>
          </p:nvSpPr>
          <p:spPr>
            <a:xfrm>
              <a:off x="18977" y="3815433"/>
              <a:ext cx="1388116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テキスト ボックス 202">
              <a:extLst>
                <a:ext uri="{FF2B5EF4-FFF2-40B4-BE49-F238E27FC236}">
                  <a16:creationId xmlns:a16="http://schemas.microsoft.com/office/drawing/2014/main" id="{72326589-6A99-4176-9367-8BD659BA6490}"/>
                </a:ext>
              </a:extLst>
            </p:cNvPr>
            <p:cNvSpPr txBox="1"/>
            <p:nvPr/>
          </p:nvSpPr>
          <p:spPr>
            <a:xfrm>
              <a:off x="4495710" y="3796691"/>
              <a:ext cx="1544580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49" name="テキスト ボックス 202">
              <a:extLst>
                <a:ext uri="{FF2B5EF4-FFF2-40B4-BE49-F238E27FC236}">
                  <a16:creationId xmlns:a16="http://schemas.microsoft.com/office/drawing/2014/main" id="{FF6FC9EF-5029-43EC-A11A-B80CA6D5FBB4}"/>
                </a:ext>
              </a:extLst>
            </p:cNvPr>
            <p:cNvSpPr txBox="1"/>
            <p:nvPr/>
          </p:nvSpPr>
          <p:spPr>
            <a:xfrm>
              <a:off x="2865317" y="3796691"/>
              <a:ext cx="1531851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51" name="テキスト ボックス 199">
              <a:extLst>
                <a:ext uri="{FF2B5EF4-FFF2-40B4-BE49-F238E27FC236}">
                  <a16:creationId xmlns:a16="http://schemas.microsoft.com/office/drawing/2014/main" id="{FD2BF587-8805-4872-B9DF-55223AB03347}"/>
                </a:ext>
              </a:extLst>
            </p:cNvPr>
            <p:cNvSpPr txBox="1"/>
            <p:nvPr/>
          </p:nvSpPr>
          <p:spPr>
            <a:xfrm>
              <a:off x="6814525" y="3902703"/>
              <a:ext cx="529203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テキスト ボックス 199">
              <a:extLst>
                <a:ext uri="{FF2B5EF4-FFF2-40B4-BE49-F238E27FC236}">
                  <a16:creationId xmlns:a16="http://schemas.microsoft.com/office/drawing/2014/main" id="{1934CB00-C031-4C70-A41D-6E191DB42703}"/>
                </a:ext>
              </a:extLst>
            </p:cNvPr>
            <p:cNvSpPr txBox="1"/>
            <p:nvPr/>
          </p:nvSpPr>
          <p:spPr>
            <a:xfrm>
              <a:off x="1663129" y="3902703"/>
              <a:ext cx="560455" cy="40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正方形/長方形 88">
              <a:extLst>
                <a:ext uri="{FF2B5EF4-FFF2-40B4-BE49-F238E27FC236}">
                  <a16:creationId xmlns:a16="http://schemas.microsoft.com/office/drawing/2014/main" id="{4735631B-2245-4687-8B25-0991BD7A9E74}"/>
                </a:ext>
              </a:extLst>
            </p:cNvPr>
            <p:cNvSpPr/>
            <p:nvPr/>
          </p:nvSpPr>
          <p:spPr>
            <a:xfrm>
              <a:off x="7839064" y="4164511"/>
              <a:ext cx="1039821" cy="353839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5" name="Picture 44">
              <a:extLst>
                <a:ext uri="{FF2B5EF4-FFF2-40B4-BE49-F238E27FC236}">
                  <a16:creationId xmlns:a16="http://schemas.microsoft.com/office/drawing/2014/main" id="{D3451C59-547F-4A26-B602-55C85D731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100383"/>
              <a:ext cx="6822207" cy="49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4F8531-8E75-4EA8-B454-A71639F4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2" y="4572000"/>
            <a:ext cx="10555356" cy="32004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593427" y="5833872"/>
            <a:ext cx="4511040" cy="23623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</a:rPr>
              <a:t>Thickness: 320 um </a:t>
            </a:r>
          </a:p>
          <a:p>
            <a:r>
              <a:rPr lang="en-US" sz="1800" dirty="0">
                <a:solidFill>
                  <a:schemeClr val="tx1"/>
                </a:solidFill>
              </a:rPr>
              <a:t> Pitch:  9.984 mm/128 = 78 um</a:t>
            </a:r>
          </a:p>
          <a:p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1800" dirty="0">
                <a:solidFill>
                  <a:schemeClr val="tx1"/>
                </a:solidFill>
              </a:rPr>
              <a:t>-length (single sensor) = 22.5 mm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F-length (active area) = 20.0 mm </a:t>
            </a:r>
          </a:p>
          <a:p>
            <a:r>
              <a:rPr lang="en-US" sz="1800" dirty="0">
                <a:solidFill>
                  <a:schemeClr val="tx1"/>
                </a:solidFill>
              </a:rPr>
              <a:t>Z-length type-A (single sensor) = 130.0 mm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Z-length type-A (active area) = 128.0 mm</a:t>
            </a:r>
          </a:p>
          <a:p>
            <a:r>
              <a:rPr lang="en-US" sz="1800" dirty="0">
                <a:solidFill>
                  <a:schemeClr val="tx1"/>
                </a:solidFill>
              </a:rPr>
              <a:t>Z-length type-B (single sensor) = 102.0 mm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Z-length type-B (active area) = 100.0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DA7982-2AF5-425A-BC84-E4C12D8A9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79" t="50930" r="29458" b="15716"/>
          <a:stretch/>
        </p:blipFill>
        <p:spPr>
          <a:xfrm>
            <a:off x="3688721" y="2286000"/>
            <a:ext cx="7252959" cy="22860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03893BB-40DB-489B-A384-73C764CD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7D32-81B7-4636-9AA1-853D0CA47F1D}" type="datetime1">
              <a:rPr lang="en-US" smtClean="0"/>
              <a:t>3/31/2020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4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409186"/>
            <a:ext cx="3884847" cy="209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HDI Thickness: 473 um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Width: 38.0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z-length total: 400 mm (radiation length = 0.49%)</a:t>
            </a:r>
          </a:p>
          <a:p>
            <a:r>
              <a:rPr lang="en-US" sz="2400" dirty="0">
                <a:solidFill>
                  <a:schemeClr val="tx1"/>
                </a:solidFill>
              </a:rPr>
              <a:t>Sensor thickness: 320 um</a:t>
            </a:r>
          </a:p>
          <a:p>
            <a:r>
              <a:rPr lang="en-US" sz="2400" dirty="0">
                <a:solidFill>
                  <a:schemeClr val="tx1"/>
                </a:solidFill>
              </a:rPr>
              <a:t>FPHX chip thickness: 320 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D4B9E6-1A9C-4869-836C-95328566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HDI Design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BC1657-48DA-40D8-9B1F-EC5D2FA6C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71600"/>
            <a:ext cx="9837762" cy="61722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051433B-3D26-4153-B45F-84ACB12E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92E0-A4D7-4D0C-95E0-8389427451E4}" type="datetime1">
              <a:rPr lang="en-US" smtClean="0"/>
              <a:t>3/31/2020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8975AD-25B6-4E73-94B6-4F685C47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365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AAFF64-5209-430D-88A9-3B667947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Layer Structure of HDI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77960F-5800-4E0E-B083-98F44E7F5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778" y="1371600"/>
            <a:ext cx="12748845" cy="6629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7CEE3-4BCA-4941-97A6-4C9BF097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CA67-25A1-4B9E-848B-BAD5C122ECA3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1188720" indent="-45720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82880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56032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329184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02336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475488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548640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621792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4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4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1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8990A-3FFF-4408-8099-3957BBFD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Length of INTT Ladder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09BC3-F3E9-462E-B6FD-270BA8A6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95-A70C-4BC5-922C-B25E928C6F31}" type="datetime1">
              <a:rPr lang="en-US" smtClean="0"/>
              <a:t>3/31/2020</a:t>
            </a:fld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1188720" indent="-45720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82880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56032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3291840" indent="-365760" eaLnBrk="0" hangingPunct="0"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02336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475488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548640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6217920" indent="-365760" eaLnBrk="0" fontAlgn="base" hangingPunct="0">
              <a:spcBef>
                <a:spcPct val="0"/>
              </a:spcBef>
              <a:spcAft>
                <a:spcPct val="0"/>
              </a:spcAft>
              <a:defRPr sz="384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4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400" dirty="0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906AC06-33F2-4EE4-AA76-343FACBC40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7404446"/>
                  </p:ext>
                </p:extLst>
              </p:nvPr>
            </p:nvGraphicFramePr>
            <p:xfrm>
              <a:off x="612549" y="1600200"/>
              <a:ext cx="5934586" cy="3200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3082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2792922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410844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Thickness [</a:t>
                          </a:r>
                          <a:r>
                            <a:rPr lang="el-GR" sz="2800" dirty="0">
                              <a:latin typeface="+mj-lt"/>
                            </a:rPr>
                            <a:t>μ</a:t>
                          </a:r>
                          <a:r>
                            <a:rPr lang="en-US" sz="2800" dirty="0">
                              <a:latin typeface="+mj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800" i="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Silicon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0.34%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HDI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473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0.39%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Stave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3620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4413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1.13%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906AC06-33F2-4EE4-AA76-343FACBC40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7404446"/>
                  </p:ext>
                </p:extLst>
              </p:nvPr>
            </p:nvGraphicFramePr>
            <p:xfrm>
              <a:off x="612549" y="1600200"/>
              <a:ext cx="5934586" cy="3200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3082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2792922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410844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Thickness [</a:t>
                          </a:r>
                          <a:r>
                            <a:rPr lang="el-GR" sz="2800" dirty="0">
                              <a:latin typeface="+mj-lt"/>
                            </a:rPr>
                            <a:t>μ</a:t>
                          </a:r>
                          <a:r>
                            <a:rPr lang="en-US" sz="2800" dirty="0">
                              <a:latin typeface="+mj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6304" marR="146304" marT="73152" marB="73152">
                        <a:blipFill>
                          <a:blip r:embed="rId2"/>
                          <a:stretch>
                            <a:fillRect l="-320690" t="-3810" r="-1724" b="-4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Silicon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0.34%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HDI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473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0.39%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Stave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3620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4413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1.13%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F7A7AB2-E80A-43C3-8C4A-E91A506098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8882451"/>
                  </p:ext>
                </p:extLst>
              </p:nvPr>
            </p:nvGraphicFramePr>
            <p:xfrm>
              <a:off x="7159684" y="1600200"/>
              <a:ext cx="6858168" cy="32552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9819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2896706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463272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HDI 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Thickness [</a:t>
                          </a:r>
                          <a:r>
                            <a:rPr lang="el-GR" sz="2800" dirty="0">
                              <a:latin typeface="+mj-lt"/>
                            </a:rPr>
                            <a:t>μ</a:t>
                          </a:r>
                          <a:r>
                            <a:rPr lang="en-US" sz="2800" dirty="0">
                              <a:latin typeface="+mj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800" i="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Copper*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52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0.26%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Polyimide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380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0.13%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Total**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432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0.49%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  <a:tr h="640080">
                    <a:tc gridSpan="3"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+mj-lt"/>
                            </a:rPr>
                            <a:t>*Copper thickness is not physical thickness, but effective thickness.</a:t>
                          </a:r>
                        </a:p>
                        <a:p>
                          <a:r>
                            <a:rPr lang="en-US" sz="1800" dirty="0">
                              <a:latin typeface="+mj-lt"/>
                            </a:rPr>
                            <a:t>**Total thickness is not 473μm, because of copper effective thickness.</a:t>
                          </a:r>
                        </a:p>
                      </a:txBody>
                      <a:tcPr marL="146304" marR="146304" marT="73152" marB="7315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745241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F7A7AB2-E80A-43C3-8C4A-E91A506098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8882451"/>
                  </p:ext>
                </p:extLst>
              </p:nvPr>
            </p:nvGraphicFramePr>
            <p:xfrm>
              <a:off x="7159684" y="1600200"/>
              <a:ext cx="6858168" cy="325526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9819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2896706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463272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HDI 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Thickness [</a:t>
                          </a:r>
                          <a:r>
                            <a:rPr lang="el-GR" sz="2800" dirty="0">
                              <a:latin typeface="+mj-lt"/>
                            </a:rPr>
                            <a:t>μ</a:t>
                          </a:r>
                          <a:r>
                            <a:rPr lang="en-US" sz="2800" dirty="0">
                              <a:latin typeface="+mj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6304" marR="146304" marT="73152" marB="73152">
                        <a:blipFill>
                          <a:blip r:embed="rId3"/>
                          <a:stretch>
                            <a:fillRect l="-369583" t="-3810" r="-1667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Copper*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52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0.26%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Polyimide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380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0.13%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+mj-lt"/>
                            </a:rPr>
                            <a:t>Total**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432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0.49%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  <a:tr h="694944">
                    <a:tc gridSpan="3"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+mj-lt"/>
                            </a:rPr>
                            <a:t>*Copper thickness is not physical thickness, but effective thickness.</a:t>
                          </a:r>
                        </a:p>
                        <a:p>
                          <a:r>
                            <a:rPr lang="en-US" sz="1800" dirty="0">
                              <a:latin typeface="+mj-lt"/>
                            </a:rPr>
                            <a:t>**Total thickness is not 473μm, because of copper effective thickness.</a:t>
                          </a:r>
                        </a:p>
                      </a:txBody>
                      <a:tcPr marL="146304" marR="146304" marT="73152" marB="7315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+mj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745241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34F2E8F-9E38-4F43-8C34-B918150C26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12830"/>
              </a:clrFrom>
              <a:clrTo>
                <a:srgbClr val="2128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64" y="5029200"/>
            <a:ext cx="14448272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BED45D-D455-4B77-ADB2-FB076548A369}"/>
              </a:ext>
            </a:extLst>
          </p:cNvPr>
          <p:cNvSpPr txBox="1"/>
          <p:nvPr/>
        </p:nvSpPr>
        <p:spPr>
          <a:xfrm>
            <a:off x="182881" y="6858000"/>
            <a:ext cx="14264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HDI is composed of 7 copper layers. 4 layers are solid ground or power layers.</a:t>
            </a:r>
          </a:p>
          <a:p>
            <a:r>
              <a:rPr lang="en-US" sz="2800" dirty="0"/>
              <a:t>The remaining 3 layers are signal line layers containing a few percent of solid copper per layer. </a:t>
            </a:r>
          </a:p>
        </p:txBody>
      </p:sp>
    </p:spTree>
    <p:extLst>
      <p:ext uri="{BB962C8B-B14F-4D97-AF65-F5344CB8AC3E}">
        <p14:creationId xmlns:p14="http://schemas.microsoft.com/office/powerpoint/2010/main" val="4159141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HEINIX" id="{D6688B4B-43FE-46A6-9CB2-817D7B3DE30A}" vid="{6DF8EA8A-2620-4730-93F7-9E7F61A5A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sPHEINIX</Template>
  <TotalTime>2479</TotalTime>
  <Words>1294</Words>
  <Application>Microsoft Office PowerPoint</Application>
  <PresentationFormat>Custom</PresentationFormat>
  <Paragraphs>557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Contents</vt:lpstr>
      <vt:lpstr>Intermediate Silicon Tracker (INTT) Specifications Daniel Cacace, Connor Miraval, Rachid Nouicer, and Itaru Nakagawa Brookhaven National Laboratory</vt:lpstr>
      <vt:lpstr>Status</vt:lpstr>
      <vt:lpstr>Requirements</vt:lpstr>
      <vt:lpstr>1.1 HDI Design</vt:lpstr>
      <vt:lpstr>Sensor Design</vt:lpstr>
      <vt:lpstr>HDI Design</vt:lpstr>
      <vt:lpstr>Layer Structure of HDI</vt:lpstr>
      <vt:lpstr>Radiation Length of INTT Ladder</vt:lpstr>
      <vt:lpstr>1.2 Stave Design</vt:lpstr>
      <vt:lpstr>Prototype Stave Design</vt:lpstr>
      <vt:lpstr>Prototype Stave Design</vt:lpstr>
      <vt:lpstr>Stave Average Radiation Length</vt:lpstr>
      <vt:lpstr>Ladder – Stave with Two HDIs </vt:lpstr>
      <vt:lpstr>1.3 Stave FEA Analysis</vt:lpstr>
      <vt:lpstr>Structural – Under its Own Weight</vt:lpstr>
      <vt:lpstr>Vibration – Natural Frequencies</vt:lpstr>
      <vt:lpstr>Thermal – Temperatures</vt:lpstr>
      <vt:lpstr>Thermal – Midplane Cross Section</vt:lpstr>
      <vt:lpstr>1.4 Barrel Configuration</vt:lpstr>
      <vt:lpstr>INTT Components</vt:lpstr>
      <vt:lpstr>INTT Two Barrels</vt:lpstr>
      <vt:lpstr>Two Barrel Layout</vt:lpstr>
      <vt:lpstr>Two Barrel Layout Active Area</vt:lpstr>
      <vt:lpstr>Two Barrel Configuration</vt:lpstr>
      <vt:lpstr>Two Barrel Configuration</vt:lpstr>
      <vt:lpstr>2.1 End Ring Design</vt:lpstr>
      <vt:lpstr>Cooling Connection</vt:lpstr>
      <vt:lpstr>Endcap Rings - Half Barrel, One Side</vt:lpstr>
      <vt:lpstr>Endcap Rings - Half Barrel, One Side</vt:lpstr>
      <vt:lpstr>Assembly</vt:lpstr>
      <vt:lpstr>2.2 End Ring FEA Analysis</vt:lpstr>
      <vt:lpstr>Structural – Under its Own Weight</vt:lpstr>
      <vt:lpstr>Vibration – Natural Frequencies</vt:lpstr>
      <vt:lpstr>3.1 Service Barrel Design</vt:lpstr>
      <vt:lpstr>INTT Service Barrel</vt:lpstr>
      <vt:lpstr>Support Structure</vt:lpstr>
      <vt:lpstr>INTT Installation</vt:lpstr>
      <vt:lpstr>iHCal, EMCal, TPC, INTT &amp; MVTX</vt:lpstr>
      <vt:lpstr>3.2 Service Barrel FEA Analysis</vt:lpstr>
      <vt:lpstr>4.1 Supports Design</vt:lpstr>
      <vt:lpstr>4.2 Supports FEA Analysis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Cacace</dc:creator>
  <cp:lastModifiedBy>Daniel Cacace</cp:lastModifiedBy>
  <cp:revision>142</cp:revision>
  <dcterms:created xsi:type="dcterms:W3CDTF">2019-03-16T21:01:20Z</dcterms:created>
  <dcterms:modified xsi:type="dcterms:W3CDTF">2020-04-01T03:00:15Z</dcterms:modified>
</cp:coreProperties>
</file>