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1450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FF1A"/>
    <a:srgbClr val="66FFFF"/>
    <a:srgbClr val="99FF99"/>
    <a:srgbClr val="F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13"/>
  </p:normalViewPr>
  <p:slideViewPr>
    <p:cSldViewPr snapToGrid="0" snapToObjects="1">
      <p:cViewPr>
        <p:scale>
          <a:sx n="100" d="100"/>
          <a:sy n="100" d="100"/>
        </p:scale>
        <p:origin x="-368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8F93B-1183-1F4F-9AB1-0A1CCA839C8A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1BBD-723E-5E43-AFCB-EB855ABE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5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812EB13F-0864-E048-92F1-072118E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F6489-4C3D-CF4B-A2F0-CD8B0016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DB43F6-FCF6-F345-8C11-4119A853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E952E8D-D1EA-474F-840A-64023999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5B2DE06-1ECB-9F41-A213-9709A2E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6CDD2EE-A6C2-FD41-97CC-1B84C33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D5A-468C-1B49-9623-9F02FF78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58ACCE-2545-4F47-8105-03695BA7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F0FBCF-67C6-044A-BA34-62FDA49CE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493C75-5AFF-5442-BC32-E726F387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799F95-7CEA-5548-B1EF-065BF287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3B6C99-9612-4E44-A756-57E414D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D6E8-9ED4-C947-BCE2-D4302C7D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65AD86E-AA43-C745-8C39-9A5D56A7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A64868-1AB5-4D4B-80F9-B685391DC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219C56-6B6F-F540-9F1C-86945A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ECDDC9-3754-F042-AF25-6F75618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267F7-125F-BB4B-B701-A3C2BFE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AE7-140B-B64D-93C8-96FD9C6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E02ACB-BF4D-5241-B19B-1E90BF1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D42C9B-D70C-8244-A96B-BB8D3249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74E61F-BB21-2F47-9EEB-FD484E50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702B7-08E4-774F-AF8B-745435D7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ADA45B-0B82-9F47-8719-420C316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229-1F8B-9D40-B39A-0B867027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83B5F-D57A-5E49-9820-ECC4F7A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0AEF63-9C13-F340-9CEC-CD8B3975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FB962A-30A0-074A-BAEE-E592B85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C9E890-471A-D740-8C13-A9BCD61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8D0E8-D85F-7640-A1B5-EBC4FF7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324-45FD-3E44-B662-4A394AF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990DE-9705-AD4C-9C0E-56521EA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B786F-084E-774C-A957-474542C96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DD9CF5-C0E6-5E43-AECD-1719DBBC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3320F13-631D-274F-9FF5-722E231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00069F4-26BF-8E45-9B48-C474EE6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7B875DC-2EEA-A643-8921-D478C7F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044-8D77-B649-ACEA-C22BEEF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F656D-0D87-1B49-BB46-F395CD4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B03830-4E12-E241-9396-693107B3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75ACA5-67F9-B444-992E-72809A2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696F41-771B-8E47-B8DE-082D7C5F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634D47-0FE4-8B41-8EE8-642DDB57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AF89AAA-44C2-7140-95DF-0E82FB5D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9B9E1E7-139D-9A46-B331-7904C187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E0ECB4A-899A-B64E-8F6F-4CB554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7DB4-0275-3D4E-81FB-BA30822B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959A9-C717-944D-8655-1D7834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9F868E4-2CF4-0D4F-9EFF-7783CF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384B951-A364-9D4F-8E20-F54F1954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56BF4FE-9078-4047-9D12-66F91C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D1D-A89D-9047-A309-8C6EE1D8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4652ABD-8F0A-C643-B5A4-51DDC51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12D22D6-DE49-694B-BDDD-831C27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01D1809-6456-6249-ACCB-24D06CDA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C385-162B-1A4F-BCFC-1BBC8323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6F0F82-C6F7-4141-94A2-1B6197F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2981A0-3A3E-5B42-BAB1-CC68E9F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9C76A-FD1E-6C4C-9F52-7E015CAD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26E9634-6EF0-C246-87A2-5C0D939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6F83057-1645-FE41-8907-B0503D4B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2AFBA3C-5318-2848-B75A-99F10E51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C08-91C4-FA4A-9582-C9058B87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5DEA5-6C78-6948-A861-0B4F614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B21FC5-BEB2-A04C-9B0F-0E4FC7701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141CDB-42EB-2744-AC91-C28F92D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9C24B15-5B2A-0646-8AFC-7031706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2D64989-82D1-1A45-BBD8-C486268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4006828-6C83-A14D-BF37-C26039B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787-CB19-8647-898D-16618182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3447C08-B746-F244-8454-4397C2EF5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94B933E-36C6-1741-9A39-05653670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D9AB2F-3971-8846-88D9-C51A0C51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Pavia EIC YB meeting May 21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532592-2841-1A47-9A98-FB8D6F69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F5663-EF7F-8944-9C15-26C64D879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F36CF-E325-EA48-898D-0E648611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="" xmlns:a16="http://schemas.microsoft.com/office/drawing/2014/main" id="{142AD03F-07AE-4A49-9028-BE08E2D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2CC1CCF-EFD8-3F4E-9021-D8DF1BB6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628" y="464457"/>
            <a:ext cx="8088086" cy="737961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902030302020204" pitchFamily="66" charset="0"/>
              </a:rPr>
              <a:t>Beampipe, electron acceptance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2FE08F-FE5D-1D43-8161-650772BD4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86" b="-12881"/>
          <a:stretch/>
        </p:blipFill>
        <p:spPr>
          <a:xfrm>
            <a:off x="258494" y="4951984"/>
            <a:ext cx="6232704" cy="1115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BCA15F-C295-E94C-A84D-6683263DFB08}"/>
              </a:ext>
            </a:extLst>
          </p:cNvPr>
          <p:cNvSpPr txBox="1"/>
          <p:nvPr/>
        </p:nvSpPr>
        <p:spPr>
          <a:xfrm>
            <a:off x="6870699" y="1241481"/>
            <a:ext cx="5130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area ( around IP)   </a:t>
            </a:r>
            <a:r>
              <a:rPr lang="en-US" dirty="0">
                <a:solidFill>
                  <a:srgbClr val="00B050"/>
                </a:solidFill>
              </a:rPr>
              <a:t>ok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/>
              <a:t>Beryllium beampipe   </a:t>
            </a:r>
          </a:p>
          <a:p>
            <a:r>
              <a:rPr lang="en-US" dirty="0"/>
              <a:t>Diameter </a:t>
            </a:r>
            <a:r>
              <a:rPr lang="en-US" dirty="0" smtClean="0"/>
              <a:t>62.0 mm </a:t>
            </a:r>
            <a:r>
              <a:rPr lang="en-US" dirty="0"/>
              <a:t>inner, </a:t>
            </a:r>
            <a:r>
              <a:rPr lang="en-US" dirty="0" smtClean="0"/>
              <a:t>63.5 mm  </a:t>
            </a:r>
            <a:r>
              <a:rPr lang="en-US" dirty="0"/>
              <a:t>outer </a:t>
            </a:r>
          </a:p>
          <a:p>
            <a:r>
              <a:rPr lang="en-US" dirty="0" smtClean="0"/>
              <a:t>Later: water </a:t>
            </a:r>
            <a:r>
              <a:rPr lang="en-US" dirty="0"/>
              <a:t>cooling  </a:t>
            </a:r>
          </a:p>
          <a:p>
            <a:endParaRPr lang="en-US" dirty="0"/>
          </a:p>
          <a:p>
            <a:r>
              <a:rPr lang="en-US" dirty="0" smtClean="0"/>
              <a:t>Cones &amp; rectangles: </a:t>
            </a:r>
            <a:r>
              <a:rPr lang="en-US" dirty="0"/>
              <a:t>Al  </a:t>
            </a:r>
            <a:r>
              <a:rPr lang="en-US" dirty="0">
                <a:solidFill>
                  <a:srgbClr val="FFC000"/>
                </a:solidFill>
              </a:rPr>
              <a:t>(needs improvement)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Plots: -4.5 &lt;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&lt; -3.5 band; white circle: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= -4.0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9EF75E6D-2AD8-EF41-84B2-3CC7347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267478D0-1E5F-4541-A016-68C2C12E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="" xmlns:a16="http://schemas.microsoft.com/office/drawing/2014/main" id="{856126C5-66C4-1B44-ADCC-B6E0F0D8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Pavia EIC YB meeting May 21 2020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2979"/>
          <a:stretch/>
        </p:blipFill>
        <p:spPr>
          <a:xfrm>
            <a:off x="137160" y="1492753"/>
            <a:ext cx="5897880" cy="25694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946" y="1138972"/>
            <a:ext cx="2340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Material in acceptance, [%]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6402" y="1138972"/>
            <a:ext cx="279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Si disk at this distance, [cm]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1946" y="4189217"/>
            <a:ext cx="22258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5700" y="42823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5646" y="4187434"/>
            <a:ext cx="22258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42823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7628" y="1587500"/>
            <a:ext cx="0" cy="23096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416682" y="26059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9" y="3656628"/>
            <a:ext cx="4355465" cy="2743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0" name="Oval 19"/>
          <p:cNvSpPr/>
          <p:nvPr/>
        </p:nvSpPr>
        <p:spPr>
          <a:xfrm>
            <a:off x="8737600" y="4821972"/>
            <a:ext cx="914400" cy="9144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70200" y="5736372"/>
            <a:ext cx="977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1946" y="5103617"/>
            <a:ext cx="57056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95869" y="4742478"/>
            <a:ext cx="89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+/- 4.5 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869" y="5780638"/>
            <a:ext cx="788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&lt; 1.5 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578063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Side view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2CC1CCF-EFD8-3F4E-9021-D8DF1BB6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628" y="464457"/>
            <a:ext cx="8088086" cy="737961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902030302020204" pitchFamily="66" charset="0"/>
              </a:rPr>
              <a:t>Beampipe, </a:t>
            </a:r>
            <a:r>
              <a:rPr lang="en-US" altLang="en-US" sz="3600" dirty="0" smtClean="0">
                <a:latin typeface="Comic Sans MS" panose="030F0902030302020204" pitchFamily="66" charset="0"/>
              </a:rPr>
              <a:t>hadron </a:t>
            </a:r>
            <a:r>
              <a:rPr lang="en-US" altLang="en-US" sz="3600" dirty="0">
                <a:latin typeface="Comic Sans MS" panose="030F0902030302020204" pitchFamily="66" charset="0"/>
              </a:rPr>
              <a:t>acceptance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2FE08F-FE5D-1D43-8161-650772BD4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628"/>
          <a:stretch/>
        </p:blipFill>
        <p:spPr>
          <a:xfrm>
            <a:off x="124460" y="4742478"/>
            <a:ext cx="9390695" cy="177291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9EF75E6D-2AD8-EF41-84B2-3CC7347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Yulia Furletova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267478D0-1E5F-4541-A016-68C2C12E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="" xmlns:a16="http://schemas.microsoft.com/office/drawing/2014/main" id="{856126C5-66C4-1B44-ADCC-B6E0F0D8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Pavia EIC YB meeting May 21 2020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3236"/>
          <a:stretch/>
        </p:blipFill>
        <p:spPr>
          <a:xfrm>
            <a:off x="124460" y="1492753"/>
            <a:ext cx="5897880" cy="2569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946" y="1138972"/>
            <a:ext cx="2340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Material in acceptance, [%]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6402" y="1138972"/>
            <a:ext cx="279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Si disk at this distance, [cm]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16682" y="26059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7628" y="1587500"/>
            <a:ext cx="0" cy="23096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1946" y="4189217"/>
            <a:ext cx="22258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5700" y="42823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5646" y="4187434"/>
            <a:ext cx="22258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4282301"/>
            <a:ext cx="1107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+/- 60 mrad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2" name="Picture 21" descr="central-chamber-tge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1" t="14480" r="25999" b="6317"/>
          <a:stretch/>
        </p:blipFill>
        <p:spPr>
          <a:xfrm>
            <a:off x="10274300" y="3778082"/>
            <a:ext cx="1251268" cy="254434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3BCA15F-C295-E94C-A84D-6683263DFB08}"/>
              </a:ext>
            </a:extLst>
          </p:cNvPr>
          <p:cNvSpPr txBox="1"/>
          <p:nvPr/>
        </p:nvSpPr>
        <p:spPr>
          <a:xfrm>
            <a:off x="6870699" y="1241481"/>
            <a:ext cx="5130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area ( around IP)   </a:t>
            </a:r>
            <a:r>
              <a:rPr lang="en-US" dirty="0">
                <a:solidFill>
                  <a:srgbClr val="00B050"/>
                </a:solidFill>
              </a:rPr>
              <a:t>ok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/>
              <a:t>Beryllium beampipe   </a:t>
            </a:r>
          </a:p>
          <a:p>
            <a:r>
              <a:rPr lang="en-US" dirty="0"/>
              <a:t>Diameter </a:t>
            </a:r>
            <a:r>
              <a:rPr lang="en-US" dirty="0" smtClean="0"/>
              <a:t>62.0 mm </a:t>
            </a:r>
            <a:r>
              <a:rPr lang="en-US" dirty="0"/>
              <a:t>inner, </a:t>
            </a:r>
            <a:r>
              <a:rPr lang="en-US" dirty="0" smtClean="0"/>
              <a:t>63.5 mm  </a:t>
            </a:r>
            <a:r>
              <a:rPr lang="en-US" dirty="0"/>
              <a:t>outer </a:t>
            </a:r>
          </a:p>
          <a:p>
            <a:r>
              <a:rPr lang="en-US" dirty="0" smtClean="0"/>
              <a:t>Later: water </a:t>
            </a:r>
            <a:r>
              <a:rPr lang="en-US" dirty="0"/>
              <a:t>cooling  </a:t>
            </a:r>
          </a:p>
          <a:p>
            <a:endParaRPr lang="en-US" dirty="0"/>
          </a:p>
          <a:p>
            <a:r>
              <a:rPr lang="en-US" dirty="0" smtClean="0"/>
              <a:t>H-pipe </a:t>
            </a:r>
            <a:r>
              <a:rPr lang="en-US" dirty="0"/>
              <a:t>c</a:t>
            </a:r>
            <a:r>
              <a:rPr lang="en-US" dirty="0" smtClean="0"/>
              <a:t>one: </a:t>
            </a:r>
            <a:r>
              <a:rPr lang="en-US" dirty="0"/>
              <a:t>Al  </a:t>
            </a:r>
            <a:r>
              <a:rPr lang="en-US" dirty="0">
                <a:solidFill>
                  <a:srgbClr val="FFC000"/>
                </a:solidFill>
              </a:rPr>
              <a:t>(needs improvement)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Plots: 3.5 &lt;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&lt; 4.5 band; white circle: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= 4.0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91946" y="5050255"/>
            <a:ext cx="8677454" cy="533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89238" y="5114373"/>
            <a:ext cx="89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+/- 4.5 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33906" y="5757744"/>
            <a:ext cx="1353409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57874" y="5782776"/>
            <a:ext cx="788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&lt; 1.5 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1050" y="3919252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ROOT </a:t>
            </a:r>
            <a:r>
              <a:rPr lang="en-US" dirty="0" err="1" smtClean="0"/>
              <a:t>TGeo</a:t>
            </a:r>
            <a:r>
              <a:rPr lang="en-US" dirty="0" smtClean="0"/>
              <a:t> model used for the scans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9800" y="578277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Top view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EICcenterWidescreen" id="{CBD15BF7-3750-2E47-B4F3-B37BC0481B03}" vid="{FA3D1C07-FE31-884A-845A-4E1AA49988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8118</TotalTime>
  <Words>215</Words>
  <Application>Microsoft Macintosh PowerPoint</Application>
  <PresentationFormat>Custom</PresentationFormat>
  <Paragraphs>43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Beampipe, electron acceptance </vt:lpstr>
      <vt:lpstr>Beampipe, hadron acceptance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Budget requirements</dc:title>
  <dc:creator>Microsoft Office User</dc:creator>
  <cp:lastModifiedBy>Alexander Kiselev</cp:lastModifiedBy>
  <cp:revision>39</cp:revision>
  <cp:lastPrinted>2020-05-19T23:26:21Z</cp:lastPrinted>
  <dcterms:created xsi:type="dcterms:W3CDTF">2020-05-13T12:46:22Z</dcterms:created>
  <dcterms:modified xsi:type="dcterms:W3CDTF">2020-05-21T17:28:56Z</dcterms:modified>
</cp:coreProperties>
</file>