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75" d="100"/>
          <a:sy n="75" d="100"/>
        </p:scale>
        <p:origin x="93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754F-4DFB-4D72-84A7-078DCD273D5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DA73A-6EF1-4E0E-87DD-C05D9D1F5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228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754F-4DFB-4D72-84A7-078DCD273D5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DA73A-6EF1-4E0E-87DD-C05D9D1F5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299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754F-4DFB-4D72-84A7-078DCD273D5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DA73A-6EF1-4E0E-87DD-C05D9D1F5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30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754F-4DFB-4D72-84A7-078DCD273D5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DA73A-6EF1-4E0E-87DD-C05D9D1F5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64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754F-4DFB-4D72-84A7-078DCD273D5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DA73A-6EF1-4E0E-87DD-C05D9D1F5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527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754F-4DFB-4D72-84A7-078DCD273D5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DA73A-6EF1-4E0E-87DD-C05D9D1F5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43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754F-4DFB-4D72-84A7-078DCD273D5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DA73A-6EF1-4E0E-87DD-C05D9D1F5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80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754F-4DFB-4D72-84A7-078DCD273D5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DA73A-6EF1-4E0E-87DD-C05D9D1F5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12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754F-4DFB-4D72-84A7-078DCD273D5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DA73A-6EF1-4E0E-87DD-C05D9D1F5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37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754F-4DFB-4D72-84A7-078DCD273D5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DA73A-6EF1-4E0E-87DD-C05D9D1F5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155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754F-4DFB-4D72-84A7-078DCD273D5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DA73A-6EF1-4E0E-87DD-C05D9D1F5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807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8754F-4DFB-4D72-84A7-078DCD273D5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DA73A-6EF1-4E0E-87DD-C05D9D1F5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734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5051B-EF94-4B44-8BB2-4967E2A6CE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Complementary Detector Meeting: JHQ Summary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D9A717-C79B-4782-BE60-12498CA908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966110"/>
            <a:ext cx="6858000" cy="1655762"/>
          </a:xfrm>
        </p:spPr>
        <p:txBody>
          <a:bodyPr/>
          <a:lstStyle/>
          <a:p>
            <a:r>
              <a:rPr lang="en-US" dirty="0"/>
              <a:t>04/22/20</a:t>
            </a:r>
          </a:p>
        </p:txBody>
      </p:sp>
    </p:spTree>
    <p:extLst>
      <p:ext uri="{BB962C8B-B14F-4D97-AF65-F5344CB8AC3E}">
        <p14:creationId xmlns:p14="http://schemas.microsoft.com/office/powerpoint/2010/main" val="2256732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04728A7-3505-45A5-8DB8-60D2347EB15F}"/>
              </a:ext>
            </a:extLst>
          </p:cNvPr>
          <p:cNvSpPr txBox="1"/>
          <p:nvPr/>
        </p:nvSpPr>
        <p:spPr>
          <a:xfrm>
            <a:off x="389467" y="177800"/>
            <a:ext cx="78655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Requirements Informing Complementarity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8882B1-F44D-42D1-A28B-7C5609A0127B}"/>
              </a:ext>
            </a:extLst>
          </p:cNvPr>
          <p:cNvSpPr txBox="1"/>
          <p:nvPr/>
        </p:nvSpPr>
        <p:spPr>
          <a:xfrm>
            <a:off x="389465" y="811242"/>
            <a:ext cx="854286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Studies to quantify detector requirements are still ongoing – no hard numbers yet – but several themes emerge: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PID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Will likely want PID for relatively low </a:t>
            </a:r>
            <a:r>
              <a:rPr lang="en-US" dirty="0" err="1"/>
              <a:t>pT</a:t>
            </a:r>
            <a:r>
              <a:rPr lang="en-US" dirty="0"/>
              <a:t> particles both for heavy flavor decay and hadron in jet studies,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Minimized beam-pipe radius (vertexing) and material,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Hope to have concrete numbers soon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Track </a:t>
            </a:r>
            <a:r>
              <a:rPr lang="en-US" dirty="0" err="1"/>
              <a:t>pT</a:t>
            </a:r>
            <a:r>
              <a:rPr lang="en-US" dirty="0"/>
              <a:t> Resolution vs Acceptance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Both jet and heavy quark measurements want acceptance for low </a:t>
            </a:r>
            <a:r>
              <a:rPr lang="en-US" dirty="0" err="1"/>
              <a:t>pT</a:t>
            </a:r>
            <a:r>
              <a:rPr lang="en-US" dirty="0"/>
              <a:t> particles as well as good momentum resolution -&gt; B-field strength tradeoff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Still need to determine which is more critical for various measurements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Hadron Calorimeter Position Resolution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Identifying/isolating and locating energy depositions from neutral hadrons could be important for several measurements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This may be difficult due to shower overlap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Need to quantify how important position resolution for neutral hadrons is for select observables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982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145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Complementary Detector Meeting: JHQ Summary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Complementary Detector Meeting: JHQ Summary</dc:title>
  <dc:creator>Page, Brian</dc:creator>
  <cp:lastModifiedBy>Page, Brian</cp:lastModifiedBy>
  <cp:revision>6</cp:revision>
  <dcterms:created xsi:type="dcterms:W3CDTF">2020-04-22T05:19:21Z</dcterms:created>
  <dcterms:modified xsi:type="dcterms:W3CDTF">2020-04-22T16:03:47Z</dcterms:modified>
</cp:coreProperties>
</file>