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1419" r:id="rId2"/>
    <p:sldId id="141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B6"/>
    <a:srgbClr val="2908DF"/>
    <a:srgbClr val="369BAE"/>
    <a:srgbClr val="22B14C"/>
    <a:srgbClr val="00A5A6"/>
    <a:srgbClr val="1C3CFF"/>
    <a:srgbClr val="00622F"/>
    <a:srgbClr val="00F304"/>
    <a:srgbClr val="F6ADFF"/>
    <a:srgbClr val="DC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" autoAdjust="0"/>
    <p:restoredTop sz="91231" autoAdjust="0"/>
  </p:normalViewPr>
  <p:slideViewPr>
    <p:cSldViewPr snapToGrid="0" snapToObjects="1">
      <p:cViewPr varScale="1">
        <p:scale>
          <a:sx n="88" d="100"/>
          <a:sy n="88" d="100"/>
        </p:scale>
        <p:origin x="2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April 21,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April 21,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April 21,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	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T. </a:t>
            </a:r>
            <a:r>
              <a:rPr lang="en-US" sz="2800" b="0" dirty="0" err="1">
                <a:latin typeface="Avenir Roman" panose="02000503020000020003" pitchFamily="2" charset="0"/>
                <a:cs typeface="Avenir Black"/>
              </a:rPr>
              <a:t>Hemmick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 &amp; P. Rossi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DA78F-0E07-1840-9A14-913AA81E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308"/>
            <a:ext cx="9144000" cy="49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C4547-9571-1D47-8EFB-4E7AD1E43C59}"/>
              </a:ext>
            </a:extLst>
          </p:cNvPr>
          <p:cNvSpPr/>
          <p:nvPr/>
        </p:nvSpPr>
        <p:spPr>
          <a:xfrm>
            <a:off x="124392" y="1147163"/>
            <a:ext cx="90196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>
                <a:latin typeface="Avenir Book" panose="02000503020000020003" pitchFamily="2" charset="0"/>
              </a:rPr>
              <a:t>Mickey </a:t>
            </a:r>
            <a:r>
              <a:rPr lang="it-IT" sz="2000" u="sng" dirty="0" err="1">
                <a:latin typeface="Avenir Book" panose="02000503020000020003" pitchFamily="2" charset="0"/>
              </a:rPr>
              <a:t>Chiu</a:t>
            </a:r>
            <a:endParaRPr lang="it-IT" sz="2000" u="sng" dirty="0">
              <a:latin typeface="Avenir Book" panose="02000503020000020003" pitchFamily="2" charset="0"/>
            </a:endParaRPr>
          </a:p>
          <a:p>
            <a:endParaRPr lang="it-IT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venir Book" panose="02000503020000020003" pitchFamily="2" charset="0"/>
              </a:rPr>
              <a:t>My </a:t>
            </a:r>
            <a:r>
              <a:rPr lang="it-IT" sz="2000" dirty="0" err="1">
                <a:latin typeface="Avenir Book" panose="02000503020000020003" pitchFamily="2" charset="0"/>
              </a:rPr>
              <a:t>one</a:t>
            </a:r>
            <a:r>
              <a:rPr lang="it-IT" sz="2000" dirty="0">
                <a:latin typeface="Avenir Book" panose="02000503020000020003" pitchFamily="2" charset="0"/>
              </a:rPr>
              <a:t> major </a:t>
            </a:r>
            <a:r>
              <a:rPr lang="it-IT" sz="2000" dirty="0" err="1">
                <a:latin typeface="Avenir Book" panose="02000503020000020003" pitchFamily="2" charset="0"/>
              </a:rPr>
              <a:t>question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about</a:t>
            </a:r>
            <a:r>
              <a:rPr lang="it-IT" sz="2000" dirty="0">
                <a:latin typeface="Avenir Book" panose="02000503020000020003" pitchFamily="2" charset="0"/>
              </a:rPr>
              <a:t> the IR design </a:t>
            </a:r>
            <a:r>
              <a:rPr lang="it-IT" sz="2000" dirty="0" err="1">
                <a:latin typeface="Avenir Book" panose="02000503020000020003" pitchFamily="2" charset="0"/>
              </a:rPr>
              <a:t>is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whether</a:t>
            </a:r>
            <a:r>
              <a:rPr lang="it-IT" sz="2000" dirty="0">
                <a:latin typeface="Avenir Book" panose="02000503020000020003" pitchFamily="2" charset="0"/>
              </a:rPr>
              <a:t> the designers are </a:t>
            </a:r>
            <a:r>
              <a:rPr lang="it-IT" sz="2000" dirty="0" err="1">
                <a:latin typeface="Avenir Book" panose="02000503020000020003" pitchFamily="2" charset="0"/>
              </a:rPr>
              <a:t>actively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considering</a:t>
            </a:r>
            <a:r>
              <a:rPr lang="it-IT" sz="2000" dirty="0">
                <a:latin typeface="Avenir Book" panose="02000503020000020003" pitchFamily="2" charset="0"/>
              </a:rPr>
              <a:t> the </a:t>
            </a:r>
            <a:r>
              <a:rPr lang="it-IT" sz="2000" b="1" dirty="0" err="1">
                <a:latin typeface="Avenir Heavy" panose="02000503020000020003" pitchFamily="2" charset="0"/>
              </a:rPr>
              <a:t>asymmetric</a:t>
            </a:r>
            <a:r>
              <a:rPr lang="it-IT" sz="2000" b="1" dirty="0">
                <a:latin typeface="Avenir Heavy" panose="02000503020000020003" pitchFamily="2" charset="0"/>
              </a:rPr>
              <a:t> </a:t>
            </a:r>
            <a:r>
              <a:rPr lang="it-IT" sz="2000" b="1" dirty="0" err="1">
                <a:latin typeface="Avenir Heavy" panose="02000503020000020003" pitchFamily="2" charset="0"/>
              </a:rPr>
              <a:t>collision</a:t>
            </a:r>
            <a:r>
              <a:rPr lang="it-IT" sz="2000" b="1" dirty="0">
                <a:latin typeface="Avenir Heavy" panose="02000503020000020003" pitchFamily="2" charset="0"/>
              </a:rPr>
              <a:t> </a:t>
            </a:r>
            <a:r>
              <a:rPr lang="it-IT" sz="2000" b="1" dirty="0" err="1">
                <a:latin typeface="Avenir Heavy" panose="02000503020000020003" pitchFamily="2" charset="0"/>
              </a:rPr>
              <a:t>point</a:t>
            </a:r>
            <a:r>
              <a:rPr lang="it-IT" sz="2000" b="1" dirty="0">
                <a:latin typeface="Avenir Heavy" panose="02000503020000020003" pitchFamily="2" charset="0"/>
              </a:rPr>
              <a:t> in </a:t>
            </a:r>
            <a:r>
              <a:rPr lang="it-IT" sz="2000" b="1" dirty="0" err="1">
                <a:latin typeface="Avenir Heavy" panose="02000503020000020003" pitchFamily="2" charset="0"/>
              </a:rPr>
              <a:t>z</a:t>
            </a:r>
            <a:r>
              <a:rPr lang="it-IT" sz="2000" b="1" dirty="0">
                <a:latin typeface="Avenir Heavy" panose="02000503020000020003" pitchFamily="2" charset="0"/>
              </a:rPr>
              <a:t>,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ie</a:t>
            </a:r>
            <a:r>
              <a:rPr lang="it-IT" sz="2000" dirty="0">
                <a:latin typeface="Avenir Book" panose="02000503020000020003" pitchFamily="2" charset="0"/>
              </a:rPr>
              <a:t>, </a:t>
            </a:r>
            <a:r>
              <a:rPr lang="it-IT" sz="2000" dirty="0" err="1">
                <a:latin typeface="Avenir Book" panose="02000503020000020003" pitchFamily="2" charset="0"/>
              </a:rPr>
              <a:t>colliding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closer</a:t>
            </a:r>
            <a:r>
              <a:rPr lang="it-IT" sz="2000" dirty="0">
                <a:latin typeface="Avenir Book" panose="02000503020000020003" pitchFamily="2" charset="0"/>
              </a:rPr>
              <a:t> to the electron </a:t>
            </a:r>
            <a:r>
              <a:rPr lang="it-IT" sz="2000" dirty="0" err="1">
                <a:latin typeface="Avenir Book" panose="02000503020000020003" pitchFamily="2" charset="0"/>
              </a:rPr>
              <a:t>endcap</a:t>
            </a:r>
            <a:r>
              <a:rPr lang="it-IT" sz="2000" dirty="0">
                <a:latin typeface="Avenir Book" panose="02000503020000020003" pitchFamily="2" charset="0"/>
              </a:rPr>
              <a:t>, </a:t>
            </a:r>
            <a:r>
              <a:rPr lang="it-IT" sz="2000" dirty="0" err="1">
                <a:latin typeface="Avenir Book" panose="02000503020000020003" pitchFamily="2" charset="0"/>
              </a:rPr>
              <a:t>leaving</a:t>
            </a:r>
            <a:r>
              <a:rPr lang="it-IT" sz="2000" dirty="0">
                <a:latin typeface="Avenir Book" panose="02000503020000020003" pitchFamily="2" charset="0"/>
              </a:rPr>
              <a:t> more room for the </a:t>
            </a:r>
            <a:r>
              <a:rPr lang="it-IT" sz="2000" dirty="0" err="1">
                <a:latin typeface="Avenir Book" panose="02000503020000020003" pitchFamily="2" charset="0"/>
              </a:rPr>
              <a:t>hadron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endcap</a:t>
            </a:r>
            <a:r>
              <a:rPr lang="it-IT" sz="2000" dirty="0">
                <a:latin typeface="Avenir Book" panose="02000503020000020003" pitchFamily="2" charset="0"/>
              </a:rPr>
              <a:t>.  At the </a:t>
            </a:r>
            <a:r>
              <a:rPr lang="it-IT" sz="2000" dirty="0" err="1">
                <a:latin typeface="Avenir Book" panose="02000503020000020003" pitchFamily="2" charset="0"/>
              </a:rPr>
              <a:t>Temple</a:t>
            </a:r>
            <a:r>
              <a:rPr lang="it-IT" sz="2000" dirty="0">
                <a:latin typeface="Avenir Book" panose="02000503020000020003" pitchFamily="2" charset="0"/>
              </a:rPr>
              <a:t> meeting, </a:t>
            </a:r>
            <a:r>
              <a:rPr lang="it-IT" sz="2000" dirty="0" err="1">
                <a:latin typeface="Avenir Book" panose="02000503020000020003" pitchFamily="2" charset="0"/>
              </a:rPr>
              <a:t>this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was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not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mentioned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all</a:t>
            </a:r>
            <a:r>
              <a:rPr lang="it-IT" sz="2000" dirty="0">
                <a:latin typeface="Avenir Book" panose="02000503020000020003" pitchFamily="2" charset="0"/>
              </a:rPr>
              <a:t> in the talk on IR design, so </a:t>
            </a:r>
            <a:r>
              <a:rPr lang="it-IT" sz="2000" dirty="0" err="1">
                <a:latin typeface="Avenir Book" panose="02000503020000020003" pitchFamily="2" charset="0"/>
              </a:rPr>
              <a:t>I’m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worried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it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has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fallen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through</a:t>
            </a:r>
            <a:r>
              <a:rPr lang="it-IT" sz="2000" dirty="0">
                <a:latin typeface="Avenir Book" panose="02000503020000020003" pitchFamily="2" charset="0"/>
              </a:rPr>
              <a:t> the </a:t>
            </a:r>
            <a:r>
              <a:rPr lang="it-IT" sz="2000" dirty="0" err="1">
                <a:latin typeface="Avenir Book" panose="02000503020000020003" pitchFamily="2" charset="0"/>
              </a:rPr>
              <a:t>cracks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even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though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it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has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been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mentioned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something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users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might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want</a:t>
            </a:r>
            <a:r>
              <a:rPr lang="it-IT" sz="2000" dirty="0">
                <a:latin typeface="Avenir Book" panose="02000503020000020003" pitchFamily="2" charset="0"/>
              </a:rPr>
              <a:t> for </a:t>
            </a:r>
            <a:r>
              <a:rPr lang="it-IT" sz="2000" dirty="0" err="1">
                <a:latin typeface="Avenir Book" panose="02000503020000020003" pitchFamily="2" charset="0"/>
              </a:rPr>
              <a:t>at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least</a:t>
            </a:r>
            <a:r>
              <a:rPr lang="it-IT" sz="2000" dirty="0">
                <a:latin typeface="Avenir Book" panose="02000503020000020003" pitchFamily="2" charset="0"/>
              </a:rPr>
              <a:t> a </a:t>
            </a:r>
            <a:r>
              <a:rPr lang="it-IT" sz="2000" dirty="0" err="1">
                <a:latin typeface="Avenir Book" panose="02000503020000020003" pitchFamily="2" charset="0"/>
              </a:rPr>
              <a:t>couple</a:t>
            </a:r>
            <a:r>
              <a:rPr lang="it-IT" sz="2000" dirty="0">
                <a:latin typeface="Avenir Book" panose="02000503020000020003" pitchFamily="2" charset="0"/>
              </a:rPr>
              <a:t> of </a:t>
            </a:r>
            <a:r>
              <a:rPr lang="it-IT" sz="2000" dirty="0" err="1">
                <a:latin typeface="Avenir Book" panose="02000503020000020003" pitchFamily="2" charset="0"/>
              </a:rPr>
              <a:t>years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now</a:t>
            </a:r>
            <a:r>
              <a:rPr lang="it-IT" sz="2000" dirty="0">
                <a:latin typeface="Avenir Book" panose="02000503020000020003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33585</TotalTime>
  <Words>108</Words>
  <Application>Microsoft Macintosh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PingFangSC-Regular</vt:lpstr>
      <vt:lpstr>.PingFangSC-Regular</vt:lpstr>
      <vt:lpstr>Arial</vt:lpstr>
      <vt:lpstr>Avenir Black</vt:lpstr>
      <vt:lpstr>Avenir Book</vt:lpstr>
      <vt:lpstr>Avenir Heavy</vt:lpstr>
      <vt:lpstr>Avenir Roman</vt:lpstr>
      <vt:lpstr>Calibri</vt:lpstr>
      <vt:lpstr>Office Theme</vt:lpstr>
      <vt:lpstr>PID Working Group T. Hemmick &amp; P. Rossi</vt:lpstr>
      <vt:lpstr>PID Working Group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Patrizia Rossi</cp:lastModifiedBy>
  <cp:revision>1163</cp:revision>
  <cp:lastPrinted>2020-01-16T15:56:37Z</cp:lastPrinted>
  <dcterms:created xsi:type="dcterms:W3CDTF">2019-07-21T14:59:33Z</dcterms:created>
  <dcterms:modified xsi:type="dcterms:W3CDTF">2020-04-21T12:46:41Z</dcterms:modified>
</cp:coreProperties>
</file>