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sldIdLst>
    <p:sldId id="256" r:id="rId3"/>
    <p:sldId id="26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9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61A7E-5881-4FDA-8551-C90CD5346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684E3D-6C09-4D7E-8E1E-8105E765A1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B629-1B76-4B30-9A7E-DE29D8EC9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F7A30-65C2-49BF-B7E3-0FFF0587A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4A22E-9EB6-4F2C-B5FA-A87822281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215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3D30D-C346-4B40-83A1-52BE17628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97032-1FDD-4C26-9D58-718D247A3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54041-D984-4FF6-AF4C-05BDD5205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5351D-28DC-4E38-90AE-26319C2C1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E3424-1B46-4F21-9A9A-04BE09CB2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317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E8C56-D82D-45EB-A6DF-CB6130CE6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6AE61-3918-431B-A033-D45D0BB09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034D1-3FB0-4926-A4CC-06BE919DE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1EAEC-ED0D-46EB-92B2-FCA009527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89902-AD4F-450A-B1A1-7748928D1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7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A0A6F-31AA-4929-B9A5-7DE22F8CF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F4BC5-F0A7-44CA-AF30-3F2DE5F454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3DB1B4-3896-4F3F-A5BC-1CF5118F0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65943-C8D9-4050-8792-D8AF2C93B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BD9EB-3C79-4371-82F4-5BE18B7A2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8666E-30F9-4889-9A4A-C29C770CE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22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BA2EA-C1D0-403B-8B73-D1957E03A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0D3F0-3ED2-4E0E-9054-E38DD77D5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C38A1-A99D-4195-8629-E56DA0FFD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97614D-9860-4D4F-B2FF-6CA8DAC4AE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FA379A-FD0C-45BE-8322-78BEF996AB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A00A95-8261-4000-8762-803F8A48C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7263F7-BE07-4A9C-9E7A-39305F431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C471DA-1CA0-4D38-A932-A8C04B36C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913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C4C4E-0196-447C-84C0-5B52308AC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15F8F6-3CDE-4C89-8BF7-BF1D9318B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DE290C-26E1-4E9C-8482-B5EAA9C39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11DA0-64D4-4166-96B7-D035C6C7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875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A5D682-1061-4654-8616-FA51EFA82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E78897-1D9A-4282-ABCF-3EDE2F802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02DB48-0578-49D2-94DA-89FF97DA7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3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FBC6F-E805-45B3-AAB9-DDED1BA14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F942C-5AAA-4D03-BC15-3E618FD47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69C7B3-E188-44D0-BBAC-9F34C6708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02008-0F00-4F4A-9AD0-1F432C961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5F0F8-655A-42E0-A418-C8FBD843D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A2201-2DD1-452A-9AD3-AC9FC6A03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796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EA8AD-9993-40D1-9125-0273975C9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D3211F-8146-4117-905C-7C5A2C70C0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63730B-36BC-416C-8719-2D7C14D81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91E5F-FB2A-4CB5-A835-9020567D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8548C-F99A-42FB-A75A-D9B7AA12B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807E5-9DA2-478C-BC29-D02D70D55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130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54C37-E58C-4E29-9DB0-223E63FE3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0E7D6E-E829-4418-AC67-49CCB3DF2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C1492-1AC6-461F-9C4F-87C1D47C8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00DA1-6DE7-4DE6-8C61-7C60E1DC2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748F9-3B33-40C8-989D-A80DCA401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572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64DEFF-D273-49D5-B374-4B3AE80EA9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ED76B-57E7-4636-AFF1-48F84C8AD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48EC9-9C3F-4BD7-B62A-15A43CF01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4B19D-CE35-4888-89FA-016F8F9CE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BB9F3-5818-4F4D-9AB4-138F58C7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6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E4E118-F6EB-43A0-9F46-A67F06341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183C1-0DFD-4BC4-A0B4-3F54627EE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79A46-E166-4FF1-AB0E-C13E4DC609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BF8F1-58ED-44A3-94BC-F1F60A2E74E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CDF63-00C1-41C5-94A0-3DF60D400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FCFA5-BC73-4974-A13D-D08CE6A0A3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9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0B3D3-0574-4C66-AA7C-899005D66B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EIC PID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3595F3-A4B7-40CC-9713-8760681CD3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TK Hemmick, P Rossi</a:t>
            </a:r>
            <a:br>
              <a:rPr lang="en-US" dirty="0"/>
            </a:br>
            <a:r>
              <a:rPr lang="en-US" dirty="0"/>
              <a:t>April 15, 2020</a:t>
            </a:r>
          </a:p>
        </p:txBody>
      </p:sp>
    </p:spTree>
    <p:extLst>
      <p:ext uri="{BB962C8B-B14F-4D97-AF65-F5344CB8AC3E}">
        <p14:creationId xmlns:p14="http://schemas.microsoft.com/office/powerpoint/2010/main" val="360134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E8EF6-5304-461B-9C22-1104457BE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13044"/>
          </a:xfrm>
        </p:spPr>
        <p:txBody>
          <a:bodyPr/>
          <a:lstStyle/>
          <a:p>
            <a:r>
              <a:rPr lang="en-US" dirty="0"/>
              <a:t>Looking forward at the Calendar.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330B0-0610-4373-B741-FBBFEBB1F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513638"/>
            <a:ext cx="12039600" cy="2207623"/>
          </a:xfrm>
        </p:spPr>
        <p:txBody>
          <a:bodyPr/>
          <a:lstStyle/>
          <a:p>
            <a:r>
              <a:rPr lang="en-US" dirty="0"/>
              <a:t>There are few convenient times that work across broad time zones.</a:t>
            </a:r>
          </a:p>
          <a:p>
            <a:r>
              <a:rPr lang="en-US" dirty="0"/>
              <a:t>Yellow Report groups have now collided in noon timeslots.</a:t>
            </a:r>
          </a:p>
          <a:p>
            <a:r>
              <a:rPr lang="en-US" dirty="0"/>
              <a:t>Convenors asked groups with narrow topics (us) to give way to broad topics.</a:t>
            </a:r>
          </a:p>
          <a:p>
            <a:r>
              <a:rPr lang="en-US" dirty="0"/>
              <a:t>A Doodle poll will be sent shortly to assess feasibility of moving our meeting.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E37D03-9300-4823-9CF1-D66F1B9943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92" y="951849"/>
            <a:ext cx="3348404" cy="343972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F81144-4F2C-4841-8253-B3B09958B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4007" y="951849"/>
            <a:ext cx="3267808" cy="343422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6FFA1AA-B8FE-4DBA-96E1-FF05253E45E3}"/>
              </a:ext>
            </a:extLst>
          </p:cNvPr>
          <p:cNvSpPr/>
          <p:nvPr/>
        </p:nvSpPr>
        <p:spPr>
          <a:xfrm>
            <a:off x="1741942" y="2696389"/>
            <a:ext cx="342900" cy="342900"/>
          </a:xfrm>
          <a:prstGeom prst="roundRect">
            <a:avLst/>
          </a:prstGeom>
          <a:solidFill>
            <a:srgbClr val="4472C4">
              <a:alpha val="2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33814C2-0BDF-4B19-9CD9-23C535676CC2}"/>
              </a:ext>
            </a:extLst>
          </p:cNvPr>
          <p:cNvSpPr/>
          <p:nvPr/>
        </p:nvSpPr>
        <p:spPr>
          <a:xfrm>
            <a:off x="1741942" y="3543981"/>
            <a:ext cx="342900" cy="342900"/>
          </a:xfrm>
          <a:prstGeom prst="roundRect">
            <a:avLst/>
          </a:prstGeom>
          <a:solidFill>
            <a:srgbClr val="4472C4">
              <a:alpha val="2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CC381DD-401B-4752-A797-E0099E0330E5}"/>
              </a:ext>
            </a:extLst>
          </p:cNvPr>
          <p:cNvSpPr/>
          <p:nvPr/>
        </p:nvSpPr>
        <p:spPr>
          <a:xfrm>
            <a:off x="5051469" y="2690889"/>
            <a:ext cx="342900" cy="342900"/>
          </a:xfrm>
          <a:prstGeom prst="roundRect">
            <a:avLst/>
          </a:prstGeom>
          <a:solidFill>
            <a:srgbClr val="4472C4">
              <a:alpha val="2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07B61E6-2524-414A-B1F7-EEF56FE4233C}"/>
              </a:ext>
            </a:extLst>
          </p:cNvPr>
          <p:cNvSpPr/>
          <p:nvPr/>
        </p:nvSpPr>
        <p:spPr>
          <a:xfrm>
            <a:off x="5051469" y="3120915"/>
            <a:ext cx="342900" cy="342900"/>
          </a:xfrm>
          <a:prstGeom prst="roundRect">
            <a:avLst/>
          </a:prstGeom>
          <a:solidFill>
            <a:srgbClr val="4472C4">
              <a:alpha val="2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9A4A094-95C8-4C54-BDDD-37AC7F2CF14E}"/>
              </a:ext>
            </a:extLst>
          </p:cNvPr>
          <p:cNvSpPr/>
          <p:nvPr/>
        </p:nvSpPr>
        <p:spPr>
          <a:xfrm>
            <a:off x="6001037" y="3120915"/>
            <a:ext cx="788376" cy="342900"/>
          </a:xfrm>
          <a:prstGeom prst="roundRect">
            <a:avLst/>
          </a:prstGeom>
          <a:solidFill>
            <a:srgbClr val="92D050">
              <a:alpha val="2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731FEE1-6D68-4A56-82BE-60052A7AF9C4}"/>
              </a:ext>
            </a:extLst>
          </p:cNvPr>
          <p:cNvSpPr/>
          <p:nvPr/>
        </p:nvSpPr>
        <p:spPr>
          <a:xfrm>
            <a:off x="3674007" y="3538481"/>
            <a:ext cx="342900" cy="342900"/>
          </a:xfrm>
          <a:prstGeom prst="roundRect">
            <a:avLst/>
          </a:prstGeom>
          <a:solidFill>
            <a:srgbClr val="92D050">
              <a:alpha val="2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D9FD4A-D9EB-492C-B314-D55A84E15604}"/>
              </a:ext>
            </a:extLst>
          </p:cNvPr>
          <p:cNvSpPr txBox="1"/>
          <p:nvPr/>
        </p:nvSpPr>
        <p:spPr>
          <a:xfrm>
            <a:off x="7635061" y="28519"/>
            <a:ext cx="2384398" cy="92333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Posting Slides: (minimum draft form) in 24 hours in advance.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75B802B-9425-4332-91F3-F660BB1421FE}"/>
              </a:ext>
            </a:extLst>
          </p:cNvPr>
          <p:cNvSpPr txBox="1"/>
          <p:nvPr/>
        </p:nvSpPr>
        <p:spPr>
          <a:xfrm>
            <a:off x="10243037" y="-1109"/>
            <a:ext cx="1948527" cy="1477328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Decide agenda one week in advance.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(based upon Email status report)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3C33784-21E0-4774-82D9-90A6149659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5387" y="1511216"/>
            <a:ext cx="4771521" cy="191778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6D03559-EDBA-4595-84C8-8A9B3C698527}"/>
              </a:ext>
            </a:extLst>
          </p:cNvPr>
          <p:cNvSpPr txBox="1"/>
          <p:nvPr/>
        </p:nvSpPr>
        <p:spPr>
          <a:xfrm>
            <a:off x="7385538" y="2123587"/>
            <a:ext cx="1680140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11:53 AM today</a:t>
            </a:r>
          </a:p>
        </p:txBody>
      </p:sp>
    </p:spTree>
    <p:extLst>
      <p:ext uri="{BB962C8B-B14F-4D97-AF65-F5344CB8AC3E}">
        <p14:creationId xmlns:p14="http://schemas.microsoft.com/office/powerpoint/2010/main" val="15429755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1729</TotalTime>
  <Words>91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Wingdings 3</vt:lpstr>
      <vt:lpstr>Facet</vt:lpstr>
      <vt:lpstr>Office Theme</vt:lpstr>
      <vt:lpstr>EIC PID Meeting</vt:lpstr>
      <vt:lpstr>Looking forward at the Calendar.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Hemmick</dc:creator>
  <cp:lastModifiedBy>Thomas Hemmick</cp:lastModifiedBy>
  <cp:revision>31</cp:revision>
  <dcterms:created xsi:type="dcterms:W3CDTF">2020-04-01T11:12:14Z</dcterms:created>
  <dcterms:modified xsi:type="dcterms:W3CDTF">2020-04-15T15:54:49Z</dcterms:modified>
</cp:coreProperties>
</file>