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931" r:id="rId2"/>
    <p:sldId id="925" r:id="rId3"/>
    <p:sldId id="935" r:id="rId4"/>
    <p:sldId id="934" r:id="rId5"/>
    <p:sldId id="932" r:id="rId6"/>
    <p:sldId id="933" r:id="rId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C73DCD"/>
    <a:srgbClr val="2196F3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4" autoAdjust="0"/>
    <p:restoredTop sz="84088" autoAdjust="0"/>
  </p:normalViewPr>
  <p:slideViewPr>
    <p:cSldViewPr snapToGrid="0" snapToObjects="1">
      <p:cViewPr>
        <p:scale>
          <a:sx n="109" d="100"/>
          <a:sy n="109" d="100"/>
        </p:scale>
        <p:origin x="10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t>4/18/20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t>4/18/20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49" r:id="rId4"/>
    <p:sldLayoutId id="2147483673" r:id="rId5"/>
    <p:sldLayoutId id="2147483671" r:id="rId6"/>
    <p:sldLayoutId id="2147483650" r:id="rId7"/>
    <p:sldLayoutId id="2147483660" r:id="rId8"/>
    <p:sldLayoutId id="2147483674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6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Jets and Heavy Flavor WG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ABCBC-945E-A74A-81E7-0F2D4DBF5E5D}"/>
              </a:ext>
            </a:extLst>
          </p:cNvPr>
          <p:cNvSpPr txBox="1"/>
          <p:nvPr/>
        </p:nvSpPr>
        <p:spPr>
          <a:xfrm>
            <a:off x="3336893" y="1201794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April 20,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492369" y="1818603"/>
            <a:ext cx="84992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Talk by Fred </a:t>
            </a:r>
            <a:r>
              <a:rPr lang="en-US" sz="2400" dirty="0" err="1">
                <a:solidFill>
                  <a:srgbClr val="000000"/>
                </a:solidFill>
                <a:latin typeface="Helvetica" pitchFamily="2" charset="0"/>
              </a:rPr>
              <a:t>Olness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about tools for global analysis, nucleon/nuclear structure and the extraction of heavy flavor from </a:t>
            </a:r>
            <a:r>
              <a:rPr lang="en-US" sz="2400" dirty="0" err="1">
                <a:solidFill>
                  <a:srgbClr val="000000"/>
                </a:solidFill>
                <a:latin typeface="Helvetica" pitchFamily="2" charset="0"/>
              </a:rPr>
              <a:t>e+p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/A measurements</a:t>
            </a: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2. Talk by Christian Weiss about simulations of heavy flavor,  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   using charm to probe nuclear gluon densities and EIC 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    impact</a:t>
            </a: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3. Discussion of progress needed for the Pavia meeting,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   kinematic maps, detector requirements communication to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   the detector WG, </a:t>
            </a:r>
            <a:r>
              <a:rPr lang="en-US" sz="2400" dirty="0" err="1">
                <a:solidFill>
                  <a:srgbClr val="000000"/>
                </a:solidFill>
                <a:latin typeface="Helvetica" pitchFamily="2" charset="0"/>
              </a:rPr>
              <a:t>etc</a:t>
            </a:r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4. Discussion of the Pavia meeting structure  (Jets and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    Heavy Flavor group  &amp;  combined sessions)</a:t>
            </a:r>
            <a:endParaRPr lang="en-US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Progress toward Pavia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356464" y="1070087"/>
            <a:ext cx="8431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Kinematic maps – light nuclei added but energies remain the same. Further suggestions?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16E62-EF29-6940-9588-604569E1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32" y="2109186"/>
            <a:ext cx="8787536" cy="40900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03F4C5-EAE1-9748-A90A-7F6570D7400A}"/>
              </a:ext>
            </a:extLst>
          </p:cNvPr>
          <p:cNvCxnSpPr/>
          <p:nvPr/>
        </p:nvCxnSpPr>
        <p:spPr>
          <a:xfrm flipV="1">
            <a:off x="2731477" y="3833447"/>
            <a:ext cx="257908" cy="24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16F9C4-0277-C341-92AE-58AF86A2493B}"/>
              </a:ext>
            </a:extLst>
          </p:cNvPr>
          <p:cNvSpPr txBox="1"/>
          <p:nvPr/>
        </p:nvSpPr>
        <p:spPr>
          <a:xfrm>
            <a:off x="2942493" y="363706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573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Progress toward Pavia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356465" y="1199041"/>
            <a:ext cx="843107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Several items accomplished – existing work and table of measurements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Focus on kinematic maps for final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2F229-BE2D-994C-BD56-823675D1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9" y="2868536"/>
            <a:ext cx="8431073" cy="2371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7551C2-2EA8-CA47-AEB8-D9406904C46B}"/>
              </a:ext>
            </a:extLst>
          </p:cNvPr>
          <p:cNvSpPr/>
          <p:nvPr/>
        </p:nvSpPr>
        <p:spPr>
          <a:xfrm>
            <a:off x="485419" y="5334305"/>
            <a:ext cx="8431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Discussion of writing tools  -Word, Latex (with Overleaf as possibility) </a:t>
            </a:r>
          </a:p>
        </p:txBody>
      </p:sp>
    </p:spTree>
    <p:extLst>
      <p:ext uri="{BB962C8B-B14F-4D97-AF65-F5344CB8AC3E}">
        <p14:creationId xmlns:p14="http://schemas.microsoft.com/office/powerpoint/2010/main" val="63193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Progress toward Pavia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B47E32-884B-1F4C-9F57-2E20159E29C6}"/>
              </a:ext>
            </a:extLst>
          </p:cNvPr>
          <p:cNvSpPr/>
          <p:nvPr/>
        </p:nvSpPr>
        <p:spPr>
          <a:xfrm>
            <a:off x="416340" y="1585681"/>
            <a:ext cx="8631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Communicate detector needs to the detector WGs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3D2F7-EAB1-5F4A-A76C-1B05367D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6" y="2218371"/>
            <a:ext cx="8311319" cy="4251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36C656-5E56-244D-93B3-CC45DFF976B4}"/>
              </a:ext>
            </a:extLst>
          </p:cNvPr>
          <p:cNvSpPr/>
          <p:nvPr/>
        </p:nvSpPr>
        <p:spPr>
          <a:xfrm>
            <a:off x="416340" y="1067158"/>
            <a:ext cx="843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Discussion of simulation tools</a:t>
            </a:r>
          </a:p>
        </p:txBody>
      </p:sp>
    </p:spTree>
    <p:extLst>
      <p:ext uri="{BB962C8B-B14F-4D97-AF65-F5344CB8AC3E}">
        <p14:creationId xmlns:p14="http://schemas.microsoft.com/office/powerpoint/2010/main" val="283896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Pavia meeting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9F461-B8F5-184B-BC08-ED7C1D4A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94" y="1087463"/>
            <a:ext cx="7798413" cy="51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Pavia meeting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BCC2D5-401F-1047-88C5-11C2A65F20FB}"/>
              </a:ext>
            </a:extLst>
          </p:cNvPr>
          <p:cNvSpPr/>
          <p:nvPr/>
        </p:nvSpPr>
        <p:spPr>
          <a:xfrm>
            <a:off x="419464" y="1518534"/>
            <a:ext cx="84992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How do we organize the allocated time?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2. Shall we focus primarily on joint sessions?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3. Joint session between physics groups. Joint sessions with detector working groups?</a:t>
            </a:r>
          </a:p>
          <a:p>
            <a:endParaRPr lang="en-US" sz="8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2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50091</TotalTime>
  <Words>215</Words>
  <Application>Microsoft Macintosh PowerPoint</Application>
  <PresentationFormat>On-screen Show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Lucida Grande</vt:lpstr>
      <vt:lpstr>Wingdings</vt:lpstr>
      <vt:lpstr>Office Theme</vt:lpstr>
      <vt:lpstr>Jets and Heavy Flavor WG Meeting</vt:lpstr>
      <vt:lpstr>Progress toward Pavia</vt:lpstr>
      <vt:lpstr>Progress toward Pavia</vt:lpstr>
      <vt:lpstr>Progress toward Pavia</vt:lpstr>
      <vt:lpstr>Pavia meeting </vt:lpstr>
      <vt:lpstr>Pavia meeting 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Microsoft Office User</cp:lastModifiedBy>
  <cp:revision>1636</cp:revision>
  <cp:lastPrinted>2020-01-29T16:44:29Z</cp:lastPrinted>
  <dcterms:created xsi:type="dcterms:W3CDTF">2019-01-31T20:27:25Z</dcterms:created>
  <dcterms:modified xsi:type="dcterms:W3CDTF">2020-04-20T13:43:39Z</dcterms:modified>
</cp:coreProperties>
</file>