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315" r:id="rId5"/>
    <p:sldId id="329" r:id="rId6"/>
    <p:sldId id="338" r:id="rId7"/>
    <p:sldId id="336" r:id="rId8"/>
    <p:sldId id="729" r:id="rId9"/>
    <p:sldId id="757" r:id="rId10"/>
    <p:sldId id="759" r:id="rId11"/>
    <p:sldId id="761" r:id="rId12"/>
    <p:sldId id="741" r:id="rId13"/>
    <p:sldId id="742" r:id="rId14"/>
    <p:sldId id="758" r:id="rId15"/>
    <p:sldId id="743" r:id="rId16"/>
    <p:sldId id="744" r:id="rId17"/>
    <p:sldId id="745" r:id="rId18"/>
    <p:sldId id="746" r:id="rId19"/>
    <p:sldId id="747" r:id="rId20"/>
    <p:sldId id="748" r:id="rId21"/>
    <p:sldId id="749" r:id="rId22"/>
    <p:sldId id="750" r:id="rId23"/>
    <p:sldId id="751" r:id="rId24"/>
    <p:sldId id="752" r:id="rId25"/>
    <p:sldId id="753" r:id="rId26"/>
    <p:sldId id="754" r:id="rId27"/>
    <p:sldId id="755" r:id="rId28"/>
    <p:sldId id="756" r:id="rId29"/>
    <p:sldId id="760" r:id="rId30"/>
    <p:sldId id="331" r:id="rId31"/>
    <p:sldId id="345" r:id="rId32"/>
    <p:sldId id="318" r:id="rId33"/>
    <p:sldId id="319" r:id="rId34"/>
    <p:sldId id="324" r:id="rId35"/>
    <p:sldId id="728" r:id="rId36"/>
  </p:sldIdLst>
  <p:sldSz cx="9144000" cy="5143500" type="screen16x9"/>
  <p:notesSz cx="6985000" cy="92837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C9F860-B328-4F61-9E58-E8A3F0AFC1C2}" v="210" dt="2020-06-09T13:22:43.7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5268" autoAdjust="0"/>
  </p:normalViewPr>
  <p:slideViewPr>
    <p:cSldViewPr>
      <p:cViewPr varScale="1">
        <p:scale>
          <a:sx n="106" d="100"/>
          <a:sy n="106" d="100"/>
        </p:scale>
        <p:origin x="91" y="10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aval, Connor" userId="30029595-fbad-4875-8b64-7dae2f8ce5ad" providerId="ADAL" clId="{E8C9F860-B328-4F61-9E58-E8A3F0AFC1C2}"/>
    <pc:docChg chg="undo redo custSel addSld delSld modSld sldOrd">
      <pc:chgData name="Miraval, Connor" userId="30029595-fbad-4875-8b64-7dae2f8ce5ad" providerId="ADAL" clId="{E8C9F860-B328-4F61-9E58-E8A3F0AFC1C2}" dt="2020-06-09T13:22:49.306" v="2266" actId="1035"/>
      <pc:docMkLst>
        <pc:docMk/>
      </pc:docMkLst>
      <pc:sldChg chg="modSp">
        <pc:chgData name="Miraval, Connor" userId="30029595-fbad-4875-8b64-7dae2f8ce5ad" providerId="ADAL" clId="{E8C9F860-B328-4F61-9E58-E8A3F0AFC1C2}" dt="2020-06-02T05:02:51.823" v="1072" actId="20577"/>
        <pc:sldMkLst>
          <pc:docMk/>
          <pc:sldMk cId="2965156332" sldId="315"/>
        </pc:sldMkLst>
        <pc:spChg chg="mod">
          <ac:chgData name="Miraval, Connor" userId="30029595-fbad-4875-8b64-7dae2f8ce5ad" providerId="ADAL" clId="{E8C9F860-B328-4F61-9E58-E8A3F0AFC1C2}" dt="2020-06-02T05:02:43.964" v="1064" actId="6549"/>
          <ac:spMkLst>
            <pc:docMk/>
            <pc:sldMk cId="2965156332" sldId="315"/>
            <ac:spMk id="15362" creationId="{00000000-0000-0000-0000-000000000000}"/>
          </ac:spMkLst>
        </pc:spChg>
        <pc:spChg chg="mod">
          <ac:chgData name="Miraval, Connor" userId="30029595-fbad-4875-8b64-7dae2f8ce5ad" providerId="ADAL" clId="{E8C9F860-B328-4F61-9E58-E8A3F0AFC1C2}" dt="2020-06-02T05:02:51.823" v="1072" actId="20577"/>
          <ac:spMkLst>
            <pc:docMk/>
            <pc:sldMk cId="2965156332" sldId="315"/>
            <ac:spMk id="15363" creationId="{00000000-0000-0000-0000-000000000000}"/>
          </ac:spMkLst>
        </pc:spChg>
      </pc:sldChg>
      <pc:sldChg chg="modSp">
        <pc:chgData name="Miraval, Connor" userId="30029595-fbad-4875-8b64-7dae2f8ce5ad" providerId="ADAL" clId="{E8C9F860-B328-4F61-9E58-E8A3F0AFC1C2}" dt="2020-06-02T05:06:42.214" v="1296" actId="20577"/>
        <pc:sldMkLst>
          <pc:docMk/>
          <pc:sldMk cId="857187255" sldId="318"/>
        </pc:sldMkLst>
        <pc:spChg chg="mod">
          <ac:chgData name="Miraval, Connor" userId="30029595-fbad-4875-8b64-7dae2f8ce5ad" providerId="ADAL" clId="{E8C9F860-B328-4F61-9E58-E8A3F0AFC1C2}" dt="2020-06-02T05:06:42.214" v="1296" actId="20577"/>
          <ac:spMkLst>
            <pc:docMk/>
            <pc:sldMk cId="857187255" sldId="318"/>
            <ac:spMk id="5" creationId="{00000000-0000-0000-0000-000000000000}"/>
          </ac:spMkLst>
        </pc:spChg>
      </pc:sldChg>
      <pc:sldChg chg="modSp">
        <pc:chgData name="Miraval, Connor" userId="30029595-fbad-4875-8b64-7dae2f8ce5ad" providerId="ADAL" clId="{E8C9F860-B328-4F61-9E58-E8A3F0AFC1C2}" dt="2020-06-02T05:06:50.450" v="1308" actId="20577"/>
        <pc:sldMkLst>
          <pc:docMk/>
          <pc:sldMk cId="8955845" sldId="319"/>
        </pc:sldMkLst>
        <pc:spChg chg="mod">
          <ac:chgData name="Miraval, Connor" userId="30029595-fbad-4875-8b64-7dae2f8ce5ad" providerId="ADAL" clId="{E8C9F860-B328-4F61-9E58-E8A3F0AFC1C2}" dt="2020-06-02T05:06:50.450" v="1308" actId="20577"/>
          <ac:spMkLst>
            <pc:docMk/>
            <pc:sldMk cId="8955845" sldId="319"/>
            <ac:spMk id="21508" creationId="{00000000-0000-0000-0000-000000000000}"/>
          </ac:spMkLst>
        </pc:spChg>
      </pc:sldChg>
      <pc:sldChg chg="modSp">
        <pc:chgData name="Miraval, Connor" userId="30029595-fbad-4875-8b64-7dae2f8ce5ad" providerId="ADAL" clId="{E8C9F860-B328-4F61-9E58-E8A3F0AFC1C2}" dt="2020-06-02T05:06:59.364" v="1324" actId="20577"/>
        <pc:sldMkLst>
          <pc:docMk/>
          <pc:sldMk cId="1085337809" sldId="324"/>
        </pc:sldMkLst>
        <pc:spChg chg="mod">
          <ac:chgData name="Miraval, Connor" userId="30029595-fbad-4875-8b64-7dae2f8ce5ad" providerId="ADAL" clId="{E8C9F860-B328-4F61-9E58-E8A3F0AFC1C2}" dt="2020-06-02T05:06:59.364" v="1324" actId="20577"/>
          <ac:spMkLst>
            <pc:docMk/>
            <pc:sldMk cId="1085337809" sldId="324"/>
            <ac:spMk id="29703" creationId="{00000000-0000-0000-0000-000000000000}"/>
          </ac:spMkLst>
        </pc:spChg>
      </pc:sldChg>
      <pc:sldChg chg="modSp">
        <pc:chgData name="Miraval, Connor" userId="30029595-fbad-4875-8b64-7dae2f8ce5ad" providerId="ADAL" clId="{E8C9F860-B328-4F61-9E58-E8A3F0AFC1C2}" dt="2020-06-02T05:03:00.413" v="1084" actId="20577"/>
        <pc:sldMkLst>
          <pc:docMk/>
          <pc:sldMk cId="2074262732" sldId="329"/>
        </pc:sldMkLst>
        <pc:spChg chg="mod">
          <ac:chgData name="Miraval, Connor" userId="30029595-fbad-4875-8b64-7dae2f8ce5ad" providerId="ADAL" clId="{E8C9F860-B328-4F61-9E58-E8A3F0AFC1C2}" dt="2020-06-02T05:03:00.413" v="1084" actId="20577"/>
          <ac:spMkLst>
            <pc:docMk/>
            <pc:sldMk cId="2074262732" sldId="329"/>
            <ac:spMk id="18433" creationId="{00000000-0000-0000-0000-000000000000}"/>
          </ac:spMkLst>
        </pc:spChg>
      </pc:sldChg>
      <pc:sldChg chg="modSp">
        <pc:chgData name="Miraval, Connor" userId="30029595-fbad-4875-8b64-7dae2f8ce5ad" providerId="ADAL" clId="{E8C9F860-B328-4F61-9E58-E8A3F0AFC1C2}" dt="2020-06-02T05:06:21.447" v="1270" actId="20577"/>
        <pc:sldMkLst>
          <pc:docMk/>
          <pc:sldMk cId="1086575544" sldId="331"/>
        </pc:sldMkLst>
        <pc:spChg chg="mod">
          <ac:chgData name="Miraval, Connor" userId="30029595-fbad-4875-8b64-7dae2f8ce5ad" providerId="ADAL" clId="{E8C9F860-B328-4F61-9E58-E8A3F0AFC1C2}" dt="2020-06-02T05:06:21.447" v="1270" actId="20577"/>
          <ac:spMkLst>
            <pc:docMk/>
            <pc:sldMk cId="1086575544" sldId="331"/>
            <ac:spMk id="18433" creationId="{00000000-0000-0000-0000-000000000000}"/>
          </ac:spMkLst>
        </pc:spChg>
      </pc:sldChg>
      <pc:sldChg chg="modSp">
        <pc:chgData name="Miraval, Connor" userId="30029595-fbad-4875-8b64-7dae2f8ce5ad" providerId="ADAL" clId="{E8C9F860-B328-4F61-9E58-E8A3F0AFC1C2}" dt="2020-06-02T05:03:17.608" v="1108" actId="20577"/>
        <pc:sldMkLst>
          <pc:docMk/>
          <pc:sldMk cId="2949479276" sldId="336"/>
        </pc:sldMkLst>
        <pc:spChg chg="mod">
          <ac:chgData name="Miraval, Connor" userId="30029595-fbad-4875-8b64-7dae2f8ce5ad" providerId="ADAL" clId="{E8C9F860-B328-4F61-9E58-E8A3F0AFC1C2}" dt="2020-05-26T13:49:06.996" v="478" actId="20577"/>
          <ac:spMkLst>
            <pc:docMk/>
            <pc:sldMk cId="2949479276" sldId="336"/>
            <ac:spMk id="10" creationId="{55F888C4-4B16-4337-AE2F-9531C03C90C1}"/>
          </ac:spMkLst>
        </pc:spChg>
        <pc:spChg chg="mod">
          <ac:chgData name="Miraval, Connor" userId="30029595-fbad-4875-8b64-7dae2f8ce5ad" providerId="ADAL" clId="{E8C9F860-B328-4F61-9E58-E8A3F0AFC1C2}" dt="2020-06-02T05:03:17.608" v="1108" actId="20577"/>
          <ac:spMkLst>
            <pc:docMk/>
            <pc:sldMk cId="2949479276" sldId="336"/>
            <ac:spMk id="18433" creationId="{00000000-0000-0000-0000-000000000000}"/>
          </ac:spMkLst>
        </pc:spChg>
      </pc:sldChg>
      <pc:sldChg chg="modSp">
        <pc:chgData name="Miraval, Connor" userId="30029595-fbad-4875-8b64-7dae2f8ce5ad" providerId="ADAL" clId="{E8C9F860-B328-4F61-9E58-E8A3F0AFC1C2}" dt="2020-06-02T05:03:07.911" v="1096" actId="20577"/>
        <pc:sldMkLst>
          <pc:docMk/>
          <pc:sldMk cId="2644301526" sldId="338"/>
        </pc:sldMkLst>
        <pc:spChg chg="mod">
          <ac:chgData name="Miraval, Connor" userId="30029595-fbad-4875-8b64-7dae2f8ce5ad" providerId="ADAL" clId="{E8C9F860-B328-4F61-9E58-E8A3F0AFC1C2}" dt="2020-06-02T05:03:07.911" v="1096" actId="20577"/>
          <ac:spMkLst>
            <pc:docMk/>
            <pc:sldMk cId="2644301526" sldId="338"/>
            <ac:spMk id="18433" creationId="{00000000-0000-0000-0000-000000000000}"/>
          </ac:spMkLst>
        </pc:spChg>
      </pc:sldChg>
      <pc:sldChg chg="modSp">
        <pc:chgData name="Miraval, Connor" userId="30029595-fbad-4875-8b64-7dae2f8ce5ad" providerId="ADAL" clId="{E8C9F860-B328-4F61-9E58-E8A3F0AFC1C2}" dt="2020-06-02T05:06:32.748" v="1284" actId="20577"/>
        <pc:sldMkLst>
          <pc:docMk/>
          <pc:sldMk cId="3866638745" sldId="345"/>
        </pc:sldMkLst>
        <pc:spChg chg="mod">
          <ac:chgData name="Miraval, Connor" userId="30029595-fbad-4875-8b64-7dae2f8ce5ad" providerId="ADAL" clId="{E8C9F860-B328-4F61-9E58-E8A3F0AFC1C2}" dt="2020-06-02T05:06:32.748" v="1284" actId="20577"/>
          <ac:spMkLst>
            <pc:docMk/>
            <pc:sldMk cId="3866638745" sldId="345"/>
            <ac:spMk id="4" creationId="{21CC7728-6F03-40AA-ADF5-105A8F489B2E}"/>
          </ac:spMkLst>
        </pc:spChg>
      </pc:sldChg>
      <pc:sldChg chg="modSp">
        <pc:chgData name="Miraval, Connor" userId="30029595-fbad-4875-8b64-7dae2f8ce5ad" providerId="ADAL" clId="{E8C9F860-B328-4F61-9E58-E8A3F0AFC1C2}" dt="2020-06-02T05:07:18.497" v="1336" actId="20577"/>
        <pc:sldMkLst>
          <pc:docMk/>
          <pc:sldMk cId="4261401494" sldId="728"/>
        </pc:sldMkLst>
        <pc:spChg chg="mod">
          <ac:chgData name="Miraval, Connor" userId="30029595-fbad-4875-8b64-7dae2f8ce5ad" providerId="ADAL" clId="{E8C9F860-B328-4F61-9E58-E8A3F0AFC1C2}" dt="2020-06-02T05:07:18.497" v="1336" actId="20577"/>
          <ac:spMkLst>
            <pc:docMk/>
            <pc:sldMk cId="4261401494" sldId="728"/>
            <ac:spMk id="31746" creationId="{00000000-0000-0000-0000-000000000000}"/>
          </ac:spMkLst>
        </pc:spChg>
      </pc:sldChg>
      <pc:sldChg chg="modSp">
        <pc:chgData name="Miraval, Connor" userId="30029595-fbad-4875-8b64-7dae2f8ce5ad" providerId="ADAL" clId="{E8C9F860-B328-4F61-9E58-E8A3F0AFC1C2}" dt="2020-06-02T05:03:32.290" v="1120" actId="20577"/>
        <pc:sldMkLst>
          <pc:docMk/>
          <pc:sldMk cId="3747429181" sldId="729"/>
        </pc:sldMkLst>
        <pc:spChg chg="mod">
          <ac:chgData name="Miraval, Connor" userId="30029595-fbad-4875-8b64-7dae2f8ce5ad" providerId="ADAL" clId="{E8C9F860-B328-4F61-9E58-E8A3F0AFC1C2}" dt="2020-06-02T05:03:32.290" v="1120" actId="20577"/>
          <ac:spMkLst>
            <pc:docMk/>
            <pc:sldMk cId="3747429181" sldId="729"/>
            <ac:spMk id="18433" creationId="{00000000-0000-0000-0000-000000000000}"/>
          </ac:spMkLst>
        </pc:spChg>
      </pc:sldChg>
      <pc:sldChg chg="add del">
        <pc:chgData name="Miraval, Connor" userId="30029595-fbad-4875-8b64-7dae2f8ce5ad" providerId="ADAL" clId="{E8C9F860-B328-4F61-9E58-E8A3F0AFC1C2}" dt="2020-05-26T13:48:59.103" v="459" actId="2696"/>
        <pc:sldMkLst>
          <pc:docMk/>
          <pc:sldMk cId="51791003" sldId="730"/>
        </pc:sldMkLst>
      </pc:sldChg>
      <pc:sldChg chg="add del">
        <pc:chgData name="Miraval, Connor" userId="30029595-fbad-4875-8b64-7dae2f8ce5ad" providerId="ADAL" clId="{E8C9F860-B328-4F61-9E58-E8A3F0AFC1C2}" dt="2020-05-26T13:48:59.198" v="469" actId="2696"/>
        <pc:sldMkLst>
          <pc:docMk/>
          <pc:sldMk cId="2473217243" sldId="731"/>
        </pc:sldMkLst>
      </pc:sldChg>
      <pc:sldChg chg="add del">
        <pc:chgData name="Miraval, Connor" userId="30029595-fbad-4875-8b64-7dae2f8ce5ad" providerId="ADAL" clId="{E8C9F860-B328-4F61-9E58-E8A3F0AFC1C2}" dt="2020-05-26T13:48:59.187" v="468" actId="2696"/>
        <pc:sldMkLst>
          <pc:docMk/>
          <pc:sldMk cId="3781442729" sldId="732"/>
        </pc:sldMkLst>
      </pc:sldChg>
      <pc:sldChg chg="add del">
        <pc:chgData name="Miraval, Connor" userId="30029595-fbad-4875-8b64-7dae2f8ce5ad" providerId="ADAL" clId="{E8C9F860-B328-4F61-9E58-E8A3F0AFC1C2}" dt="2020-05-26T13:48:59.178" v="467" actId="2696"/>
        <pc:sldMkLst>
          <pc:docMk/>
          <pc:sldMk cId="3818999253" sldId="733"/>
        </pc:sldMkLst>
      </pc:sldChg>
      <pc:sldChg chg="add del">
        <pc:chgData name="Miraval, Connor" userId="30029595-fbad-4875-8b64-7dae2f8ce5ad" providerId="ADAL" clId="{E8C9F860-B328-4F61-9E58-E8A3F0AFC1C2}" dt="2020-05-26T13:48:59.168" v="466" actId="2696"/>
        <pc:sldMkLst>
          <pc:docMk/>
          <pc:sldMk cId="3156082531" sldId="734"/>
        </pc:sldMkLst>
      </pc:sldChg>
      <pc:sldChg chg="add del">
        <pc:chgData name="Miraval, Connor" userId="30029595-fbad-4875-8b64-7dae2f8ce5ad" providerId="ADAL" clId="{E8C9F860-B328-4F61-9E58-E8A3F0AFC1C2}" dt="2020-05-26T13:48:59.161" v="465" actId="2696"/>
        <pc:sldMkLst>
          <pc:docMk/>
          <pc:sldMk cId="407053687" sldId="735"/>
        </pc:sldMkLst>
      </pc:sldChg>
      <pc:sldChg chg="add del">
        <pc:chgData name="Miraval, Connor" userId="30029595-fbad-4875-8b64-7dae2f8ce5ad" providerId="ADAL" clId="{E8C9F860-B328-4F61-9E58-E8A3F0AFC1C2}" dt="2020-05-26T13:48:59.152" v="464" actId="2696"/>
        <pc:sldMkLst>
          <pc:docMk/>
          <pc:sldMk cId="3748542574" sldId="736"/>
        </pc:sldMkLst>
      </pc:sldChg>
      <pc:sldChg chg="add del">
        <pc:chgData name="Miraval, Connor" userId="30029595-fbad-4875-8b64-7dae2f8ce5ad" providerId="ADAL" clId="{E8C9F860-B328-4F61-9E58-E8A3F0AFC1C2}" dt="2020-05-26T13:48:59.142" v="463" actId="2696"/>
        <pc:sldMkLst>
          <pc:docMk/>
          <pc:sldMk cId="4079295401" sldId="737"/>
        </pc:sldMkLst>
      </pc:sldChg>
      <pc:sldChg chg="add del">
        <pc:chgData name="Miraval, Connor" userId="30029595-fbad-4875-8b64-7dae2f8ce5ad" providerId="ADAL" clId="{E8C9F860-B328-4F61-9E58-E8A3F0AFC1C2}" dt="2020-05-26T13:48:59.132" v="462" actId="2696"/>
        <pc:sldMkLst>
          <pc:docMk/>
          <pc:sldMk cId="2948372153" sldId="738"/>
        </pc:sldMkLst>
      </pc:sldChg>
      <pc:sldChg chg="add del">
        <pc:chgData name="Miraval, Connor" userId="30029595-fbad-4875-8b64-7dae2f8ce5ad" providerId="ADAL" clId="{E8C9F860-B328-4F61-9E58-E8A3F0AFC1C2}" dt="2020-05-26T13:48:59.122" v="461" actId="2696"/>
        <pc:sldMkLst>
          <pc:docMk/>
          <pc:sldMk cId="3058230128" sldId="739"/>
        </pc:sldMkLst>
      </pc:sldChg>
      <pc:sldChg chg="add del">
        <pc:chgData name="Miraval, Connor" userId="30029595-fbad-4875-8b64-7dae2f8ce5ad" providerId="ADAL" clId="{E8C9F860-B328-4F61-9E58-E8A3F0AFC1C2}" dt="2020-05-26T13:48:59.112" v="460" actId="2696"/>
        <pc:sldMkLst>
          <pc:docMk/>
          <pc:sldMk cId="2590414739" sldId="740"/>
        </pc:sldMkLst>
      </pc:sldChg>
      <pc:sldChg chg="addSp delSp modSp add">
        <pc:chgData name="Miraval, Connor" userId="30029595-fbad-4875-8b64-7dae2f8ce5ad" providerId="ADAL" clId="{E8C9F860-B328-4F61-9E58-E8A3F0AFC1C2}" dt="2020-06-02T05:23:23.737" v="1861" actId="1037"/>
        <pc:sldMkLst>
          <pc:docMk/>
          <pc:sldMk cId="583360451" sldId="741"/>
        </pc:sldMkLst>
        <pc:spChg chg="mod">
          <ac:chgData name="Miraval, Connor" userId="30029595-fbad-4875-8b64-7dae2f8ce5ad" providerId="ADAL" clId="{E8C9F860-B328-4F61-9E58-E8A3F0AFC1C2}" dt="2020-06-02T05:23:23.737" v="1861" actId="1037"/>
          <ac:spMkLst>
            <pc:docMk/>
            <pc:sldMk cId="583360451" sldId="741"/>
            <ac:spMk id="2" creationId="{BD3CD707-7E95-447B-8E4D-3DF8EA30296C}"/>
          </ac:spMkLst>
        </pc:spChg>
        <pc:spChg chg="mod">
          <ac:chgData name="Miraval, Connor" userId="30029595-fbad-4875-8b64-7dae2f8ce5ad" providerId="ADAL" clId="{E8C9F860-B328-4F61-9E58-E8A3F0AFC1C2}" dt="2020-06-02T05:04:25.198" v="1144" actId="20577"/>
          <ac:spMkLst>
            <pc:docMk/>
            <pc:sldMk cId="583360451" sldId="741"/>
            <ac:spMk id="4" creationId="{7E7A8B9B-2800-4F1F-BC73-9D0C050D0ECD}"/>
          </ac:spMkLst>
        </pc:spChg>
        <pc:picChg chg="add del mod ord">
          <ac:chgData name="Miraval, Connor" userId="30029595-fbad-4875-8b64-7dae2f8ce5ad" providerId="ADAL" clId="{E8C9F860-B328-4F61-9E58-E8A3F0AFC1C2}" dt="2020-06-02T05:21:19.664" v="1849" actId="478"/>
          <ac:picMkLst>
            <pc:docMk/>
            <pc:sldMk cId="583360451" sldId="741"/>
            <ac:picMk id="3" creationId="{87A682EE-109B-46DE-A29E-B6C395B0B664}"/>
          </ac:picMkLst>
        </pc:picChg>
        <pc:picChg chg="add mod ord">
          <ac:chgData name="Miraval, Connor" userId="30029595-fbad-4875-8b64-7dae2f8ce5ad" providerId="ADAL" clId="{E8C9F860-B328-4F61-9E58-E8A3F0AFC1C2}" dt="2020-06-02T05:21:38.466" v="1853" actId="167"/>
          <ac:picMkLst>
            <pc:docMk/>
            <pc:sldMk cId="583360451" sldId="741"/>
            <ac:picMk id="7" creationId="{91E5762F-01C9-4A93-BF8A-3D1479DF557C}"/>
          </ac:picMkLst>
        </pc:picChg>
        <pc:picChg chg="del">
          <ac:chgData name="Miraval, Connor" userId="30029595-fbad-4875-8b64-7dae2f8ce5ad" providerId="ADAL" clId="{E8C9F860-B328-4F61-9E58-E8A3F0AFC1C2}" dt="2020-05-26T13:17:36.596" v="1" actId="478"/>
          <ac:picMkLst>
            <pc:docMk/>
            <pc:sldMk cId="583360451" sldId="741"/>
            <ac:picMk id="7" creationId="{92B737A1-50AA-4A8E-8434-F7CA16E6CD37}"/>
          </ac:picMkLst>
        </pc:picChg>
      </pc:sldChg>
      <pc:sldChg chg="addSp delSp modSp add">
        <pc:chgData name="Miraval, Connor" userId="30029595-fbad-4875-8b64-7dae2f8ce5ad" providerId="ADAL" clId="{E8C9F860-B328-4F61-9E58-E8A3F0AFC1C2}" dt="2020-06-02T05:23:28.205" v="1866" actId="1038"/>
        <pc:sldMkLst>
          <pc:docMk/>
          <pc:sldMk cId="1056619700" sldId="742"/>
        </pc:sldMkLst>
        <pc:spChg chg="mod">
          <ac:chgData name="Miraval, Connor" userId="30029595-fbad-4875-8b64-7dae2f8ce5ad" providerId="ADAL" clId="{E8C9F860-B328-4F61-9E58-E8A3F0AFC1C2}" dt="2020-06-02T05:23:28.205" v="1866" actId="1038"/>
          <ac:spMkLst>
            <pc:docMk/>
            <pc:sldMk cId="1056619700" sldId="742"/>
            <ac:spMk id="2" creationId="{BD3CD707-7E95-447B-8E4D-3DF8EA30296C}"/>
          </ac:spMkLst>
        </pc:spChg>
        <pc:spChg chg="mod">
          <ac:chgData name="Miraval, Connor" userId="30029595-fbad-4875-8b64-7dae2f8ce5ad" providerId="ADAL" clId="{E8C9F860-B328-4F61-9E58-E8A3F0AFC1C2}" dt="2020-06-02T05:04:31.590" v="1156" actId="20577"/>
          <ac:spMkLst>
            <pc:docMk/>
            <pc:sldMk cId="1056619700" sldId="742"/>
            <ac:spMk id="4" creationId="{7E7A8B9B-2800-4F1F-BC73-9D0C050D0ECD}"/>
          </ac:spMkLst>
        </pc:spChg>
        <pc:picChg chg="add mod ord">
          <ac:chgData name="Miraval, Connor" userId="30029595-fbad-4875-8b64-7dae2f8ce5ad" providerId="ADAL" clId="{E8C9F860-B328-4F61-9E58-E8A3F0AFC1C2}" dt="2020-06-02T05:23:09.294" v="1858" actId="167"/>
          <ac:picMkLst>
            <pc:docMk/>
            <pc:sldMk cId="1056619700" sldId="742"/>
            <ac:picMk id="3" creationId="{7173A103-C8D1-44C5-9335-51729CACB4CA}"/>
          </ac:picMkLst>
        </pc:picChg>
        <pc:picChg chg="del">
          <ac:chgData name="Miraval, Connor" userId="30029595-fbad-4875-8b64-7dae2f8ce5ad" providerId="ADAL" clId="{E8C9F860-B328-4F61-9E58-E8A3F0AFC1C2}" dt="2020-05-26T13:17:56.569" v="22" actId="478"/>
          <ac:picMkLst>
            <pc:docMk/>
            <pc:sldMk cId="1056619700" sldId="742"/>
            <ac:picMk id="3" creationId="{87A682EE-109B-46DE-A29E-B6C395B0B664}"/>
          </ac:picMkLst>
        </pc:picChg>
        <pc:picChg chg="add del mod ord">
          <ac:chgData name="Miraval, Connor" userId="30029595-fbad-4875-8b64-7dae2f8ce5ad" providerId="ADAL" clId="{E8C9F860-B328-4F61-9E58-E8A3F0AFC1C2}" dt="2020-06-02T05:22:54.191" v="1854" actId="478"/>
          <ac:picMkLst>
            <pc:docMk/>
            <pc:sldMk cId="1056619700" sldId="742"/>
            <ac:picMk id="7" creationId="{F83869AF-D0C4-4D95-B274-A3903FF67A37}"/>
          </ac:picMkLst>
        </pc:picChg>
      </pc:sldChg>
      <pc:sldChg chg="addSp delSp modSp add">
        <pc:chgData name="Miraval, Connor" userId="30029595-fbad-4875-8b64-7dae2f8ce5ad" providerId="ADAL" clId="{E8C9F860-B328-4F61-9E58-E8A3F0AFC1C2}" dt="2020-06-02T05:33:00.794" v="1885" actId="167"/>
        <pc:sldMkLst>
          <pc:docMk/>
          <pc:sldMk cId="1573188275" sldId="743"/>
        </pc:sldMkLst>
        <pc:spChg chg="mod">
          <ac:chgData name="Miraval, Connor" userId="30029595-fbad-4875-8b64-7dae2f8ce5ad" providerId="ADAL" clId="{E8C9F860-B328-4F61-9E58-E8A3F0AFC1C2}" dt="2020-06-02T05:24:28.178" v="1878" actId="255"/>
          <ac:spMkLst>
            <pc:docMk/>
            <pc:sldMk cId="1573188275" sldId="743"/>
            <ac:spMk id="2" creationId="{BD3CD707-7E95-447B-8E4D-3DF8EA30296C}"/>
          </ac:spMkLst>
        </pc:spChg>
        <pc:spChg chg="mod">
          <ac:chgData name="Miraval, Connor" userId="30029595-fbad-4875-8b64-7dae2f8ce5ad" providerId="ADAL" clId="{E8C9F860-B328-4F61-9E58-E8A3F0AFC1C2}" dt="2020-06-02T05:04:44.416" v="1170" actId="20577"/>
          <ac:spMkLst>
            <pc:docMk/>
            <pc:sldMk cId="1573188275" sldId="743"/>
            <ac:spMk id="4" creationId="{7E7A8B9B-2800-4F1F-BC73-9D0C050D0ECD}"/>
          </ac:spMkLst>
        </pc:spChg>
        <pc:picChg chg="add del mod ord">
          <ac:chgData name="Miraval, Connor" userId="30029595-fbad-4875-8b64-7dae2f8ce5ad" providerId="ADAL" clId="{E8C9F860-B328-4F61-9E58-E8A3F0AFC1C2}" dt="2020-06-02T05:32:39.995" v="1881" actId="478"/>
          <ac:picMkLst>
            <pc:docMk/>
            <pc:sldMk cId="1573188275" sldId="743"/>
            <ac:picMk id="3" creationId="{65F5DBDA-0628-4F38-9DB7-B92F1A9F920D}"/>
          </ac:picMkLst>
        </pc:picChg>
        <pc:picChg chg="add mod ord">
          <ac:chgData name="Miraval, Connor" userId="30029595-fbad-4875-8b64-7dae2f8ce5ad" providerId="ADAL" clId="{E8C9F860-B328-4F61-9E58-E8A3F0AFC1C2}" dt="2020-06-02T05:33:00.794" v="1885" actId="167"/>
          <ac:picMkLst>
            <pc:docMk/>
            <pc:sldMk cId="1573188275" sldId="743"/>
            <ac:picMk id="7" creationId="{6C857863-30E3-43CD-B28E-CDFF828BCA54}"/>
          </ac:picMkLst>
        </pc:picChg>
        <pc:picChg chg="del">
          <ac:chgData name="Miraval, Connor" userId="30029595-fbad-4875-8b64-7dae2f8ce5ad" providerId="ADAL" clId="{E8C9F860-B328-4F61-9E58-E8A3F0AFC1C2}" dt="2020-05-26T13:19:08.079" v="53" actId="478"/>
          <ac:picMkLst>
            <pc:docMk/>
            <pc:sldMk cId="1573188275" sldId="743"/>
            <ac:picMk id="7" creationId="{F83869AF-D0C4-4D95-B274-A3903FF67A37}"/>
          </ac:picMkLst>
        </pc:picChg>
      </pc:sldChg>
      <pc:sldChg chg="addSp delSp modSp add ord">
        <pc:chgData name="Miraval, Connor" userId="30029595-fbad-4875-8b64-7dae2f8ce5ad" providerId="ADAL" clId="{E8C9F860-B328-4F61-9E58-E8A3F0AFC1C2}" dt="2020-06-02T05:36:01.771" v="1896" actId="1036"/>
        <pc:sldMkLst>
          <pc:docMk/>
          <pc:sldMk cId="3911458631" sldId="744"/>
        </pc:sldMkLst>
        <pc:spChg chg="mod">
          <ac:chgData name="Miraval, Connor" userId="30029595-fbad-4875-8b64-7dae2f8ce5ad" providerId="ADAL" clId="{E8C9F860-B328-4F61-9E58-E8A3F0AFC1C2}" dt="2020-06-02T05:36:01.771" v="1896" actId="1036"/>
          <ac:spMkLst>
            <pc:docMk/>
            <pc:sldMk cId="3911458631" sldId="744"/>
            <ac:spMk id="2" creationId="{BD3CD707-7E95-447B-8E4D-3DF8EA30296C}"/>
          </ac:spMkLst>
        </pc:spChg>
        <pc:spChg chg="mod">
          <ac:chgData name="Miraval, Connor" userId="30029595-fbad-4875-8b64-7dae2f8ce5ad" providerId="ADAL" clId="{E8C9F860-B328-4F61-9E58-E8A3F0AFC1C2}" dt="2020-06-02T05:04:49.603" v="1176" actId="20577"/>
          <ac:spMkLst>
            <pc:docMk/>
            <pc:sldMk cId="3911458631" sldId="744"/>
            <ac:spMk id="4" creationId="{7E7A8B9B-2800-4F1F-BC73-9D0C050D0ECD}"/>
          </ac:spMkLst>
        </pc:spChg>
        <pc:picChg chg="add del mod ord">
          <ac:chgData name="Miraval, Connor" userId="30029595-fbad-4875-8b64-7dae2f8ce5ad" providerId="ADAL" clId="{E8C9F860-B328-4F61-9E58-E8A3F0AFC1C2}" dt="2020-06-02T05:34:09.557" v="1886" actId="478"/>
          <ac:picMkLst>
            <pc:docMk/>
            <pc:sldMk cId="3911458631" sldId="744"/>
            <ac:picMk id="3" creationId="{7A644571-09F1-4D9D-9751-F3FCC964CA3D}"/>
          </ac:picMkLst>
        </pc:picChg>
        <pc:picChg chg="add mod ord">
          <ac:chgData name="Miraval, Connor" userId="30029595-fbad-4875-8b64-7dae2f8ce5ad" providerId="ADAL" clId="{E8C9F860-B328-4F61-9E58-E8A3F0AFC1C2}" dt="2020-06-02T05:34:26.776" v="1890" actId="167"/>
          <ac:picMkLst>
            <pc:docMk/>
            <pc:sldMk cId="3911458631" sldId="744"/>
            <ac:picMk id="7" creationId="{9AC04C83-3B49-47FE-AEAC-F2219F1DD5E3}"/>
          </ac:picMkLst>
        </pc:picChg>
        <pc:picChg chg="del">
          <ac:chgData name="Miraval, Connor" userId="30029595-fbad-4875-8b64-7dae2f8ce5ad" providerId="ADAL" clId="{E8C9F860-B328-4F61-9E58-E8A3F0AFC1C2}" dt="2020-05-26T13:23:59.918" v="133" actId="478"/>
          <ac:picMkLst>
            <pc:docMk/>
            <pc:sldMk cId="3911458631" sldId="744"/>
            <ac:picMk id="7" creationId="{F83869AF-D0C4-4D95-B274-A3903FF67A37}"/>
          </ac:picMkLst>
        </pc:picChg>
      </pc:sldChg>
      <pc:sldChg chg="addSp delSp modSp add">
        <pc:chgData name="Miraval, Connor" userId="30029595-fbad-4875-8b64-7dae2f8ce5ad" providerId="ADAL" clId="{E8C9F860-B328-4F61-9E58-E8A3F0AFC1C2}" dt="2020-06-02T05:42:36.072" v="1901" actId="167"/>
        <pc:sldMkLst>
          <pc:docMk/>
          <pc:sldMk cId="1291968552" sldId="745"/>
        </pc:sldMkLst>
        <pc:spChg chg="mod">
          <ac:chgData name="Miraval, Connor" userId="30029595-fbad-4875-8b64-7dae2f8ce5ad" providerId="ADAL" clId="{E8C9F860-B328-4F61-9E58-E8A3F0AFC1C2}" dt="2020-06-02T05:35:09.638" v="1895" actId="1037"/>
          <ac:spMkLst>
            <pc:docMk/>
            <pc:sldMk cId="1291968552" sldId="745"/>
            <ac:spMk id="2" creationId="{BD3CD707-7E95-447B-8E4D-3DF8EA30296C}"/>
          </ac:spMkLst>
        </pc:spChg>
        <pc:spChg chg="mod">
          <ac:chgData name="Miraval, Connor" userId="30029595-fbad-4875-8b64-7dae2f8ce5ad" providerId="ADAL" clId="{E8C9F860-B328-4F61-9E58-E8A3F0AFC1C2}" dt="2020-06-02T05:04:56.755" v="1182" actId="20577"/>
          <ac:spMkLst>
            <pc:docMk/>
            <pc:sldMk cId="1291968552" sldId="745"/>
            <ac:spMk id="4" creationId="{7E7A8B9B-2800-4F1F-BC73-9D0C050D0ECD}"/>
          </ac:spMkLst>
        </pc:spChg>
        <pc:picChg chg="add mod ord">
          <ac:chgData name="Miraval, Connor" userId="30029595-fbad-4875-8b64-7dae2f8ce5ad" providerId="ADAL" clId="{E8C9F860-B328-4F61-9E58-E8A3F0AFC1C2}" dt="2020-06-02T05:42:36.072" v="1901" actId="167"/>
          <ac:picMkLst>
            <pc:docMk/>
            <pc:sldMk cId="1291968552" sldId="745"/>
            <ac:picMk id="3" creationId="{484FFB9F-2365-4A50-B35C-4757C05AAB2C}"/>
          </ac:picMkLst>
        </pc:picChg>
        <pc:picChg chg="del">
          <ac:chgData name="Miraval, Connor" userId="30029595-fbad-4875-8b64-7dae2f8ce5ad" providerId="ADAL" clId="{E8C9F860-B328-4F61-9E58-E8A3F0AFC1C2}" dt="2020-05-26T13:29:06.613" v="156" actId="478"/>
          <ac:picMkLst>
            <pc:docMk/>
            <pc:sldMk cId="1291968552" sldId="745"/>
            <ac:picMk id="3" creationId="{7A644571-09F1-4D9D-9751-F3FCC964CA3D}"/>
          </ac:picMkLst>
        </pc:picChg>
        <pc:picChg chg="add del mod ord">
          <ac:chgData name="Miraval, Connor" userId="30029595-fbad-4875-8b64-7dae2f8ce5ad" providerId="ADAL" clId="{E8C9F860-B328-4F61-9E58-E8A3F0AFC1C2}" dt="2020-06-02T05:42:23.040" v="1897" actId="478"/>
          <ac:picMkLst>
            <pc:docMk/>
            <pc:sldMk cId="1291968552" sldId="745"/>
            <ac:picMk id="7" creationId="{9205A656-F3F1-412C-AADF-8D44BDA81A17}"/>
          </ac:picMkLst>
        </pc:picChg>
      </pc:sldChg>
      <pc:sldChg chg="addSp delSp modSp add">
        <pc:chgData name="Miraval, Connor" userId="30029595-fbad-4875-8b64-7dae2f8ce5ad" providerId="ADAL" clId="{E8C9F860-B328-4F61-9E58-E8A3F0AFC1C2}" dt="2020-06-02T05:46:31.498" v="1912" actId="1037"/>
        <pc:sldMkLst>
          <pc:docMk/>
          <pc:sldMk cId="2602381624" sldId="746"/>
        </pc:sldMkLst>
        <pc:spChg chg="mod">
          <ac:chgData name="Miraval, Connor" userId="30029595-fbad-4875-8b64-7dae2f8ce5ad" providerId="ADAL" clId="{E8C9F860-B328-4F61-9E58-E8A3F0AFC1C2}" dt="2020-06-02T05:46:31.498" v="1912" actId="1037"/>
          <ac:spMkLst>
            <pc:docMk/>
            <pc:sldMk cId="2602381624" sldId="746"/>
            <ac:spMk id="2" creationId="{BD3CD707-7E95-447B-8E4D-3DF8EA30296C}"/>
          </ac:spMkLst>
        </pc:spChg>
        <pc:spChg chg="mod">
          <ac:chgData name="Miraval, Connor" userId="30029595-fbad-4875-8b64-7dae2f8ce5ad" providerId="ADAL" clId="{E8C9F860-B328-4F61-9E58-E8A3F0AFC1C2}" dt="2020-06-02T05:05:02.680" v="1188" actId="20577"/>
          <ac:spMkLst>
            <pc:docMk/>
            <pc:sldMk cId="2602381624" sldId="746"/>
            <ac:spMk id="4" creationId="{7E7A8B9B-2800-4F1F-BC73-9D0C050D0ECD}"/>
          </ac:spMkLst>
        </pc:spChg>
        <pc:picChg chg="add del mod ord">
          <ac:chgData name="Miraval, Connor" userId="30029595-fbad-4875-8b64-7dae2f8ce5ad" providerId="ADAL" clId="{E8C9F860-B328-4F61-9E58-E8A3F0AFC1C2}" dt="2020-06-02T05:45:48.417" v="1902" actId="478"/>
          <ac:picMkLst>
            <pc:docMk/>
            <pc:sldMk cId="2602381624" sldId="746"/>
            <ac:picMk id="3" creationId="{45E458C7-7633-4BEE-9D96-B00F11702803}"/>
          </ac:picMkLst>
        </pc:picChg>
        <pc:picChg chg="add del">
          <ac:chgData name="Miraval, Connor" userId="30029595-fbad-4875-8b64-7dae2f8ce5ad" providerId="ADAL" clId="{E8C9F860-B328-4F61-9E58-E8A3F0AFC1C2}" dt="2020-06-02T05:45:52.229" v="1904" actId="478"/>
          <ac:picMkLst>
            <pc:docMk/>
            <pc:sldMk cId="2602381624" sldId="746"/>
            <ac:picMk id="7" creationId="{551305D9-4466-4DCC-9E5B-9A06CB87FDC1}"/>
          </ac:picMkLst>
        </pc:picChg>
        <pc:picChg chg="del">
          <ac:chgData name="Miraval, Connor" userId="30029595-fbad-4875-8b64-7dae2f8ce5ad" providerId="ADAL" clId="{E8C9F860-B328-4F61-9E58-E8A3F0AFC1C2}" dt="2020-05-26T13:30:02.042" v="171" actId="478"/>
          <ac:picMkLst>
            <pc:docMk/>
            <pc:sldMk cId="2602381624" sldId="746"/>
            <ac:picMk id="7" creationId="{9205A656-F3F1-412C-AADF-8D44BDA81A17}"/>
          </ac:picMkLst>
        </pc:picChg>
        <pc:picChg chg="add mod ord">
          <ac:chgData name="Miraval, Connor" userId="30029595-fbad-4875-8b64-7dae2f8ce5ad" providerId="ADAL" clId="{E8C9F860-B328-4F61-9E58-E8A3F0AFC1C2}" dt="2020-06-02T05:46:26.971" v="1909" actId="1076"/>
          <ac:picMkLst>
            <pc:docMk/>
            <pc:sldMk cId="2602381624" sldId="746"/>
            <ac:picMk id="8" creationId="{7E690E27-F69D-419C-8873-6CA293114ADE}"/>
          </ac:picMkLst>
        </pc:picChg>
      </pc:sldChg>
      <pc:sldChg chg="addSp delSp modSp add">
        <pc:chgData name="Miraval, Connor" userId="30029595-fbad-4875-8b64-7dae2f8ce5ad" providerId="ADAL" clId="{E8C9F860-B328-4F61-9E58-E8A3F0AFC1C2}" dt="2020-06-02T05:50:17.289" v="1920" actId="1037"/>
        <pc:sldMkLst>
          <pc:docMk/>
          <pc:sldMk cId="4095987086" sldId="747"/>
        </pc:sldMkLst>
        <pc:spChg chg="mod">
          <ac:chgData name="Miraval, Connor" userId="30029595-fbad-4875-8b64-7dae2f8ce5ad" providerId="ADAL" clId="{E8C9F860-B328-4F61-9E58-E8A3F0AFC1C2}" dt="2020-06-02T05:50:17.289" v="1920" actId="1037"/>
          <ac:spMkLst>
            <pc:docMk/>
            <pc:sldMk cId="4095987086" sldId="747"/>
            <ac:spMk id="2" creationId="{BD3CD707-7E95-447B-8E4D-3DF8EA30296C}"/>
          </ac:spMkLst>
        </pc:spChg>
        <pc:spChg chg="mod">
          <ac:chgData name="Miraval, Connor" userId="30029595-fbad-4875-8b64-7dae2f8ce5ad" providerId="ADAL" clId="{E8C9F860-B328-4F61-9E58-E8A3F0AFC1C2}" dt="2020-06-02T05:05:11.798" v="1194" actId="20577"/>
          <ac:spMkLst>
            <pc:docMk/>
            <pc:sldMk cId="4095987086" sldId="747"/>
            <ac:spMk id="4" creationId="{7E7A8B9B-2800-4F1F-BC73-9D0C050D0ECD}"/>
          </ac:spMkLst>
        </pc:spChg>
        <pc:picChg chg="del">
          <ac:chgData name="Miraval, Connor" userId="30029595-fbad-4875-8b64-7dae2f8ce5ad" providerId="ADAL" clId="{E8C9F860-B328-4F61-9E58-E8A3F0AFC1C2}" dt="2020-05-26T13:30:31.248" v="182" actId="478"/>
          <ac:picMkLst>
            <pc:docMk/>
            <pc:sldMk cId="4095987086" sldId="747"/>
            <ac:picMk id="3" creationId="{45E458C7-7633-4BEE-9D96-B00F11702803}"/>
          </ac:picMkLst>
        </pc:picChg>
        <pc:picChg chg="add mod ord">
          <ac:chgData name="Miraval, Connor" userId="30029595-fbad-4875-8b64-7dae2f8ce5ad" providerId="ADAL" clId="{E8C9F860-B328-4F61-9E58-E8A3F0AFC1C2}" dt="2020-06-02T05:50:12.130" v="1917" actId="167"/>
          <ac:picMkLst>
            <pc:docMk/>
            <pc:sldMk cId="4095987086" sldId="747"/>
            <ac:picMk id="3" creationId="{96F4814A-EDB4-4DCD-BD9E-D0479D644355}"/>
          </ac:picMkLst>
        </pc:picChg>
        <pc:picChg chg="add del mod ord">
          <ac:chgData name="Miraval, Connor" userId="30029595-fbad-4875-8b64-7dae2f8ce5ad" providerId="ADAL" clId="{E8C9F860-B328-4F61-9E58-E8A3F0AFC1C2}" dt="2020-06-02T05:49:51.007" v="1913" actId="478"/>
          <ac:picMkLst>
            <pc:docMk/>
            <pc:sldMk cId="4095987086" sldId="747"/>
            <ac:picMk id="7" creationId="{459E867C-19DB-4D5D-BCA5-8F58F213D5C9}"/>
          </ac:picMkLst>
        </pc:picChg>
      </pc:sldChg>
      <pc:sldChg chg="addSp delSp modSp add">
        <pc:chgData name="Miraval, Connor" userId="30029595-fbad-4875-8b64-7dae2f8ce5ad" providerId="ADAL" clId="{E8C9F860-B328-4F61-9E58-E8A3F0AFC1C2}" dt="2020-06-02T05:53:10.054" v="1928" actId="1037"/>
        <pc:sldMkLst>
          <pc:docMk/>
          <pc:sldMk cId="4120290529" sldId="748"/>
        </pc:sldMkLst>
        <pc:spChg chg="mod">
          <ac:chgData name="Miraval, Connor" userId="30029595-fbad-4875-8b64-7dae2f8ce5ad" providerId="ADAL" clId="{E8C9F860-B328-4F61-9E58-E8A3F0AFC1C2}" dt="2020-06-02T05:53:10.054" v="1928" actId="1037"/>
          <ac:spMkLst>
            <pc:docMk/>
            <pc:sldMk cId="4120290529" sldId="748"/>
            <ac:spMk id="2" creationId="{BD3CD707-7E95-447B-8E4D-3DF8EA30296C}"/>
          </ac:spMkLst>
        </pc:spChg>
        <pc:spChg chg="mod">
          <ac:chgData name="Miraval, Connor" userId="30029595-fbad-4875-8b64-7dae2f8ce5ad" providerId="ADAL" clId="{E8C9F860-B328-4F61-9E58-E8A3F0AFC1C2}" dt="2020-06-02T05:05:18.818" v="1200" actId="20577"/>
          <ac:spMkLst>
            <pc:docMk/>
            <pc:sldMk cId="4120290529" sldId="748"/>
            <ac:spMk id="4" creationId="{7E7A8B9B-2800-4F1F-BC73-9D0C050D0ECD}"/>
          </ac:spMkLst>
        </pc:spChg>
        <pc:picChg chg="add del mod ord">
          <ac:chgData name="Miraval, Connor" userId="30029595-fbad-4875-8b64-7dae2f8ce5ad" providerId="ADAL" clId="{E8C9F860-B328-4F61-9E58-E8A3F0AFC1C2}" dt="2020-06-02T05:52:44.512" v="1921" actId="478"/>
          <ac:picMkLst>
            <pc:docMk/>
            <pc:sldMk cId="4120290529" sldId="748"/>
            <ac:picMk id="3" creationId="{AC6213F9-B0CB-4A91-AEAD-B2CD3F061633}"/>
          </ac:picMkLst>
        </pc:picChg>
        <pc:picChg chg="add mod ord">
          <ac:chgData name="Miraval, Connor" userId="30029595-fbad-4875-8b64-7dae2f8ce5ad" providerId="ADAL" clId="{E8C9F860-B328-4F61-9E58-E8A3F0AFC1C2}" dt="2020-06-02T05:53:03.155" v="1925" actId="167"/>
          <ac:picMkLst>
            <pc:docMk/>
            <pc:sldMk cId="4120290529" sldId="748"/>
            <ac:picMk id="7" creationId="{28249820-8732-44AF-8441-BFA4EB6F0F1F}"/>
          </ac:picMkLst>
        </pc:picChg>
        <pc:picChg chg="del">
          <ac:chgData name="Miraval, Connor" userId="30029595-fbad-4875-8b64-7dae2f8ce5ad" providerId="ADAL" clId="{E8C9F860-B328-4F61-9E58-E8A3F0AFC1C2}" dt="2020-05-26T13:32:02.313" v="197" actId="478"/>
          <ac:picMkLst>
            <pc:docMk/>
            <pc:sldMk cId="4120290529" sldId="748"/>
            <ac:picMk id="7" creationId="{459E867C-19DB-4D5D-BCA5-8F58F213D5C9}"/>
          </ac:picMkLst>
        </pc:picChg>
      </pc:sldChg>
      <pc:sldChg chg="addSp delSp modSp add">
        <pc:chgData name="Miraval, Connor" userId="30029595-fbad-4875-8b64-7dae2f8ce5ad" providerId="ADAL" clId="{E8C9F860-B328-4F61-9E58-E8A3F0AFC1C2}" dt="2020-06-02T05:55:54.890" v="1936" actId="1037"/>
        <pc:sldMkLst>
          <pc:docMk/>
          <pc:sldMk cId="1538706556" sldId="749"/>
        </pc:sldMkLst>
        <pc:spChg chg="mod">
          <ac:chgData name="Miraval, Connor" userId="30029595-fbad-4875-8b64-7dae2f8ce5ad" providerId="ADAL" clId="{E8C9F860-B328-4F61-9E58-E8A3F0AFC1C2}" dt="2020-06-02T05:55:54.890" v="1936" actId="1037"/>
          <ac:spMkLst>
            <pc:docMk/>
            <pc:sldMk cId="1538706556" sldId="749"/>
            <ac:spMk id="2" creationId="{BD3CD707-7E95-447B-8E4D-3DF8EA30296C}"/>
          </ac:spMkLst>
        </pc:spChg>
        <pc:spChg chg="mod">
          <ac:chgData name="Miraval, Connor" userId="30029595-fbad-4875-8b64-7dae2f8ce5ad" providerId="ADAL" clId="{E8C9F860-B328-4F61-9E58-E8A3F0AFC1C2}" dt="2020-06-02T05:05:24.285" v="1206" actId="20577"/>
          <ac:spMkLst>
            <pc:docMk/>
            <pc:sldMk cId="1538706556" sldId="749"/>
            <ac:spMk id="4" creationId="{7E7A8B9B-2800-4F1F-BC73-9D0C050D0ECD}"/>
          </ac:spMkLst>
        </pc:spChg>
        <pc:picChg chg="add mod ord">
          <ac:chgData name="Miraval, Connor" userId="30029595-fbad-4875-8b64-7dae2f8ce5ad" providerId="ADAL" clId="{E8C9F860-B328-4F61-9E58-E8A3F0AFC1C2}" dt="2020-06-02T05:55:45.063" v="1933" actId="167"/>
          <ac:picMkLst>
            <pc:docMk/>
            <pc:sldMk cId="1538706556" sldId="749"/>
            <ac:picMk id="3" creationId="{3570F6E7-E6E1-46FB-B21A-1CD9DF72992B}"/>
          </ac:picMkLst>
        </pc:picChg>
        <pc:picChg chg="del">
          <ac:chgData name="Miraval, Connor" userId="30029595-fbad-4875-8b64-7dae2f8ce5ad" providerId="ADAL" clId="{E8C9F860-B328-4F61-9E58-E8A3F0AFC1C2}" dt="2020-05-26T13:33:44.245" v="225" actId="478"/>
          <ac:picMkLst>
            <pc:docMk/>
            <pc:sldMk cId="1538706556" sldId="749"/>
            <ac:picMk id="3" creationId="{AC6213F9-B0CB-4A91-AEAD-B2CD3F061633}"/>
          </ac:picMkLst>
        </pc:picChg>
        <pc:picChg chg="add del mod">
          <ac:chgData name="Miraval, Connor" userId="30029595-fbad-4875-8b64-7dae2f8ce5ad" providerId="ADAL" clId="{E8C9F860-B328-4F61-9E58-E8A3F0AFC1C2}" dt="2020-06-02T05:55:30.206" v="1929" actId="478"/>
          <ac:picMkLst>
            <pc:docMk/>
            <pc:sldMk cId="1538706556" sldId="749"/>
            <ac:picMk id="7" creationId="{55257C78-AC23-43C7-AA55-610B09FFDABD}"/>
          </ac:picMkLst>
        </pc:picChg>
      </pc:sldChg>
      <pc:sldChg chg="addSp delSp modSp add">
        <pc:chgData name="Miraval, Connor" userId="30029595-fbad-4875-8b64-7dae2f8ce5ad" providerId="ADAL" clId="{E8C9F860-B328-4F61-9E58-E8A3F0AFC1C2}" dt="2020-06-02T06:04:39.934" v="1945" actId="1037"/>
        <pc:sldMkLst>
          <pc:docMk/>
          <pc:sldMk cId="1573214573" sldId="750"/>
        </pc:sldMkLst>
        <pc:spChg chg="mod">
          <ac:chgData name="Miraval, Connor" userId="30029595-fbad-4875-8b64-7dae2f8ce5ad" providerId="ADAL" clId="{E8C9F860-B328-4F61-9E58-E8A3F0AFC1C2}" dt="2020-06-02T06:04:39.934" v="1945" actId="1037"/>
          <ac:spMkLst>
            <pc:docMk/>
            <pc:sldMk cId="1573214573" sldId="750"/>
            <ac:spMk id="2" creationId="{BD3CD707-7E95-447B-8E4D-3DF8EA30296C}"/>
          </ac:spMkLst>
        </pc:spChg>
        <pc:spChg chg="mod">
          <ac:chgData name="Miraval, Connor" userId="30029595-fbad-4875-8b64-7dae2f8ce5ad" providerId="ADAL" clId="{E8C9F860-B328-4F61-9E58-E8A3F0AFC1C2}" dt="2020-06-02T05:05:31.182" v="1212" actId="20577"/>
          <ac:spMkLst>
            <pc:docMk/>
            <pc:sldMk cId="1573214573" sldId="750"/>
            <ac:spMk id="4" creationId="{7E7A8B9B-2800-4F1F-BC73-9D0C050D0ECD}"/>
          </ac:spMkLst>
        </pc:spChg>
        <pc:picChg chg="add del mod ord">
          <ac:chgData name="Miraval, Connor" userId="30029595-fbad-4875-8b64-7dae2f8ce5ad" providerId="ADAL" clId="{E8C9F860-B328-4F61-9E58-E8A3F0AFC1C2}" dt="2020-06-02T06:00:51.336" v="1937" actId="478"/>
          <ac:picMkLst>
            <pc:docMk/>
            <pc:sldMk cId="1573214573" sldId="750"/>
            <ac:picMk id="3" creationId="{D1D884A0-29F1-41AB-AE2E-EE318C3C3CFC}"/>
          </ac:picMkLst>
        </pc:picChg>
        <pc:picChg chg="del">
          <ac:chgData name="Miraval, Connor" userId="30029595-fbad-4875-8b64-7dae2f8ce5ad" providerId="ADAL" clId="{E8C9F860-B328-4F61-9E58-E8A3F0AFC1C2}" dt="2020-05-26T13:35:35.722" v="238" actId="478"/>
          <ac:picMkLst>
            <pc:docMk/>
            <pc:sldMk cId="1573214573" sldId="750"/>
            <ac:picMk id="7" creationId="{55257C78-AC23-43C7-AA55-610B09FFDABD}"/>
          </ac:picMkLst>
        </pc:picChg>
        <pc:picChg chg="add mod ord">
          <ac:chgData name="Miraval, Connor" userId="30029595-fbad-4875-8b64-7dae2f8ce5ad" providerId="ADAL" clId="{E8C9F860-B328-4F61-9E58-E8A3F0AFC1C2}" dt="2020-06-02T06:01:08.020" v="1942" actId="167"/>
          <ac:picMkLst>
            <pc:docMk/>
            <pc:sldMk cId="1573214573" sldId="750"/>
            <ac:picMk id="7" creationId="{E25DB525-F19C-4437-8A8A-4E671B4C5311}"/>
          </ac:picMkLst>
        </pc:picChg>
      </pc:sldChg>
      <pc:sldChg chg="addSp delSp modSp add">
        <pc:chgData name="Miraval, Connor" userId="30029595-fbad-4875-8b64-7dae2f8ce5ad" providerId="ADAL" clId="{E8C9F860-B328-4F61-9E58-E8A3F0AFC1C2}" dt="2020-06-02T06:06:36.172" v="1953" actId="1076"/>
        <pc:sldMkLst>
          <pc:docMk/>
          <pc:sldMk cId="2500577946" sldId="751"/>
        </pc:sldMkLst>
        <pc:spChg chg="mod">
          <ac:chgData name="Miraval, Connor" userId="30029595-fbad-4875-8b64-7dae2f8ce5ad" providerId="ADAL" clId="{E8C9F860-B328-4F61-9E58-E8A3F0AFC1C2}" dt="2020-05-26T13:39:44.089" v="259" actId="20577"/>
          <ac:spMkLst>
            <pc:docMk/>
            <pc:sldMk cId="2500577946" sldId="751"/>
            <ac:spMk id="2" creationId="{BD3CD707-7E95-447B-8E4D-3DF8EA30296C}"/>
          </ac:spMkLst>
        </pc:spChg>
        <pc:spChg chg="mod">
          <ac:chgData name="Miraval, Connor" userId="30029595-fbad-4875-8b64-7dae2f8ce5ad" providerId="ADAL" clId="{E8C9F860-B328-4F61-9E58-E8A3F0AFC1C2}" dt="2020-06-02T05:05:37.427" v="1222" actId="20577"/>
          <ac:spMkLst>
            <pc:docMk/>
            <pc:sldMk cId="2500577946" sldId="751"/>
            <ac:spMk id="4" creationId="{7E7A8B9B-2800-4F1F-BC73-9D0C050D0ECD}"/>
          </ac:spMkLst>
        </pc:spChg>
        <pc:picChg chg="add mod ord">
          <ac:chgData name="Miraval, Connor" userId="30029595-fbad-4875-8b64-7dae2f8ce5ad" providerId="ADAL" clId="{E8C9F860-B328-4F61-9E58-E8A3F0AFC1C2}" dt="2020-06-02T06:06:36.172" v="1953" actId="1076"/>
          <ac:picMkLst>
            <pc:docMk/>
            <pc:sldMk cId="2500577946" sldId="751"/>
            <ac:picMk id="3" creationId="{1A74DFF3-378E-4899-BEE0-DDCD8F09938B}"/>
          </ac:picMkLst>
        </pc:picChg>
        <pc:picChg chg="del">
          <ac:chgData name="Miraval, Connor" userId="30029595-fbad-4875-8b64-7dae2f8ce5ad" providerId="ADAL" clId="{E8C9F860-B328-4F61-9E58-E8A3F0AFC1C2}" dt="2020-05-26T13:39:38.415" v="254" actId="478"/>
          <ac:picMkLst>
            <pc:docMk/>
            <pc:sldMk cId="2500577946" sldId="751"/>
            <ac:picMk id="3" creationId="{D1D884A0-29F1-41AB-AE2E-EE318C3C3CFC}"/>
          </ac:picMkLst>
        </pc:picChg>
        <pc:picChg chg="add del mod ord">
          <ac:chgData name="Miraval, Connor" userId="30029595-fbad-4875-8b64-7dae2f8ce5ad" providerId="ADAL" clId="{E8C9F860-B328-4F61-9E58-E8A3F0AFC1C2}" dt="2020-06-02T06:05:53.525" v="1946" actId="478"/>
          <ac:picMkLst>
            <pc:docMk/>
            <pc:sldMk cId="2500577946" sldId="751"/>
            <ac:picMk id="7" creationId="{D29B498E-FABB-4D7D-B103-92370888B006}"/>
          </ac:picMkLst>
        </pc:picChg>
      </pc:sldChg>
      <pc:sldChg chg="addSp delSp modSp add">
        <pc:chgData name="Miraval, Connor" userId="30029595-fbad-4875-8b64-7dae2f8ce5ad" providerId="ADAL" clId="{E8C9F860-B328-4F61-9E58-E8A3F0AFC1C2}" dt="2020-06-02T06:09:15.607" v="1961" actId="1037"/>
        <pc:sldMkLst>
          <pc:docMk/>
          <pc:sldMk cId="1068641262" sldId="752"/>
        </pc:sldMkLst>
        <pc:spChg chg="mod">
          <ac:chgData name="Miraval, Connor" userId="30029595-fbad-4875-8b64-7dae2f8ce5ad" providerId="ADAL" clId="{E8C9F860-B328-4F61-9E58-E8A3F0AFC1C2}" dt="2020-06-02T06:09:15.607" v="1961" actId="1037"/>
          <ac:spMkLst>
            <pc:docMk/>
            <pc:sldMk cId="1068641262" sldId="752"/>
            <ac:spMk id="2" creationId="{BD3CD707-7E95-447B-8E4D-3DF8EA30296C}"/>
          </ac:spMkLst>
        </pc:spChg>
        <pc:spChg chg="mod">
          <ac:chgData name="Miraval, Connor" userId="30029595-fbad-4875-8b64-7dae2f8ce5ad" providerId="ADAL" clId="{E8C9F860-B328-4F61-9E58-E8A3F0AFC1C2}" dt="2020-06-02T05:05:43.396" v="1228" actId="20577"/>
          <ac:spMkLst>
            <pc:docMk/>
            <pc:sldMk cId="1068641262" sldId="752"/>
            <ac:spMk id="4" creationId="{7E7A8B9B-2800-4F1F-BC73-9D0C050D0ECD}"/>
          </ac:spMkLst>
        </pc:spChg>
        <pc:picChg chg="add del mod">
          <ac:chgData name="Miraval, Connor" userId="30029595-fbad-4875-8b64-7dae2f8ce5ad" providerId="ADAL" clId="{E8C9F860-B328-4F61-9E58-E8A3F0AFC1C2}" dt="2020-06-02T06:08:40.509" v="1954" actId="478"/>
          <ac:picMkLst>
            <pc:docMk/>
            <pc:sldMk cId="1068641262" sldId="752"/>
            <ac:picMk id="3" creationId="{20B4B714-C4B8-4D48-A366-E0CB77B77DDE}"/>
          </ac:picMkLst>
        </pc:picChg>
        <pc:picChg chg="add mod ord">
          <ac:chgData name="Miraval, Connor" userId="30029595-fbad-4875-8b64-7dae2f8ce5ad" providerId="ADAL" clId="{E8C9F860-B328-4F61-9E58-E8A3F0AFC1C2}" dt="2020-06-02T06:09:09.071" v="1958" actId="167"/>
          <ac:picMkLst>
            <pc:docMk/>
            <pc:sldMk cId="1068641262" sldId="752"/>
            <ac:picMk id="7" creationId="{AAE98073-948E-468D-A85F-9B7133D574CD}"/>
          </ac:picMkLst>
        </pc:picChg>
        <pc:picChg chg="del">
          <ac:chgData name="Miraval, Connor" userId="30029595-fbad-4875-8b64-7dae2f8ce5ad" providerId="ADAL" clId="{E8C9F860-B328-4F61-9E58-E8A3F0AFC1C2}" dt="2020-05-26T13:40:38.590" v="265" actId="478"/>
          <ac:picMkLst>
            <pc:docMk/>
            <pc:sldMk cId="1068641262" sldId="752"/>
            <ac:picMk id="7" creationId="{D29B498E-FABB-4D7D-B103-92370888B006}"/>
          </ac:picMkLst>
        </pc:picChg>
      </pc:sldChg>
      <pc:sldChg chg="addSp delSp modSp add">
        <pc:chgData name="Miraval, Connor" userId="30029595-fbad-4875-8b64-7dae2f8ce5ad" providerId="ADAL" clId="{E8C9F860-B328-4F61-9E58-E8A3F0AFC1C2}" dt="2020-06-02T14:07:02.401" v="2007" actId="1037"/>
        <pc:sldMkLst>
          <pc:docMk/>
          <pc:sldMk cId="1551802459" sldId="753"/>
        </pc:sldMkLst>
        <pc:spChg chg="mod">
          <ac:chgData name="Miraval, Connor" userId="30029595-fbad-4875-8b64-7dae2f8ce5ad" providerId="ADAL" clId="{E8C9F860-B328-4F61-9E58-E8A3F0AFC1C2}" dt="2020-06-02T14:07:02.401" v="2007" actId="1037"/>
          <ac:spMkLst>
            <pc:docMk/>
            <pc:sldMk cId="1551802459" sldId="753"/>
            <ac:spMk id="2" creationId="{BD3CD707-7E95-447B-8E4D-3DF8EA30296C}"/>
          </ac:spMkLst>
        </pc:spChg>
        <pc:spChg chg="mod">
          <ac:chgData name="Miraval, Connor" userId="30029595-fbad-4875-8b64-7dae2f8ce5ad" providerId="ADAL" clId="{E8C9F860-B328-4F61-9E58-E8A3F0AFC1C2}" dt="2020-06-02T05:05:49.683" v="1238" actId="20577"/>
          <ac:spMkLst>
            <pc:docMk/>
            <pc:sldMk cId="1551802459" sldId="753"/>
            <ac:spMk id="4" creationId="{7E7A8B9B-2800-4F1F-BC73-9D0C050D0ECD}"/>
          </ac:spMkLst>
        </pc:spChg>
        <pc:picChg chg="del">
          <ac:chgData name="Miraval, Connor" userId="30029595-fbad-4875-8b64-7dae2f8ce5ad" providerId="ADAL" clId="{E8C9F860-B328-4F61-9E58-E8A3F0AFC1C2}" dt="2020-05-26T13:42:30.702" v="280" actId="478"/>
          <ac:picMkLst>
            <pc:docMk/>
            <pc:sldMk cId="1551802459" sldId="753"/>
            <ac:picMk id="3" creationId="{20B4B714-C4B8-4D48-A366-E0CB77B77DDE}"/>
          </ac:picMkLst>
        </pc:picChg>
        <pc:picChg chg="add mod ord">
          <ac:chgData name="Miraval, Connor" userId="30029595-fbad-4875-8b64-7dae2f8ce5ad" providerId="ADAL" clId="{E8C9F860-B328-4F61-9E58-E8A3F0AFC1C2}" dt="2020-06-02T13:18:13.873" v="1966" actId="167"/>
          <ac:picMkLst>
            <pc:docMk/>
            <pc:sldMk cId="1551802459" sldId="753"/>
            <ac:picMk id="3" creationId="{61269968-B4DE-4B59-BFE8-3E965CA5A025}"/>
          </ac:picMkLst>
        </pc:picChg>
        <pc:picChg chg="add del mod ord">
          <ac:chgData name="Miraval, Connor" userId="30029595-fbad-4875-8b64-7dae2f8ce5ad" providerId="ADAL" clId="{E8C9F860-B328-4F61-9E58-E8A3F0AFC1C2}" dt="2020-06-02T13:18:00.392" v="1962" actId="478"/>
          <ac:picMkLst>
            <pc:docMk/>
            <pc:sldMk cId="1551802459" sldId="753"/>
            <ac:picMk id="7" creationId="{BD72FD6A-CF7A-46E1-8CDE-7B3133A19A99}"/>
          </ac:picMkLst>
        </pc:picChg>
      </pc:sldChg>
      <pc:sldChg chg="addSp delSp modSp add">
        <pc:chgData name="Miraval, Connor" userId="30029595-fbad-4875-8b64-7dae2f8ce5ad" providerId="ADAL" clId="{E8C9F860-B328-4F61-9E58-E8A3F0AFC1C2}" dt="2020-06-02T14:06:58.392" v="2004" actId="1037"/>
        <pc:sldMkLst>
          <pc:docMk/>
          <pc:sldMk cId="1247834745" sldId="754"/>
        </pc:sldMkLst>
        <pc:spChg chg="mod">
          <ac:chgData name="Miraval, Connor" userId="30029595-fbad-4875-8b64-7dae2f8ce5ad" providerId="ADAL" clId="{E8C9F860-B328-4F61-9E58-E8A3F0AFC1C2}" dt="2020-06-02T14:06:58.392" v="2004" actId="1037"/>
          <ac:spMkLst>
            <pc:docMk/>
            <pc:sldMk cId="1247834745" sldId="754"/>
            <ac:spMk id="2" creationId="{BD3CD707-7E95-447B-8E4D-3DF8EA30296C}"/>
          </ac:spMkLst>
        </pc:spChg>
        <pc:spChg chg="mod">
          <ac:chgData name="Miraval, Connor" userId="30029595-fbad-4875-8b64-7dae2f8ce5ad" providerId="ADAL" clId="{E8C9F860-B328-4F61-9E58-E8A3F0AFC1C2}" dt="2020-06-02T05:05:56.238" v="1244" actId="20577"/>
          <ac:spMkLst>
            <pc:docMk/>
            <pc:sldMk cId="1247834745" sldId="754"/>
            <ac:spMk id="4" creationId="{7E7A8B9B-2800-4F1F-BC73-9D0C050D0ECD}"/>
          </ac:spMkLst>
        </pc:spChg>
        <pc:picChg chg="add del mod">
          <ac:chgData name="Miraval, Connor" userId="30029595-fbad-4875-8b64-7dae2f8ce5ad" providerId="ADAL" clId="{E8C9F860-B328-4F61-9E58-E8A3F0AFC1C2}" dt="2020-06-02T13:19:38.054" v="1967" actId="478"/>
          <ac:picMkLst>
            <pc:docMk/>
            <pc:sldMk cId="1247834745" sldId="754"/>
            <ac:picMk id="3" creationId="{668E6939-39AB-4487-9AD0-2452626137F7}"/>
          </ac:picMkLst>
        </pc:picChg>
        <pc:picChg chg="add mod ord">
          <ac:chgData name="Miraval, Connor" userId="30029595-fbad-4875-8b64-7dae2f8ce5ad" providerId="ADAL" clId="{E8C9F860-B328-4F61-9E58-E8A3F0AFC1C2}" dt="2020-06-02T13:26:06.416" v="1986" actId="167"/>
          <ac:picMkLst>
            <pc:docMk/>
            <pc:sldMk cId="1247834745" sldId="754"/>
            <ac:picMk id="7" creationId="{51959085-9320-4FCB-9DFA-89A46DC3840C}"/>
          </ac:picMkLst>
        </pc:picChg>
        <pc:picChg chg="del">
          <ac:chgData name="Miraval, Connor" userId="30029595-fbad-4875-8b64-7dae2f8ce5ad" providerId="ADAL" clId="{E8C9F860-B328-4F61-9E58-E8A3F0AFC1C2}" dt="2020-05-26T13:43:36.295" v="312" actId="478"/>
          <ac:picMkLst>
            <pc:docMk/>
            <pc:sldMk cId="1247834745" sldId="754"/>
            <ac:picMk id="7" creationId="{BD72FD6A-CF7A-46E1-8CDE-7B3133A19A99}"/>
          </ac:picMkLst>
        </pc:picChg>
      </pc:sldChg>
      <pc:sldChg chg="addSp delSp modSp add">
        <pc:chgData name="Miraval, Connor" userId="30029595-fbad-4875-8b64-7dae2f8ce5ad" providerId="ADAL" clId="{E8C9F860-B328-4F61-9E58-E8A3F0AFC1C2}" dt="2020-06-02T14:06:54.069" v="2001" actId="1037"/>
        <pc:sldMkLst>
          <pc:docMk/>
          <pc:sldMk cId="3561746433" sldId="755"/>
        </pc:sldMkLst>
        <pc:spChg chg="mod">
          <ac:chgData name="Miraval, Connor" userId="30029595-fbad-4875-8b64-7dae2f8ce5ad" providerId="ADAL" clId="{E8C9F860-B328-4F61-9E58-E8A3F0AFC1C2}" dt="2020-06-02T14:06:54.069" v="2001" actId="1037"/>
          <ac:spMkLst>
            <pc:docMk/>
            <pc:sldMk cId="3561746433" sldId="755"/>
            <ac:spMk id="2" creationId="{BD3CD707-7E95-447B-8E4D-3DF8EA30296C}"/>
          </ac:spMkLst>
        </pc:spChg>
        <pc:spChg chg="mod">
          <ac:chgData name="Miraval, Connor" userId="30029595-fbad-4875-8b64-7dae2f8ce5ad" providerId="ADAL" clId="{E8C9F860-B328-4F61-9E58-E8A3F0AFC1C2}" dt="2020-06-02T05:06:03.581" v="1250" actId="20577"/>
          <ac:spMkLst>
            <pc:docMk/>
            <pc:sldMk cId="3561746433" sldId="755"/>
            <ac:spMk id="4" creationId="{7E7A8B9B-2800-4F1F-BC73-9D0C050D0ECD}"/>
          </ac:spMkLst>
        </pc:spChg>
        <pc:picChg chg="del">
          <ac:chgData name="Miraval, Connor" userId="30029595-fbad-4875-8b64-7dae2f8ce5ad" providerId="ADAL" clId="{E8C9F860-B328-4F61-9E58-E8A3F0AFC1C2}" dt="2020-05-26T13:45:32.105" v="393" actId="478"/>
          <ac:picMkLst>
            <pc:docMk/>
            <pc:sldMk cId="3561746433" sldId="755"/>
            <ac:picMk id="3" creationId="{668E6939-39AB-4487-9AD0-2452626137F7}"/>
          </ac:picMkLst>
        </pc:picChg>
        <pc:picChg chg="add del mod ord">
          <ac:chgData name="Miraval, Connor" userId="30029595-fbad-4875-8b64-7dae2f8ce5ad" providerId="ADAL" clId="{E8C9F860-B328-4F61-9E58-E8A3F0AFC1C2}" dt="2020-06-02T13:26:03.716" v="1985" actId="167"/>
          <ac:picMkLst>
            <pc:docMk/>
            <pc:sldMk cId="3561746433" sldId="755"/>
            <ac:picMk id="3" creationId="{D50C728F-F984-4100-BFF0-F6BD16364C5D}"/>
          </ac:picMkLst>
        </pc:picChg>
        <pc:picChg chg="add del mod ord">
          <ac:chgData name="Miraval, Connor" userId="30029595-fbad-4875-8b64-7dae2f8ce5ad" providerId="ADAL" clId="{E8C9F860-B328-4F61-9E58-E8A3F0AFC1C2}" dt="2020-06-02T13:21:21.859" v="1971" actId="478"/>
          <ac:picMkLst>
            <pc:docMk/>
            <pc:sldMk cId="3561746433" sldId="755"/>
            <ac:picMk id="7" creationId="{31C496D0-5720-4C00-B7E4-FA4E2C82A4F7}"/>
          </ac:picMkLst>
        </pc:picChg>
      </pc:sldChg>
      <pc:sldChg chg="add del">
        <pc:chgData name="Miraval, Connor" userId="30029595-fbad-4875-8b64-7dae2f8ce5ad" providerId="ADAL" clId="{E8C9F860-B328-4F61-9E58-E8A3F0AFC1C2}" dt="2020-05-26T13:47:05.199" v="400" actId="2696"/>
        <pc:sldMkLst>
          <pc:docMk/>
          <pc:sldMk cId="2970504036" sldId="756"/>
        </pc:sldMkLst>
      </pc:sldChg>
      <pc:sldChg chg="addSp delSp modSp add ord">
        <pc:chgData name="Miraval, Connor" userId="30029595-fbad-4875-8b64-7dae2f8ce5ad" providerId="ADAL" clId="{E8C9F860-B328-4F61-9E58-E8A3F0AFC1C2}" dt="2020-06-02T14:06:49.431" v="2000" actId="1037"/>
        <pc:sldMkLst>
          <pc:docMk/>
          <pc:sldMk cId="3006071166" sldId="756"/>
        </pc:sldMkLst>
        <pc:spChg chg="mod">
          <ac:chgData name="Miraval, Connor" userId="30029595-fbad-4875-8b64-7dae2f8ce5ad" providerId="ADAL" clId="{E8C9F860-B328-4F61-9E58-E8A3F0AFC1C2}" dt="2020-06-02T14:06:49.431" v="2000" actId="1037"/>
          <ac:spMkLst>
            <pc:docMk/>
            <pc:sldMk cId="3006071166" sldId="756"/>
            <ac:spMk id="2" creationId="{BD3CD707-7E95-447B-8E4D-3DF8EA30296C}"/>
          </ac:spMkLst>
        </pc:spChg>
        <pc:spChg chg="mod">
          <ac:chgData name="Miraval, Connor" userId="30029595-fbad-4875-8b64-7dae2f8ce5ad" providerId="ADAL" clId="{E8C9F860-B328-4F61-9E58-E8A3F0AFC1C2}" dt="2020-06-02T05:06:12.242" v="1256" actId="20577"/>
          <ac:spMkLst>
            <pc:docMk/>
            <pc:sldMk cId="3006071166" sldId="756"/>
            <ac:spMk id="4" creationId="{7E7A8B9B-2800-4F1F-BC73-9D0C050D0ECD}"/>
          </ac:spMkLst>
        </pc:spChg>
        <pc:picChg chg="add mod ord">
          <ac:chgData name="Miraval, Connor" userId="30029595-fbad-4875-8b64-7dae2f8ce5ad" providerId="ADAL" clId="{E8C9F860-B328-4F61-9E58-E8A3F0AFC1C2}" dt="2020-06-02T13:25:58.865" v="1984" actId="167"/>
          <ac:picMkLst>
            <pc:docMk/>
            <pc:sldMk cId="3006071166" sldId="756"/>
            <ac:picMk id="3" creationId="{53EAC2D4-32C5-42C5-82AA-01A362F88FCD}"/>
          </ac:picMkLst>
        </pc:picChg>
        <pc:picChg chg="del">
          <ac:chgData name="Miraval, Connor" userId="30029595-fbad-4875-8b64-7dae2f8ce5ad" providerId="ADAL" clId="{E8C9F860-B328-4F61-9E58-E8A3F0AFC1C2}" dt="2020-05-26T13:47:12.084" v="403" actId="478"/>
          <ac:picMkLst>
            <pc:docMk/>
            <pc:sldMk cId="3006071166" sldId="756"/>
            <ac:picMk id="3" creationId="{668E6939-39AB-4487-9AD0-2452626137F7}"/>
          </ac:picMkLst>
        </pc:picChg>
        <pc:picChg chg="add del mod ord">
          <ac:chgData name="Miraval, Connor" userId="30029595-fbad-4875-8b64-7dae2f8ce5ad" providerId="ADAL" clId="{E8C9F860-B328-4F61-9E58-E8A3F0AFC1C2}" dt="2020-06-02T13:21:58.842" v="1978" actId="478"/>
          <ac:picMkLst>
            <pc:docMk/>
            <pc:sldMk cId="3006071166" sldId="756"/>
            <ac:picMk id="7" creationId="{55B8B651-C536-4EFD-86BD-3B3CE06DDAE6}"/>
          </ac:picMkLst>
        </pc:picChg>
      </pc:sldChg>
      <pc:sldChg chg="addSp delSp modSp add">
        <pc:chgData name="Miraval, Connor" userId="30029595-fbad-4875-8b64-7dae2f8ce5ad" providerId="ADAL" clId="{E8C9F860-B328-4F61-9E58-E8A3F0AFC1C2}" dt="2020-06-02T05:03:40.461" v="1132" actId="20577"/>
        <pc:sldMkLst>
          <pc:docMk/>
          <pc:sldMk cId="3454901034" sldId="757"/>
        </pc:sldMkLst>
        <pc:spChg chg="add mod">
          <ac:chgData name="Miraval, Connor" userId="30029595-fbad-4875-8b64-7dae2f8ce5ad" providerId="ADAL" clId="{E8C9F860-B328-4F61-9E58-E8A3F0AFC1C2}" dt="2020-05-26T13:59:58.539" v="928" actId="1076"/>
          <ac:spMkLst>
            <pc:docMk/>
            <pc:sldMk cId="3454901034" sldId="757"/>
            <ac:spMk id="4" creationId="{594BCAD5-4948-4571-845B-E327A50034DB}"/>
          </ac:spMkLst>
        </pc:spChg>
        <pc:spChg chg="mod">
          <ac:chgData name="Miraval, Connor" userId="30029595-fbad-4875-8b64-7dae2f8ce5ad" providerId="ADAL" clId="{E8C9F860-B328-4F61-9E58-E8A3F0AFC1C2}" dt="2020-05-26T13:58:39.975" v="907" actId="20577"/>
          <ac:spMkLst>
            <pc:docMk/>
            <pc:sldMk cId="3454901034" sldId="757"/>
            <ac:spMk id="10" creationId="{55F888C4-4B16-4337-AE2F-9531C03C90C1}"/>
          </ac:spMkLst>
        </pc:spChg>
        <pc:spChg chg="add mod">
          <ac:chgData name="Miraval, Connor" userId="30029595-fbad-4875-8b64-7dae2f8ce5ad" providerId="ADAL" clId="{E8C9F860-B328-4F61-9E58-E8A3F0AFC1C2}" dt="2020-05-26T14:00:15.202" v="938" actId="1038"/>
          <ac:spMkLst>
            <pc:docMk/>
            <pc:sldMk cId="3454901034" sldId="757"/>
            <ac:spMk id="12" creationId="{72411DEF-8D23-47B2-BF54-324301AE1EA3}"/>
          </ac:spMkLst>
        </pc:spChg>
        <pc:spChg chg="mod">
          <ac:chgData name="Miraval, Connor" userId="30029595-fbad-4875-8b64-7dae2f8ce5ad" providerId="ADAL" clId="{E8C9F860-B328-4F61-9E58-E8A3F0AFC1C2}" dt="2020-06-02T05:03:40.461" v="1132" actId="20577"/>
          <ac:spMkLst>
            <pc:docMk/>
            <pc:sldMk cId="3454901034" sldId="757"/>
            <ac:spMk id="18433" creationId="{00000000-0000-0000-0000-000000000000}"/>
          </ac:spMkLst>
        </pc:spChg>
        <pc:spChg chg="mod">
          <ac:chgData name="Miraval, Connor" userId="30029595-fbad-4875-8b64-7dae2f8ce5ad" providerId="ADAL" clId="{E8C9F860-B328-4F61-9E58-E8A3F0AFC1C2}" dt="2020-05-26T13:56:50.203" v="552" actId="20577"/>
          <ac:spMkLst>
            <pc:docMk/>
            <pc:sldMk cId="3454901034" sldId="757"/>
            <ac:spMk id="18436" creationId="{00000000-0000-0000-0000-000000000000}"/>
          </ac:spMkLst>
        </pc:spChg>
        <pc:picChg chg="add mod ord">
          <ac:chgData name="Miraval, Connor" userId="30029595-fbad-4875-8b64-7dae2f8ce5ad" providerId="ADAL" clId="{E8C9F860-B328-4F61-9E58-E8A3F0AFC1C2}" dt="2020-05-26T13:58:49.813" v="909" actId="1076"/>
          <ac:picMkLst>
            <pc:docMk/>
            <pc:sldMk cId="3454901034" sldId="757"/>
            <ac:picMk id="2" creationId="{B8D80FC7-3D96-4DDD-B761-BD18C5CFD479}"/>
          </ac:picMkLst>
        </pc:picChg>
        <pc:picChg chg="add mod">
          <ac:chgData name="Miraval, Connor" userId="30029595-fbad-4875-8b64-7dae2f8ce5ad" providerId="ADAL" clId="{E8C9F860-B328-4F61-9E58-E8A3F0AFC1C2}" dt="2020-05-26T13:59:40.839" v="913" actId="14100"/>
          <ac:picMkLst>
            <pc:docMk/>
            <pc:sldMk cId="3454901034" sldId="757"/>
            <ac:picMk id="3" creationId="{C24E8546-B595-4861-B0AF-DE3C9D6417FF}"/>
          </ac:picMkLst>
        </pc:picChg>
        <pc:picChg chg="del">
          <ac:chgData name="Miraval, Connor" userId="30029595-fbad-4875-8b64-7dae2f8ce5ad" providerId="ADAL" clId="{E8C9F860-B328-4F61-9E58-E8A3F0AFC1C2}" dt="2020-05-26T13:56:16.268" v="532" actId="478"/>
          <ac:picMkLst>
            <pc:docMk/>
            <pc:sldMk cId="3454901034" sldId="757"/>
            <ac:picMk id="11" creationId="{99615FB9-B3D4-41D3-9B07-4BE2A39D7CAE}"/>
          </ac:picMkLst>
        </pc:picChg>
      </pc:sldChg>
      <pc:sldChg chg="addSp delSp modSp add">
        <pc:chgData name="Miraval, Connor" userId="30029595-fbad-4875-8b64-7dae2f8ce5ad" providerId="ADAL" clId="{E8C9F860-B328-4F61-9E58-E8A3F0AFC1C2}" dt="2020-06-02T05:23:37.999" v="1869" actId="1037"/>
        <pc:sldMkLst>
          <pc:docMk/>
          <pc:sldMk cId="3181204084" sldId="758"/>
        </pc:sldMkLst>
        <pc:spChg chg="mod">
          <ac:chgData name="Miraval, Connor" userId="30029595-fbad-4875-8b64-7dae2f8ce5ad" providerId="ADAL" clId="{E8C9F860-B328-4F61-9E58-E8A3F0AFC1C2}" dt="2020-06-02T05:23:37.999" v="1869" actId="1037"/>
          <ac:spMkLst>
            <pc:docMk/>
            <pc:sldMk cId="3181204084" sldId="758"/>
            <ac:spMk id="2" creationId="{BD3CD707-7E95-447B-8E4D-3DF8EA30296C}"/>
          </ac:spMkLst>
        </pc:spChg>
        <pc:spChg chg="mod">
          <ac:chgData name="Miraval, Connor" userId="30029595-fbad-4875-8b64-7dae2f8ce5ad" providerId="ADAL" clId="{E8C9F860-B328-4F61-9E58-E8A3F0AFC1C2}" dt="2020-06-02T05:04:39.255" v="1164" actId="20577"/>
          <ac:spMkLst>
            <pc:docMk/>
            <pc:sldMk cId="3181204084" sldId="758"/>
            <ac:spMk id="4" creationId="{7E7A8B9B-2800-4F1F-BC73-9D0C050D0ECD}"/>
          </ac:spMkLst>
        </pc:spChg>
        <pc:picChg chg="add mod ord">
          <ac:chgData name="Miraval, Connor" userId="30029595-fbad-4875-8b64-7dae2f8ce5ad" providerId="ADAL" clId="{E8C9F860-B328-4F61-9E58-E8A3F0AFC1C2}" dt="2020-05-26T13:52:51.746" v="485" actId="167"/>
          <ac:picMkLst>
            <pc:docMk/>
            <pc:sldMk cId="3181204084" sldId="758"/>
            <ac:picMk id="3" creationId="{22CB4C6D-2E76-4598-837A-14AA3E22CC06}"/>
          </ac:picMkLst>
        </pc:picChg>
        <pc:picChg chg="del">
          <ac:chgData name="Miraval, Connor" userId="30029595-fbad-4875-8b64-7dae2f8ce5ad" providerId="ADAL" clId="{E8C9F860-B328-4F61-9E58-E8A3F0AFC1C2}" dt="2020-05-26T13:52:41.376" v="481" actId="478"/>
          <ac:picMkLst>
            <pc:docMk/>
            <pc:sldMk cId="3181204084" sldId="758"/>
            <ac:picMk id="7" creationId="{F83869AF-D0C4-4D95-B274-A3903FF67A37}"/>
          </ac:picMkLst>
        </pc:picChg>
      </pc:sldChg>
      <pc:sldChg chg="addSp delSp modSp add">
        <pc:chgData name="Miraval, Connor" userId="30029595-fbad-4875-8b64-7dae2f8ce5ad" providerId="ADAL" clId="{E8C9F860-B328-4F61-9E58-E8A3F0AFC1C2}" dt="2020-06-02T05:15:19.215" v="1848" actId="20577"/>
        <pc:sldMkLst>
          <pc:docMk/>
          <pc:sldMk cId="29994950" sldId="759"/>
        </pc:sldMkLst>
        <pc:spChg chg="del">
          <ac:chgData name="Miraval, Connor" userId="30029595-fbad-4875-8b64-7dae2f8ce5ad" providerId="ADAL" clId="{E8C9F860-B328-4F61-9E58-E8A3F0AFC1C2}" dt="2020-06-02T05:07:53.701" v="1364" actId="478"/>
          <ac:spMkLst>
            <pc:docMk/>
            <pc:sldMk cId="29994950" sldId="759"/>
            <ac:spMk id="4" creationId="{594BCAD5-4948-4571-845B-E327A50034DB}"/>
          </ac:spMkLst>
        </pc:spChg>
        <pc:spChg chg="mod">
          <ac:chgData name="Miraval, Connor" userId="30029595-fbad-4875-8b64-7dae2f8ce5ad" providerId="ADAL" clId="{E8C9F860-B328-4F61-9E58-E8A3F0AFC1C2}" dt="2020-06-02T05:15:19.215" v="1848" actId="20577"/>
          <ac:spMkLst>
            <pc:docMk/>
            <pc:sldMk cId="29994950" sldId="759"/>
            <ac:spMk id="10" creationId="{55F888C4-4B16-4337-AE2F-9531C03C90C1}"/>
          </ac:spMkLst>
        </pc:spChg>
        <pc:spChg chg="del">
          <ac:chgData name="Miraval, Connor" userId="30029595-fbad-4875-8b64-7dae2f8ce5ad" providerId="ADAL" clId="{E8C9F860-B328-4F61-9E58-E8A3F0AFC1C2}" dt="2020-06-02T05:07:53.114" v="1363" actId="478"/>
          <ac:spMkLst>
            <pc:docMk/>
            <pc:sldMk cId="29994950" sldId="759"/>
            <ac:spMk id="12" creationId="{72411DEF-8D23-47B2-BF54-324301AE1EA3}"/>
          </ac:spMkLst>
        </pc:spChg>
        <pc:spChg chg="mod">
          <ac:chgData name="Miraval, Connor" userId="30029595-fbad-4875-8b64-7dae2f8ce5ad" providerId="ADAL" clId="{E8C9F860-B328-4F61-9E58-E8A3F0AFC1C2}" dt="2020-06-02T05:07:49.176" v="1360" actId="20577"/>
          <ac:spMkLst>
            <pc:docMk/>
            <pc:sldMk cId="29994950" sldId="759"/>
            <ac:spMk id="18436" creationId="{00000000-0000-0000-0000-000000000000}"/>
          </ac:spMkLst>
        </pc:spChg>
        <pc:picChg chg="del">
          <ac:chgData name="Miraval, Connor" userId="30029595-fbad-4875-8b64-7dae2f8ce5ad" providerId="ADAL" clId="{E8C9F860-B328-4F61-9E58-E8A3F0AFC1C2}" dt="2020-06-02T05:07:52.188" v="1362" actId="478"/>
          <ac:picMkLst>
            <pc:docMk/>
            <pc:sldMk cId="29994950" sldId="759"/>
            <ac:picMk id="2" creationId="{B8D80FC7-3D96-4DDD-B761-BD18C5CFD479}"/>
          </ac:picMkLst>
        </pc:picChg>
        <pc:picChg chg="del">
          <ac:chgData name="Miraval, Connor" userId="30029595-fbad-4875-8b64-7dae2f8ce5ad" providerId="ADAL" clId="{E8C9F860-B328-4F61-9E58-E8A3F0AFC1C2}" dt="2020-06-02T05:07:51.752" v="1361" actId="478"/>
          <ac:picMkLst>
            <pc:docMk/>
            <pc:sldMk cId="29994950" sldId="759"/>
            <ac:picMk id="3" creationId="{C24E8546-B595-4861-B0AF-DE3C9D6417FF}"/>
          </ac:picMkLst>
        </pc:picChg>
        <pc:picChg chg="add mod">
          <ac:chgData name="Miraval, Connor" userId="30029595-fbad-4875-8b64-7dae2f8ce5ad" providerId="ADAL" clId="{E8C9F860-B328-4F61-9E58-E8A3F0AFC1C2}" dt="2020-06-02T05:09:45.923" v="1453" actId="1076"/>
          <ac:picMkLst>
            <pc:docMk/>
            <pc:sldMk cId="29994950" sldId="759"/>
            <ac:picMk id="1026" creationId="{7A16A903-5FFC-41F7-8659-B18123070A2F}"/>
          </ac:picMkLst>
        </pc:picChg>
      </pc:sldChg>
      <pc:sldChg chg="addSp delSp modSp add">
        <pc:chgData name="Miraval, Connor" userId="30029595-fbad-4875-8b64-7dae2f8ce5ad" providerId="ADAL" clId="{E8C9F860-B328-4F61-9E58-E8A3F0AFC1C2}" dt="2020-06-02T14:07:24.672" v="2035" actId="20577"/>
        <pc:sldMkLst>
          <pc:docMk/>
          <pc:sldMk cId="377445489" sldId="760"/>
        </pc:sldMkLst>
        <pc:spChg chg="mod">
          <ac:chgData name="Miraval, Connor" userId="30029595-fbad-4875-8b64-7dae2f8ce5ad" providerId="ADAL" clId="{E8C9F860-B328-4F61-9E58-E8A3F0AFC1C2}" dt="2020-06-02T14:07:24.672" v="2035" actId="20577"/>
          <ac:spMkLst>
            <pc:docMk/>
            <pc:sldMk cId="377445489" sldId="760"/>
            <ac:spMk id="2" creationId="{BD3CD707-7E95-447B-8E4D-3DF8EA30296C}"/>
          </ac:spMkLst>
        </pc:spChg>
        <pc:picChg chg="del">
          <ac:chgData name="Miraval, Connor" userId="30029595-fbad-4875-8b64-7dae2f8ce5ad" providerId="ADAL" clId="{E8C9F860-B328-4F61-9E58-E8A3F0AFC1C2}" dt="2020-06-02T14:06:33.146" v="1988" actId="478"/>
          <ac:picMkLst>
            <pc:docMk/>
            <pc:sldMk cId="377445489" sldId="760"/>
            <ac:picMk id="3" creationId="{53EAC2D4-32C5-42C5-82AA-01A362F88FCD}"/>
          </ac:picMkLst>
        </pc:picChg>
        <pc:picChg chg="add mod ord">
          <ac:chgData name="Miraval, Connor" userId="30029595-fbad-4875-8b64-7dae2f8ce5ad" providerId="ADAL" clId="{E8C9F860-B328-4F61-9E58-E8A3F0AFC1C2}" dt="2020-06-02T14:06:41.592" v="1992" actId="167"/>
          <ac:picMkLst>
            <pc:docMk/>
            <pc:sldMk cId="377445489" sldId="760"/>
            <ac:picMk id="7" creationId="{A5E842C3-9DF2-4890-A351-0C7B4C1690D4}"/>
          </ac:picMkLst>
        </pc:picChg>
      </pc:sldChg>
      <pc:sldChg chg="addSp delSp modSp add">
        <pc:chgData name="Miraval, Connor" userId="30029595-fbad-4875-8b64-7dae2f8ce5ad" providerId="ADAL" clId="{E8C9F860-B328-4F61-9E58-E8A3F0AFC1C2}" dt="2020-06-09T13:22:49.306" v="2266" actId="1035"/>
        <pc:sldMkLst>
          <pc:docMk/>
          <pc:sldMk cId="1199887362" sldId="761"/>
        </pc:sldMkLst>
        <pc:spChg chg="add del mod">
          <ac:chgData name="Miraval, Connor" userId="30029595-fbad-4875-8b64-7dae2f8ce5ad" providerId="ADAL" clId="{E8C9F860-B328-4F61-9E58-E8A3F0AFC1C2}" dt="2020-06-09T13:21:46.481" v="2262" actId="478"/>
          <ac:spMkLst>
            <pc:docMk/>
            <pc:sldMk cId="1199887362" sldId="761"/>
            <ac:spMk id="4" creationId="{ACCF99B5-8374-40AD-A2F3-3ACA268A2A5E}"/>
          </ac:spMkLst>
        </pc:spChg>
        <pc:spChg chg="mod">
          <ac:chgData name="Miraval, Connor" userId="30029595-fbad-4875-8b64-7dae2f8ce5ad" providerId="ADAL" clId="{E8C9F860-B328-4F61-9E58-E8A3F0AFC1C2}" dt="2020-06-02T14:13:26.939" v="2260" actId="1076"/>
          <ac:spMkLst>
            <pc:docMk/>
            <pc:sldMk cId="1199887362" sldId="761"/>
            <ac:spMk id="10" creationId="{55F888C4-4B16-4337-AE2F-9531C03C90C1}"/>
          </ac:spMkLst>
        </pc:spChg>
        <pc:spChg chg="mod">
          <ac:chgData name="Miraval, Connor" userId="30029595-fbad-4875-8b64-7dae2f8ce5ad" providerId="ADAL" clId="{E8C9F860-B328-4F61-9E58-E8A3F0AFC1C2}" dt="2020-06-02T14:07:51.825" v="2044" actId="20577"/>
          <ac:spMkLst>
            <pc:docMk/>
            <pc:sldMk cId="1199887362" sldId="761"/>
            <ac:spMk id="18436" creationId="{00000000-0000-0000-0000-000000000000}"/>
          </ac:spMkLst>
        </pc:spChg>
        <pc:picChg chg="add del">
          <ac:chgData name="Miraval, Connor" userId="30029595-fbad-4875-8b64-7dae2f8ce5ad" providerId="ADAL" clId="{E8C9F860-B328-4F61-9E58-E8A3F0AFC1C2}" dt="2020-06-02T14:11:12.105" v="2206" actId="478"/>
          <ac:picMkLst>
            <pc:docMk/>
            <pc:sldMk cId="1199887362" sldId="761"/>
            <ac:picMk id="2" creationId="{212AA608-8B4B-4770-A01C-FD8BFDA6D16E}"/>
          </ac:picMkLst>
        </pc:picChg>
        <pc:picChg chg="add mod">
          <ac:chgData name="Miraval, Connor" userId="30029595-fbad-4875-8b64-7dae2f8ce5ad" providerId="ADAL" clId="{E8C9F860-B328-4F61-9E58-E8A3F0AFC1C2}" dt="2020-06-09T13:22:49.306" v="2266" actId="1035"/>
          <ac:picMkLst>
            <pc:docMk/>
            <pc:sldMk cId="1199887362" sldId="761"/>
            <ac:picMk id="2" creationId="{316F4D41-5D38-4AA8-A816-77CF70AA9DC1}"/>
          </ac:picMkLst>
        </pc:picChg>
        <pc:picChg chg="add del mod">
          <ac:chgData name="Miraval, Connor" userId="30029595-fbad-4875-8b64-7dae2f8ce5ad" providerId="ADAL" clId="{E8C9F860-B328-4F61-9E58-E8A3F0AFC1C2}" dt="2020-06-09T13:21:45.198" v="2261" actId="478"/>
          <ac:picMkLst>
            <pc:docMk/>
            <pc:sldMk cId="1199887362" sldId="761"/>
            <ac:picMk id="3" creationId="{A3B7267E-F0FF-45D5-905F-8AB789DBAC3D}"/>
          </ac:picMkLst>
        </pc:picChg>
        <pc:picChg chg="del">
          <ac:chgData name="Miraval, Connor" userId="30029595-fbad-4875-8b64-7dae2f8ce5ad" providerId="ADAL" clId="{E8C9F860-B328-4F61-9E58-E8A3F0AFC1C2}" dt="2020-06-02T14:09:02.455" v="2201" actId="478"/>
          <ac:picMkLst>
            <pc:docMk/>
            <pc:sldMk cId="1199887362" sldId="761"/>
            <ac:picMk id="1026" creationId="{7A16A903-5FFC-41F7-8659-B18123070A2F}"/>
          </ac:picMkLst>
        </pc:picChg>
      </pc:sldChg>
    </pc:docChg>
  </pc:docChgLst>
  <pc:docChgLst>
    <pc:chgData name="Miraval, Connor" userId="30029595-fbad-4875-8b64-7dae2f8ce5ad" providerId="ADAL" clId="{0EB51E75-4B5B-4E50-AF61-609F72E2AFEF}"/>
    <pc:docChg chg="undo custSel addSld delSld modSld">
      <pc:chgData name="Miraval, Connor" userId="30029595-fbad-4875-8b64-7dae2f8ce5ad" providerId="ADAL" clId="{0EB51E75-4B5B-4E50-AF61-609F72E2AFEF}" dt="2020-05-12T14:12:47.188" v="1820" actId="20577"/>
      <pc:docMkLst>
        <pc:docMk/>
      </pc:docMkLst>
      <pc:sldChg chg="modSp">
        <pc:chgData name="Miraval, Connor" userId="30029595-fbad-4875-8b64-7dae2f8ce5ad" providerId="ADAL" clId="{0EB51E75-4B5B-4E50-AF61-609F72E2AFEF}" dt="2020-05-12T13:22:16.467" v="52" actId="20577"/>
        <pc:sldMkLst>
          <pc:docMk/>
          <pc:sldMk cId="2965156332" sldId="315"/>
        </pc:sldMkLst>
        <pc:spChg chg="mod">
          <ac:chgData name="Miraval, Connor" userId="30029595-fbad-4875-8b64-7dae2f8ce5ad" providerId="ADAL" clId="{0EB51E75-4B5B-4E50-AF61-609F72E2AFEF}" dt="2020-05-12T13:22:01.065" v="44" actId="20577"/>
          <ac:spMkLst>
            <pc:docMk/>
            <pc:sldMk cId="2965156332" sldId="315"/>
            <ac:spMk id="15361" creationId="{00000000-0000-0000-0000-000000000000}"/>
          </ac:spMkLst>
        </pc:spChg>
        <pc:spChg chg="mod">
          <ac:chgData name="Miraval, Connor" userId="30029595-fbad-4875-8b64-7dae2f8ce5ad" providerId="ADAL" clId="{0EB51E75-4B5B-4E50-AF61-609F72E2AFEF}" dt="2020-05-12T13:22:16.467" v="52" actId="20577"/>
          <ac:spMkLst>
            <pc:docMk/>
            <pc:sldMk cId="2965156332" sldId="315"/>
            <ac:spMk id="15362" creationId="{00000000-0000-0000-0000-000000000000}"/>
          </ac:spMkLst>
        </pc:spChg>
      </pc:sldChg>
      <pc:sldChg chg="del">
        <pc:chgData name="Miraval, Connor" userId="30029595-fbad-4875-8b64-7dae2f8ce5ad" providerId="ADAL" clId="{0EB51E75-4B5B-4E50-AF61-609F72E2AFEF}" dt="2020-05-12T13:21:37.595" v="1" actId="2696"/>
        <pc:sldMkLst>
          <pc:docMk/>
          <pc:sldMk cId="1231202486" sldId="316"/>
        </pc:sldMkLst>
      </pc:sldChg>
      <pc:sldChg chg="del">
        <pc:chgData name="Miraval, Connor" userId="30029595-fbad-4875-8b64-7dae2f8ce5ad" providerId="ADAL" clId="{0EB51E75-4B5B-4E50-AF61-609F72E2AFEF}" dt="2020-05-12T13:22:47.798" v="53" actId="2696"/>
        <pc:sldMkLst>
          <pc:docMk/>
          <pc:sldMk cId="221731621" sldId="320"/>
        </pc:sldMkLst>
      </pc:sldChg>
      <pc:sldChg chg="del">
        <pc:chgData name="Miraval, Connor" userId="30029595-fbad-4875-8b64-7dae2f8ce5ad" providerId="ADAL" clId="{0EB51E75-4B5B-4E50-AF61-609F72E2AFEF}" dt="2020-05-12T13:21:37.665" v="17" actId="2696"/>
        <pc:sldMkLst>
          <pc:docMk/>
          <pc:sldMk cId="3033625017" sldId="326"/>
        </pc:sldMkLst>
      </pc:sldChg>
      <pc:sldChg chg="del">
        <pc:chgData name="Miraval, Connor" userId="30029595-fbad-4875-8b64-7dae2f8ce5ad" providerId="ADAL" clId="{0EB51E75-4B5B-4E50-AF61-609F72E2AFEF}" dt="2020-05-12T13:21:37.600" v="2" actId="2696"/>
        <pc:sldMkLst>
          <pc:docMk/>
          <pc:sldMk cId="458485905" sldId="328"/>
        </pc:sldMkLst>
      </pc:sldChg>
      <pc:sldChg chg="modSp">
        <pc:chgData name="Miraval, Connor" userId="30029595-fbad-4875-8b64-7dae2f8ce5ad" providerId="ADAL" clId="{0EB51E75-4B5B-4E50-AF61-609F72E2AFEF}" dt="2020-05-12T13:24:26.098" v="82" actId="122"/>
        <pc:sldMkLst>
          <pc:docMk/>
          <pc:sldMk cId="2074262732" sldId="329"/>
        </pc:sldMkLst>
        <pc:spChg chg="mod">
          <ac:chgData name="Miraval, Connor" userId="30029595-fbad-4875-8b64-7dae2f8ce5ad" providerId="ADAL" clId="{0EB51E75-4B5B-4E50-AF61-609F72E2AFEF}" dt="2020-05-12T13:24:26.098" v="82" actId="122"/>
          <ac:spMkLst>
            <pc:docMk/>
            <pc:sldMk cId="2074262732" sldId="329"/>
            <ac:spMk id="25" creationId="{289CAA3D-028F-43B9-8177-EECDF9834CCE}"/>
          </ac:spMkLst>
        </pc:spChg>
      </pc:sldChg>
      <pc:sldChg chg="del">
        <pc:chgData name="Miraval, Connor" userId="30029595-fbad-4875-8b64-7dae2f8ce5ad" providerId="ADAL" clId="{0EB51E75-4B5B-4E50-AF61-609F72E2AFEF}" dt="2020-05-12T13:21:37.646" v="12" actId="2696"/>
        <pc:sldMkLst>
          <pc:docMk/>
          <pc:sldMk cId="346076745" sldId="330"/>
        </pc:sldMkLst>
      </pc:sldChg>
      <pc:sldChg chg="del">
        <pc:chgData name="Miraval, Connor" userId="30029595-fbad-4875-8b64-7dae2f8ce5ad" providerId="ADAL" clId="{0EB51E75-4B5B-4E50-AF61-609F72E2AFEF}" dt="2020-05-12T13:21:37.657" v="15" actId="2696"/>
        <pc:sldMkLst>
          <pc:docMk/>
          <pc:sldMk cId="3624392941" sldId="334"/>
        </pc:sldMkLst>
      </pc:sldChg>
      <pc:sldChg chg="del">
        <pc:chgData name="Miraval, Connor" userId="30029595-fbad-4875-8b64-7dae2f8ce5ad" providerId="ADAL" clId="{0EB51E75-4B5B-4E50-AF61-609F72E2AFEF}" dt="2020-05-12T13:21:37.622" v="7" actId="2696"/>
        <pc:sldMkLst>
          <pc:docMk/>
          <pc:sldMk cId="2893807866" sldId="335"/>
        </pc:sldMkLst>
      </pc:sldChg>
      <pc:sldChg chg="modSp">
        <pc:chgData name="Miraval, Connor" userId="30029595-fbad-4875-8b64-7dae2f8ce5ad" providerId="ADAL" clId="{0EB51E75-4B5B-4E50-AF61-609F72E2AFEF}" dt="2020-05-12T13:29:32.677" v="618" actId="1036"/>
        <pc:sldMkLst>
          <pc:docMk/>
          <pc:sldMk cId="2949479276" sldId="336"/>
        </pc:sldMkLst>
        <pc:spChg chg="mod">
          <ac:chgData name="Miraval, Connor" userId="30029595-fbad-4875-8b64-7dae2f8ce5ad" providerId="ADAL" clId="{0EB51E75-4B5B-4E50-AF61-609F72E2AFEF}" dt="2020-05-12T13:29:32.677" v="618" actId="1036"/>
          <ac:spMkLst>
            <pc:docMk/>
            <pc:sldMk cId="2949479276" sldId="336"/>
            <ac:spMk id="10" creationId="{55F888C4-4B16-4337-AE2F-9531C03C90C1}"/>
          </ac:spMkLst>
        </pc:spChg>
      </pc:sldChg>
      <pc:sldChg chg="del">
        <pc:chgData name="Miraval, Connor" userId="30029595-fbad-4875-8b64-7dae2f8ce5ad" providerId="ADAL" clId="{0EB51E75-4B5B-4E50-AF61-609F72E2AFEF}" dt="2020-05-12T13:21:37.628" v="8" actId="2696"/>
        <pc:sldMkLst>
          <pc:docMk/>
          <pc:sldMk cId="2434413610" sldId="337"/>
        </pc:sldMkLst>
      </pc:sldChg>
      <pc:sldChg chg="del">
        <pc:chgData name="Miraval, Connor" userId="30029595-fbad-4875-8b64-7dae2f8ce5ad" providerId="ADAL" clId="{0EB51E75-4B5B-4E50-AF61-609F72E2AFEF}" dt="2020-05-12T13:23:15.200" v="59" actId="2696"/>
        <pc:sldMkLst>
          <pc:docMk/>
          <pc:sldMk cId="4165164363" sldId="339"/>
        </pc:sldMkLst>
      </pc:sldChg>
      <pc:sldChg chg="del">
        <pc:chgData name="Miraval, Connor" userId="30029595-fbad-4875-8b64-7dae2f8ce5ad" providerId="ADAL" clId="{0EB51E75-4B5B-4E50-AF61-609F72E2AFEF}" dt="2020-05-12T13:21:37.618" v="6" actId="2696"/>
        <pc:sldMkLst>
          <pc:docMk/>
          <pc:sldMk cId="4135608895" sldId="341"/>
        </pc:sldMkLst>
      </pc:sldChg>
      <pc:sldChg chg="del">
        <pc:chgData name="Miraval, Connor" userId="30029595-fbad-4875-8b64-7dae2f8ce5ad" providerId="ADAL" clId="{0EB51E75-4B5B-4E50-AF61-609F72E2AFEF}" dt="2020-05-12T13:23:17.180" v="61" actId="2696"/>
        <pc:sldMkLst>
          <pc:docMk/>
          <pc:sldMk cId="2156493397" sldId="342"/>
        </pc:sldMkLst>
      </pc:sldChg>
      <pc:sldChg chg="del">
        <pc:chgData name="Miraval, Connor" userId="30029595-fbad-4875-8b64-7dae2f8ce5ad" providerId="ADAL" clId="{0EB51E75-4B5B-4E50-AF61-609F72E2AFEF}" dt="2020-05-12T13:23:14.438" v="58" actId="2696"/>
        <pc:sldMkLst>
          <pc:docMk/>
          <pc:sldMk cId="1496456224" sldId="343"/>
        </pc:sldMkLst>
      </pc:sldChg>
      <pc:sldChg chg="del">
        <pc:chgData name="Miraval, Connor" userId="30029595-fbad-4875-8b64-7dae2f8ce5ad" providerId="ADAL" clId="{0EB51E75-4B5B-4E50-AF61-609F72E2AFEF}" dt="2020-05-12T13:21:37.604" v="3" actId="2696"/>
        <pc:sldMkLst>
          <pc:docMk/>
          <pc:sldMk cId="383976886" sldId="344"/>
        </pc:sldMkLst>
      </pc:sldChg>
      <pc:sldChg chg="del">
        <pc:chgData name="Miraval, Connor" userId="30029595-fbad-4875-8b64-7dae2f8ce5ad" providerId="ADAL" clId="{0EB51E75-4B5B-4E50-AF61-609F72E2AFEF}" dt="2020-05-12T13:21:37.614" v="5" actId="2696"/>
        <pc:sldMkLst>
          <pc:docMk/>
          <pc:sldMk cId="3369893200" sldId="346"/>
        </pc:sldMkLst>
      </pc:sldChg>
      <pc:sldChg chg="del">
        <pc:chgData name="Miraval, Connor" userId="30029595-fbad-4875-8b64-7dae2f8ce5ad" providerId="ADAL" clId="{0EB51E75-4B5B-4E50-AF61-609F72E2AFEF}" dt="2020-05-12T13:23:16.172" v="60" actId="2696"/>
        <pc:sldMkLst>
          <pc:docMk/>
          <pc:sldMk cId="1427986182" sldId="727"/>
        </pc:sldMkLst>
      </pc:sldChg>
      <pc:sldChg chg="add del">
        <pc:chgData name="Miraval, Connor" userId="30029595-fbad-4875-8b64-7dae2f8ce5ad" providerId="ADAL" clId="{0EB51E75-4B5B-4E50-AF61-609F72E2AFEF}" dt="2020-05-12T13:23:13.192" v="57" actId="2696"/>
        <pc:sldMkLst>
          <pc:docMk/>
          <pc:sldMk cId="1410572192" sldId="729"/>
        </pc:sldMkLst>
      </pc:sldChg>
      <pc:sldChg chg="addSp delSp modSp add">
        <pc:chgData name="Miraval, Connor" userId="30029595-fbad-4875-8b64-7dae2f8ce5ad" providerId="ADAL" clId="{0EB51E75-4B5B-4E50-AF61-609F72E2AFEF}" dt="2020-05-12T13:36:02.374" v="1375" actId="1076"/>
        <pc:sldMkLst>
          <pc:docMk/>
          <pc:sldMk cId="3747429181" sldId="729"/>
        </pc:sldMkLst>
        <pc:spChg chg="add del mod">
          <ac:chgData name="Miraval, Connor" userId="30029595-fbad-4875-8b64-7dae2f8ce5ad" providerId="ADAL" clId="{0EB51E75-4B5B-4E50-AF61-609F72E2AFEF}" dt="2020-05-12T13:30:52.779" v="643" actId="478"/>
          <ac:spMkLst>
            <pc:docMk/>
            <pc:sldMk cId="3747429181" sldId="729"/>
            <ac:spMk id="2" creationId="{8185B86B-0AA6-414C-903B-0173434DA2B7}"/>
          </ac:spMkLst>
        </pc:spChg>
        <pc:spChg chg="add del">
          <ac:chgData name="Miraval, Connor" userId="30029595-fbad-4875-8b64-7dae2f8ce5ad" providerId="ADAL" clId="{0EB51E75-4B5B-4E50-AF61-609F72E2AFEF}" dt="2020-05-12T13:34:45.453" v="1355" actId="478"/>
          <ac:spMkLst>
            <pc:docMk/>
            <pc:sldMk cId="3747429181" sldId="729"/>
            <ac:spMk id="3" creationId="{CF8060D7-9B1C-4A80-9DF3-BAF783218700}"/>
          </ac:spMkLst>
        </pc:spChg>
        <pc:spChg chg="add del">
          <ac:chgData name="Miraval, Connor" userId="30029595-fbad-4875-8b64-7dae2f8ce5ad" providerId="ADAL" clId="{0EB51E75-4B5B-4E50-AF61-609F72E2AFEF}" dt="2020-05-12T13:34:55.578" v="1357" actId="478"/>
          <ac:spMkLst>
            <pc:docMk/>
            <pc:sldMk cId="3747429181" sldId="729"/>
            <ac:spMk id="4" creationId="{11419CBC-8ED6-4FBA-A3E9-5882E3927362}"/>
          </ac:spMkLst>
        </pc:spChg>
        <pc:spChg chg="add del mod">
          <ac:chgData name="Miraval, Connor" userId="30029595-fbad-4875-8b64-7dae2f8ce5ad" providerId="ADAL" clId="{0EB51E75-4B5B-4E50-AF61-609F72E2AFEF}" dt="2020-05-12T13:35:34.583" v="1367" actId="167"/>
          <ac:spMkLst>
            <pc:docMk/>
            <pc:sldMk cId="3747429181" sldId="729"/>
            <ac:spMk id="10" creationId="{55F888C4-4B16-4337-AE2F-9531C03C90C1}"/>
          </ac:spMkLst>
        </pc:spChg>
        <pc:spChg chg="mod">
          <ac:chgData name="Miraval, Connor" userId="30029595-fbad-4875-8b64-7dae2f8ce5ad" providerId="ADAL" clId="{0EB51E75-4B5B-4E50-AF61-609F72E2AFEF}" dt="2020-05-12T13:30:17.385" v="639" actId="20577"/>
          <ac:spMkLst>
            <pc:docMk/>
            <pc:sldMk cId="3747429181" sldId="729"/>
            <ac:spMk id="18436" creationId="{00000000-0000-0000-0000-000000000000}"/>
          </ac:spMkLst>
        </pc:spChg>
        <pc:picChg chg="add mod">
          <ac:chgData name="Miraval, Connor" userId="30029595-fbad-4875-8b64-7dae2f8ce5ad" providerId="ADAL" clId="{0EB51E75-4B5B-4E50-AF61-609F72E2AFEF}" dt="2020-05-12T13:36:02.374" v="1375" actId="1076"/>
          <ac:picMkLst>
            <pc:docMk/>
            <pc:sldMk cId="3747429181" sldId="729"/>
            <ac:picMk id="11" creationId="{99615FB9-B3D4-41D3-9B07-4BE2A39D7CAE}"/>
          </ac:picMkLst>
        </pc:picChg>
      </pc:sldChg>
      <pc:sldChg chg="addSp delSp modSp add">
        <pc:chgData name="Miraval, Connor" userId="30029595-fbad-4875-8b64-7dae2f8ce5ad" providerId="ADAL" clId="{0EB51E75-4B5B-4E50-AF61-609F72E2AFEF}" dt="2020-05-12T14:08:39.257" v="1490" actId="20577"/>
        <pc:sldMkLst>
          <pc:docMk/>
          <pc:sldMk cId="51791003" sldId="730"/>
        </pc:sldMkLst>
        <pc:spChg chg="mod">
          <ac:chgData name="Miraval, Connor" userId="30029595-fbad-4875-8b64-7dae2f8ce5ad" providerId="ADAL" clId="{0EB51E75-4B5B-4E50-AF61-609F72E2AFEF}" dt="2020-05-12T14:08:39.257" v="1490" actId="20577"/>
          <ac:spMkLst>
            <pc:docMk/>
            <pc:sldMk cId="51791003" sldId="730"/>
            <ac:spMk id="2" creationId="{BD3CD707-7E95-447B-8E4D-3DF8EA30296C}"/>
          </ac:spMkLst>
        </pc:spChg>
        <pc:spChg chg="del">
          <ac:chgData name="Miraval, Connor" userId="30029595-fbad-4875-8b64-7dae2f8ce5ad" providerId="ADAL" clId="{0EB51E75-4B5B-4E50-AF61-609F72E2AFEF}" dt="2020-05-12T13:37:16.365" v="1377" actId="478"/>
          <ac:spMkLst>
            <pc:docMk/>
            <pc:sldMk cId="51791003" sldId="730"/>
            <ac:spMk id="3" creationId="{0A497D3E-6663-4A31-8AF5-5443FF3C7025}"/>
          </ac:spMkLst>
        </pc:spChg>
        <pc:picChg chg="add del mod ord">
          <ac:chgData name="Miraval, Connor" userId="30029595-fbad-4875-8b64-7dae2f8ce5ad" providerId="ADAL" clId="{0EB51E75-4B5B-4E50-AF61-609F72E2AFEF}" dt="2020-05-12T13:39:02.027" v="1383" actId="478"/>
          <ac:picMkLst>
            <pc:docMk/>
            <pc:sldMk cId="51791003" sldId="730"/>
            <ac:picMk id="7" creationId="{92B737A1-50AA-4A8E-8434-F7CA16E6CD37}"/>
          </ac:picMkLst>
        </pc:picChg>
        <pc:picChg chg="add del mod ord">
          <ac:chgData name="Miraval, Connor" userId="30029595-fbad-4875-8b64-7dae2f8ce5ad" providerId="ADAL" clId="{0EB51E75-4B5B-4E50-AF61-609F72E2AFEF}" dt="2020-05-12T13:40:31.317" v="1393" actId="478"/>
          <ac:picMkLst>
            <pc:docMk/>
            <pc:sldMk cId="51791003" sldId="730"/>
            <ac:picMk id="8" creationId="{998B0D8D-FA5A-499E-A1F2-5C4C8A7A7413}"/>
          </ac:picMkLst>
        </pc:picChg>
        <pc:picChg chg="add del mod ord">
          <ac:chgData name="Miraval, Connor" userId="30029595-fbad-4875-8b64-7dae2f8ce5ad" providerId="ADAL" clId="{0EB51E75-4B5B-4E50-AF61-609F72E2AFEF}" dt="2020-05-12T13:41:15.022" v="1401" actId="478"/>
          <ac:picMkLst>
            <pc:docMk/>
            <pc:sldMk cId="51791003" sldId="730"/>
            <ac:picMk id="9" creationId="{1875FA3D-882C-48A6-840F-5CA495A08E42}"/>
          </ac:picMkLst>
        </pc:picChg>
        <pc:picChg chg="add del mod ord">
          <ac:chgData name="Miraval, Connor" userId="30029595-fbad-4875-8b64-7dae2f8ce5ad" providerId="ADAL" clId="{0EB51E75-4B5B-4E50-AF61-609F72E2AFEF}" dt="2020-05-12T13:42:25.293" v="1410" actId="478"/>
          <ac:picMkLst>
            <pc:docMk/>
            <pc:sldMk cId="51791003" sldId="730"/>
            <ac:picMk id="10" creationId="{307EEEAC-74B2-41C7-8274-F56FC900102D}"/>
          </ac:picMkLst>
        </pc:picChg>
        <pc:picChg chg="add del mod ord">
          <ac:chgData name="Miraval, Connor" userId="30029595-fbad-4875-8b64-7dae2f8ce5ad" providerId="ADAL" clId="{0EB51E75-4B5B-4E50-AF61-609F72E2AFEF}" dt="2020-05-12T13:56:08.705" v="1418" actId="478"/>
          <ac:picMkLst>
            <pc:docMk/>
            <pc:sldMk cId="51791003" sldId="730"/>
            <ac:picMk id="11" creationId="{E757D281-EEF4-4BE3-B130-3095FAE44D12}"/>
          </ac:picMkLst>
        </pc:picChg>
        <pc:picChg chg="add del mod ord">
          <ac:chgData name="Miraval, Connor" userId="30029595-fbad-4875-8b64-7dae2f8ce5ad" providerId="ADAL" clId="{0EB51E75-4B5B-4E50-AF61-609F72E2AFEF}" dt="2020-05-12T13:56:36.191" v="1426" actId="478"/>
          <ac:picMkLst>
            <pc:docMk/>
            <pc:sldMk cId="51791003" sldId="730"/>
            <ac:picMk id="12" creationId="{7FCA7857-DFB5-439C-A6D9-2D98C0000CE6}"/>
          </ac:picMkLst>
        </pc:picChg>
        <pc:picChg chg="add del mod ord">
          <ac:chgData name="Miraval, Connor" userId="30029595-fbad-4875-8b64-7dae2f8ce5ad" providerId="ADAL" clId="{0EB51E75-4B5B-4E50-AF61-609F72E2AFEF}" dt="2020-05-12T13:57:56.134" v="1437" actId="478"/>
          <ac:picMkLst>
            <pc:docMk/>
            <pc:sldMk cId="51791003" sldId="730"/>
            <ac:picMk id="13" creationId="{BE707708-74BF-4F15-86C0-84F9FB24B394}"/>
          </ac:picMkLst>
        </pc:picChg>
        <pc:picChg chg="add del mod ord">
          <ac:chgData name="Miraval, Connor" userId="30029595-fbad-4875-8b64-7dae2f8ce5ad" providerId="ADAL" clId="{0EB51E75-4B5B-4E50-AF61-609F72E2AFEF}" dt="2020-05-12T14:01:03.775" v="1445" actId="478"/>
          <ac:picMkLst>
            <pc:docMk/>
            <pc:sldMk cId="51791003" sldId="730"/>
            <ac:picMk id="14" creationId="{5BDD2685-C6F5-4DD2-AB88-93E8FCA8B01E}"/>
          </ac:picMkLst>
        </pc:picChg>
        <pc:picChg chg="add del mod ord">
          <ac:chgData name="Miraval, Connor" userId="30029595-fbad-4875-8b64-7dae2f8ce5ad" providerId="ADAL" clId="{0EB51E75-4B5B-4E50-AF61-609F72E2AFEF}" dt="2020-05-12T14:02:31.465" v="1455" actId="478"/>
          <ac:picMkLst>
            <pc:docMk/>
            <pc:sldMk cId="51791003" sldId="730"/>
            <ac:picMk id="15" creationId="{0C6A16EE-AB2C-4076-95D9-24793D029CE9}"/>
          </ac:picMkLst>
        </pc:picChg>
        <pc:picChg chg="add del mod ord">
          <ac:chgData name="Miraval, Connor" userId="30029595-fbad-4875-8b64-7dae2f8ce5ad" providerId="ADAL" clId="{0EB51E75-4B5B-4E50-AF61-609F72E2AFEF}" dt="2020-05-12T14:04:07.423" v="1464" actId="478"/>
          <ac:picMkLst>
            <pc:docMk/>
            <pc:sldMk cId="51791003" sldId="730"/>
            <ac:picMk id="16" creationId="{01AA49D7-20BE-4093-BB1D-7A2029D8C5A3}"/>
          </ac:picMkLst>
        </pc:picChg>
        <pc:picChg chg="add mod ord">
          <ac:chgData name="Miraval, Connor" userId="30029595-fbad-4875-8b64-7dae2f8ce5ad" providerId="ADAL" clId="{0EB51E75-4B5B-4E50-AF61-609F72E2AFEF}" dt="2020-05-12T14:06:54.254" v="1470" actId="167"/>
          <ac:picMkLst>
            <pc:docMk/>
            <pc:sldMk cId="51791003" sldId="730"/>
            <ac:picMk id="17" creationId="{1BBAC8F5-F83B-4886-B435-89B3820F4D48}"/>
          </ac:picMkLst>
        </pc:picChg>
      </pc:sldChg>
      <pc:sldChg chg="del">
        <pc:chgData name="Miraval, Connor" userId="30029595-fbad-4875-8b64-7dae2f8ce5ad" providerId="ADAL" clId="{0EB51E75-4B5B-4E50-AF61-609F72E2AFEF}" dt="2020-05-12T13:23:00.821" v="54" actId="2696"/>
        <pc:sldMkLst>
          <pc:docMk/>
          <pc:sldMk cId="2441214106" sldId="730"/>
        </pc:sldMkLst>
      </pc:sldChg>
      <pc:sldChg chg="modSp add">
        <pc:chgData name="Miraval, Connor" userId="30029595-fbad-4875-8b64-7dae2f8ce5ad" providerId="ADAL" clId="{0EB51E75-4B5B-4E50-AF61-609F72E2AFEF}" dt="2020-05-12T14:12:47.188" v="1820" actId="20577"/>
        <pc:sldMkLst>
          <pc:docMk/>
          <pc:sldMk cId="2473217243" sldId="731"/>
        </pc:sldMkLst>
        <pc:spChg chg="mod">
          <ac:chgData name="Miraval, Connor" userId="30029595-fbad-4875-8b64-7dae2f8ce5ad" providerId="ADAL" clId="{0EB51E75-4B5B-4E50-AF61-609F72E2AFEF}" dt="2020-05-12T14:12:47.188" v="1820" actId="20577"/>
          <ac:spMkLst>
            <pc:docMk/>
            <pc:sldMk cId="2473217243" sldId="731"/>
            <ac:spMk id="2" creationId="{BD3CD707-7E95-447B-8E4D-3DF8EA30296C}"/>
          </ac:spMkLst>
        </pc:spChg>
        <pc:picChg chg="mod">
          <ac:chgData name="Miraval, Connor" userId="30029595-fbad-4875-8b64-7dae2f8ce5ad" providerId="ADAL" clId="{0EB51E75-4B5B-4E50-AF61-609F72E2AFEF}" dt="2020-05-12T13:39:24.547" v="1391" actId="1076"/>
          <ac:picMkLst>
            <pc:docMk/>
            <pc:sldMk cId="2473217243" sldId="731"/>
            <ac:picMk id="7" creationId="{92B737A1-50AA-4A8E-8434-F7CA16E6CD37}"/>
          </ac:picMkLst>
        </pc:picChg>
      </pc:sldChg>
      <pc:sldChg chg="del">
        <pc:chgData name="Miraval, Connor" userId="30029595-fbad-4875-8b64-7dae2f8ce5ad" providerId="ADAL" clId="{0EB51E75-4B5B-4E50-AF61-609F72E2AFEF}" dt="2020-05-12T13:21:37.637" v="10" actId="2696"/>
        <pc:sldMkLst>
          <pc:docMk/>
          <pc:sldMk cId="3072622746" sldId="731"/>
        </pc:sldMkLst>
      </pc:sldChg>
      <pc:sldChg chg="del">
        <pc:chgData name="Miraval, Connor" userId="30029595-fbad-4875-8b64-7dae2f8ce5ad" providerId="ADAL" clId="{0EB51E75-4B5B-4E50-AF61-609F72E2AFEF}" dt="2020-05-12T13:21:37.661" v="16" actId="2696"/>
        <pc:sldMkLst>
          <pc:docMk/>
          <pc:sldMk cId="2280470266" sldId="732"/>
        </pc:sldMkLst>
      </pc:sldChg>
      <pc:sldChg chg="modSp add">
        <pc:chgData name="Miraval, Connor" userId="30029595-fbad-4875-8b64-7dae2f8ce5ad" providerId="ADAL" clId="{0EB51E75-4B5B-4E50-AF61-609F72E2AFEF}" dt="2020-05-12T14:12:40.807" v="1790" actId="20577"/>
        <pc:sldMkLst>
          <pc:docMk/>
          <pc:sldMk cId="3781442729" sldId="732"/>
        </pc:sldMkLst>
        <pc:spChg chg="mod">
          <ac:chgData name="Miraval, Connor" userId="30029595-fbad-4875-8b64-7dae2f8ce5ad" providerId="ADAL" clId="{0EB51E75-4B5B-4E50-AF61-609F72E2AFEF}" dt="2020-05-12T14:12:40.807" v="1790" actId="20577"/>
          <ac:spMkLst>
            <pc:docMk/>
            <pc:sldMk cId="3781442729" sldId="732"/>
            <ac:spMk id="2" creationId="{BD3CD707-7E95-447B-8E4D-3DF8EA30296C}"/>
          </ac:spMkLst>
        </pc:spChg>
      </pc:sldChg>
      <pc:sldChg chg="del">
        <pc:chgData name="Miraval, Connor" userId="30029595-fbad-4875-8b64-7dae2f8ce5ad" providerId="ADAL" clId="{0EB51E75-4B5B-4E50-AF61-609F72E2AFEF}" dt="2020-05-12T13:21:37.649" v="13" actId="2696"/>
        <pc:sldMkLst>
          <pc:docMk/>
          <pc:sldMk cId="3463001331" sldId="733"/>
        </pc:sldMkLst>
      </pc:sldChg>
      <pc:sldChg chg="modSp add">
        <pc:chgData name="Miraval, Connor" userId="30029595-fbad-4875-8b64-7dae2f8ce5ad" providerId="ADAL" clId="{0EB51E75-4B5B-4E50-AF61-609F72E2AFEF}" dt="2020-05-12T14:12:12.982" v="1762" actId="20577"/>
        <pc:sldMkLst>
          <pc:docMk/>
          <pc:sldMk cId="3818999253" sldId="733"/>
        </pc:sldMkLst>
        <pc:spChg chg="mod">
          <ac:chgData name="Miraval, Connor" userId="30029595-fbad-4875-8b64-7dae2f8ce5ad" providerId="ADAL" clId="{0EB51E75-4B5B-4E50-AF61-609F72E2AFEF}" dt="2020-05-12T14:12:12.982" v="1762" actId="20577"/>
          <ac:spMkLst>
            <pc:docMk/>
            <pc:sldMk cId="3818999253" sldId="733"/>
            <ac:spMk id="2" creationId="{BD3CD707-7E95-447B-8E4D-3DF8EA30296C}"/>
          </ac:spMkLst>
        </pc:spChg>
        <pc:picChg chg="mod">
          <ac:chgData name="Miraval, Connor" userId="30029595-fbad-4875-8b64-7dae2f8ce5ad" providerId="ADAL" clId="{0EB51E75-4B5B-4E50-AF61-609F72E2AFEF}" dt="2020-05-12T13:42:20.062" v="1408" actId="1076"/>
          <ac:picMkLst>
            <pc:docMk/>
            <pc:sldMk cId="3818999253" sldId="733"/>
            <ac:picMk id="9" creationId="{1875FA3D-882C-48A6-840F-5CA495A08E42}"/>
          </ac:picMkLst>
        </pc:picChg>
      </pc:sldChg>
      <pc:sldChg chg="del">
        <pc:chgData name="Miraval, Connor" userId="30029595-fbad-4875-8b64-7dae2f8ce5ad" providerId="ADAL" clId="{0EB51E75-4B5B-4E50-AF61-609F72E2AFEF}" dt="2020-05-12T13:21:37.690" v="25" actId="2696"/>
        <pc:sldMkLst>
          <pc:docMk/>
          <pc:sldMk cId="618675720" sldId="734"/>
        </pc:sldMkLst>
      </pc:sldChg>
      <pc:sldChg chg="modSp add">
        <pc:chgData name="Miraval, Connor" userId="30029595-fbad-4875-8b64-7dae2f8ce5ad" providerId="ADAL" clId="{0EB51E75-4B5B-4E50-AF61-609F72E2AFEF}" dt="2020-05-12T14:11:45.982" v="1731" actId="20577"/>
        <pc:sldMkLst>
          <pc:docMk/>
          <pc:sldMk cId="3156082531" sldId="734"/>
        </pc:sldMkLst>
        <pc:spChg chg="mod">
          <ac:chgData name="Miraval, Connor" userId="30029595-fbad-4875-8b64-7dae2f8ce5ad" providerId="ADAL" clId="{0EB51E75-4B5B-4E50-AF61-609F72E2AFEF}" dt="2020-05-12T14:11:45.982" v="1731" actId="20577"/>
          <ac:spMkLst>
            <pc:docMk/>
            <pc:sldMk cId="3156082531" sldId="734"/>
            <ac:spMk id="2" creationId="{BD3CD707-7E95-447B-8E4D-3DF8EA30296C}"/>
          </ac:spMkLst>
        </pc:spChg>
      </pc:sldChg>
      <pc:sldChg chg="modSp add">
        <pc:chgData name="Miraval, Connor" userId="30029595-fbad-4875-8b64-7dae2f8ce5ad" providerId="ADAL" clId="{0EB51E75-4B5B-4E50-AF61-609F72E2AFEF}" dt="2020-05-12T14:11:24.993" v="1703" actId="1076"/>
        <pc:sldMkLst>
          <pc:docMk/>
          <pc:sldMk cId="407053687" sldId="735"/>
        </pc:sldMkLst>
        <pc:spChg chg="mod">
          <ac:chgData name="Miraval, Connor" userId="30029595-fbad-4875-8b64-7dae2f8ce5ad" providerId="ADAL" clId="{0EB51E75-4B5B-4E50-AF61-609F72E2AFEF}" dt="2020-05-12T14:11:24.993" v="1703" actId="1076"/>
          <ac:spMkLst>
            <pc:docMk/>
            <pc:sldMk cId="407053687" sldId="735"/>
            <ac:spMk id="2" creationId="{BD3CD707-7E95-447B-8E4D-3DF8EA30296C}"/>
          </ac:spMkLst>
        </pc:spChg>
      </pc:sldChg>
      <pc:sldChg chg="del">
        <pc:chgData name="Miraval, Connor" userId="30029595-fbad-4875-8b64-7dae2f8ce5ad" providerId="ADAL" clId="{0EB51E75-4B5B-4E50-AF61-609F72E2AFEF}" dt="2020-05-12T13:21:37.590" v="0" actId="2696"/>
        <pc:sldMkLst>
          <pc:docMk/>
          <pc:sldMk cId="2073851264" sldId="735"/>
        </pc:sldMkLst>
      </pc:sldChg>
      <pc:sldChg chg="modSp add">
        <pc:chgData name="Miraval, Connor" userId="30029595-fbad-4875-8b64-7dae2f8ce5ad" providerId="ADAL" clId="{0EB51E75-4B5B-4E50-AF61-609F72E2AFEF}" dt="2020-05-12T14:10:48.067" v="1668" actId="20577"/>
        <pc:sldMkLst>
          <pc:docMk/>
          <pc:sldMk cId="3748542574" sldId="736"/>
        </pc:sldMkLst>
        <pc:spChg chg="mod">
          <ac:chgData name="Miraval, Connor" userId="30029595-fbad-4875-8b64-7dae2f8ce5ad" providerId="ADAL" clId="{0EB51E75-4B5B-4E50-AF61-609F72E2AFEF}" dt="2020-05-12T14:10:48.067" v="1668" actId="20577"/>
          <ac:spMkLst>
            <pc:docMk/>
            <pc:sldMk cId="3748542574" sldId="736"/>
            <ac:spMk id="2" creationId="{BD3CD707-7E95-447B-8E4D-3DF8EA30296C}"/>
          </ac:spMkLst>
        </pc:spChg>
      </pc:sldChg>
      <pc:sldChg chg="del">
        <pc:chgData name="Miraval, Connor" userId="30029595-fbad-4875-8b64-7dae2f8ce5ad" providerId="ADAL" clId="{0EB51E75-4B5B-4E50-AF61-609F72E2AFEF}" dt="2020-05-12T13:21:37.609" v="4" actId="2696"/>
        <pc:sldMkLst>
          <pc:docMk/>
          <pc:sldMk cId="4072761822" sldId="736"/>
        </pc:sldMkLst>
      </pc:sldChg>
      <pc:sldChg chg="del">
        <pc:chgData name="Miraval, Connor" userId="30029595-fbad-4875-8b64-7dae2f8ce5ad" providerId="ADAL" clId="{0EB51E75-4B5B-4E50-AF61-609F72E2AFEF}" dt="2020-05-12T13:21:37.668" v="18" actId="2696"/>
        <pc:sldMkLst>
          <pc:docMk/>
          <pc:sldMk cId="2120413287" sldId="737"/>
        </pc:sldMkLst>
      </pc:sldChg>
      <pc:sldChg chg="modSp add">
        <pc:chgData name="Miraval, Connor" userId="30029595-fbad-4875-8b64-7dae2f8ce5ad" providerId="ADAL" clId="{0EB51E75-4B5B-4E50-AF61-609F72E2AFEF}" dt="2020-05-12T14:10:07.603" v="1627" actId="1076"/>
        <pc:sldMkLst>
          <pc:docMk/>
          <pc:sldMk cId="4079295401" sldId="737"/>
        </pc:sldMkLst>
        <pc:spChg chg="mod">
          <ac:chgData name="Miraval, Connor" userId="30029595-fbad-4875-8b64-7dae2f8ce5ad" providerId="ADAL" clId="{0EB51E75-4B5B-4E50-AF61-609F72E2AFEF}" dt="2020-05-12T14:10:07.603" v="1627" actId="1076"/>
          <ac:spMkLst>
            <pc:docMk/>
            <pc:sldMk cId="4079295401" sldId="737"/>
            <ac:spMk id="2" creationId="{BD3CD707-7E95-447B-8E4D-3DF8EA30296C}"/>
          </ac:spMkLst>
        </pc:spChg>
      </pc:sldChg>
      <pc:sldChg chg="modSp add">
        <pc:chgData name="Miraval, Connor" userId="30029595-fbad-4875-8b64-7dae2f8ce5ad" providerId="ADAL" clId="{0EB51E75-4B5B-4E50-AF61-609F72E2AFEF}" dt="2020-05-12T14:09:18.288" v="1573" actId="20577"/>
        <pc:sldMkLst>
          <pc:docMk/>
          <pc:sldMk cId="2948372153" sldId="738"/>
        </pc:sldMkLst>
        <pc:spChg chg="mod">
          <ac:chgData name="Miraval, Connor" userId="30029595-fbad-4875-8b64-7dae2f8ce5ad" providerId="ADAL" clId="{0EB51E75-4B5B-4E50-AF61-609F72E2AFEF}" dt="2020-05-12T14:09:18.288" v="1573" actId="20577"/>
          <ac:spMkLst>
            <pc:docMk/>
            <pc:sldMk cId="2948372153" sldId="738"/>
            <ac:spMk id="2" creationId="{BD3CD707-7E95-447B-8E4D-3DF8EA30296C}"/>
          </ac:spMkLst>
        </pc:spChg>
      </pc:sldChg>
      <pc:sldChg chg="del">
        <pc:chgData name="Miraval, Connor" userId="30029595-fbad-4875-8b64-7dae2f8ce5ad" providerId="ADAL" clId="{0EB51E75-4B5B-4E50-AF61-609F72E2AFEF}" dt="2020-05-12T13:21:37.671" v="19" actId="2696"/>
        <pc:sldMkLst>
          <pc:docMk/>
          <pc:sldMk cId="3231869226" sldId="738"/>
        </pc:sldMkLst>
      </pc:sldChg>
      <pc:sldChg chg="del">
        <pc:chgData name="Miraval, Connor" userId="30029595-fbad-4875-8b64-7dae2f8ce5ad" providerId="ADAL" clId="{0EB51E75-4B5B-4E50-AF61-609F72E2AFEF}" dt="2020-05-12T13:21:37.674" v="20" actId="2696"/>
        <pc:sldMkLst>
          <pc:docMk/>
          <pc:sldMk cId="2849497531" sldId="739"/>
        </pc:sldMkLst>
      </pc:sldChg>
      <pc:sldChg chg="modSp add">
        <pc:chgData name="Miraval, Connor" userId="30029595-fbad-4875-8b64-7dae2f8ce5ad" providerId="ADAL" clId="{0EB51E75-4B5B-4E50-AF61-609F72E2AFEF}" dt="2020-05-12T14:08:59.931" v="1539" actId="20577"/>
        <pc:sldMkLst>
          <pc:docMk/>
          <pc:sldMk cId="3058230128" sldId="739"/>
        </pc:sldMkLst>
        <pc:spChg chg="mod">
          <ac:chgData name="Miraval, Connor" userId="30029595-fbad-4875-8b64-7dae2f8ce5ad" providerId="ADAL" clId="{0EB51E75-4B5B-4E50-AF61-609F72E2AFEF}" dt="2020-05-12T14:08:59.931" v="1539" actId="20577"/>
          <ac:spMkLst>
            <pc:docMk/>
            <pc:sldMk cId="3058230128" sldId="739"/>
            <ac:spMk id="2" creationId="{BD3CD707-7E95-447B-8E4D-3DF8EA30296C}"/>
          </ac:spMkLst>
        </pc:spChg>
      </pc:sldChg>
      <pc:sldChg chg="modSp add">
        <pc:chgData name="Miraval, Connor" userId="30029595-fbad-4875-8b64-7dae2f8ce5ad" providerId="ADAL" clId="{0EB51E75-4B5B-4E50-AF61-609F72E2AFEF}" dt="2020-05-12T14:08:48.248" v="1511" actId="20577"/>
        <pc:sldMkLst>
          <pc:docMk/>
          <pc:sldMk cId="2590414739" sldId="740"/>
        </pc:sldMkLst>
        <pc:spChg chg="mod">
          <ac:chgData name="Miraval, Connor" userId="30029595-fbad-4875-8b64-7dae2f8ce5ad" providerId="ADAL" clId="{0EB51E75-4B5B-4E50-AF61-609F72E2AFEF}" dt="2020-05-12T14:08:48.248" v="1511" actId="20577"/>
          <ac:spMkLst>
            <pc:docMk/>
            <pc:sldMk cId="2590414739" sldId="740"/>
            <ac:spMk id="2" creationId="{BD3CD707-7E95-447B-8E4D-3DF8EA30296C}"/>
          </ac:spMkLst>
        </pc:spChg>
      </pc:sldChg>
      <pc:sldChg chg="del">
        <pc:chgData name="Miraval, Connor" userId="30029595-fbad-4875-8b64-7dae2f8ce5ad" providerId="ADAL" clId="{0EB51E75-4B5B-4E50-AF61-609F72E2AFEF}" dt="2020-05-12T13:21:37.677" v="21" actId="2696"/>
        <pc:sldMkLst>
          <pc:docMk/>
          <pc:sldMk cId="3749179853" sldId="740"/>
        </pc:sldMkLst>
      </pc:sldChg>
      <pc:sldChg chg="del">
        <pc:chgData name="Miraval, Connor" userId="30029595-fbad-4875-8b64-7dae2f8ce5ad" providerId="ADAL" clId="{0EB51E75-4B5B-4E50-AF61-609F72E2AFEF}" dt="2020-05-12T13:21:37.680" v="22" actId="2696"/>
        <pc:sldMkLst>
          <pc:docMk/>
          <pc:sldMk cId="1943211141" sldId="741"/>
        </pc:sldMkLst>
      </pc:sldChg>
      <pc:sldChg chg="del">
        <pc:chgData name="Miraval, Connor" userId="30029595-fbad-4875-8b64-7dae2f8ce5ad" providerId="ADAL" clId="{0EB51E75-4B5B-4E50-AF61-609F72E2AFEF}" dt="2020-05-12T13:21:37.683" v="23" actId="2696"/>
        <pc:sldMkLst>
          <pc:docMk/>
          <pc:sldMk cId="1724579199" sldId="742"/>
        </pc:sldMkLst>
      </pc:sldChg>
      <pc:sldChg chg="del">
        <pc:chgData name="Miraval, Connor" userId="30029595-fbad-4875-8b64-7dae2f8ce5ad" providerId="ADAL" clId="{0EB51E75-4B5B-4E50-AF61-609F72E2AFEF}" dt="2020-05-12T13:21:37.687" v="24" actId="2696"/>
        <pc:sldMkLst>
          <pc:docMk/>
          <pc:sldMk cId="4242340422" sldId="743"/>
        </pc:sldMkLst>
      </pc:sldChg>
      <pc:sldChg chg="del">
        <pc:chgData name="Miraval, Connor" userId="30029595-fbad-4875-8b64-7dae2f8ce5ad" providerId="ADAL" clId="{0EB51E75-4B5B-4E50-AF61-609F72E2AFEF}" dt="2020-05-12T13:21:37.641" v="11" actId="2696"/>
        <pc:sldMkLst>
          <pc:docMk/>
          <pc:sldMk cId="2480069710" sldId="744"/>
        </pc:sldMkLst>
      </pc:sldChg>
      <pc:sldChg chg="del">
        <pc:chgData name="Miraval, Connor" userId="30029595-fbad-4875-8b64-7dae2f8ce5ad" providerId="ADAL" clId="{0EB51E75-4B5B-4E50-AF61-609F72E2AFEF}" dt="2020-05-12T13:21:37.653" v="14" actId="2696"/>
        <pc:sldMkLst>
          <pc:docMk/>
          <pc:sldMk cId="811010405" sldId="745"/>
        </pc:sldMkLst>
      </pc:sldChg>
      <pc:sldChg chg="del">
        <pc:chgData name="Miraval, Connor" userId="30029595-fbad-4875-8b64-7dae2f8ce5ad" providerId="ADAL" clId="{0EB51E75-4B5B-4E50-AF61-609F72E2AFEF}" dt="2020-05-12T13:21:37.633" v="9" actId="2696"/>
        <pc:sldMkLst>
          <pc:docMk/>
          <pc:sldMk cId="271760086" sldId="74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AFEFD-5A8F-457C-8AC1-3B95F74777E0}" type="doc">
      <dgm:prSet loTypeId="urn:microsoft.com/office/officeart/2008/layout/NameandTitleOrganizationalChart" loCatId="hierarchy" qsTypeId="urn:microsoft.com/office/officeart/2005/8/quickstyle/simple1" qsCatId="simple" csTypeId="urn:microsoft.com/office/officeart/2005/8/colors/accent0_1" csCatId="mainScheme" phldr="1"/>
      <dgm:spPr/>
      <dgm:t>
        <a:bodyPr/>
        <a:lstStyle/>
        <a:p>
          <a:endParaRPr lang="en-US"/>
        </a:p>
      </dgm:t>
    </dgm:pt>
    <dgm:pt modelId="{B4BA0E1E-99B1-40E4-A15A-E238B713FA1D}" type="asst">
      <dgm:prSet phldrT="[Text]" custT="1"/>
      <dgm:spPr/>
      <dgm:t>
        <a:bodyPr/>
        <a:lstStyle/>
        <a:p>
          <a:r>
            <a:rPr lang="en-US" sz="1200" dirty="0" err="1"/>
            <a:t>Yasuyuki</a:t>
          </a:r>
          <a:r>
            <a:rPr lang="en-US" sz="1200" dirty="0"/>
            <a:t> Akiba (RIKEN/RBRC)</a:t>
          </a:r>
        </a:p>
      </dgm:t>
    </dgm:pt>
    <dgm:pt modelId="{632AA96E-E32A-4B75-BA40-74BAD7226F8B}" type="parTrans" cxnId="{ADD35688-8E39-4AB5-8DF0-8842E6C4F88A}">
      <dgm:prSet/>
      <dgm:spPr/>
      <dgm:t>
        <a:bodyPr/>
        <a:lstStyle/>
        <a:p>
          <a:endParaRPr lang="en-US" sz="1200"/>
        </a:p>
      </dgm:t>
    </dgm:pt>
    <dgm:pt modelId="{D5BB80C7-1113-457D-8572-F76D9AF3F216}" type="sibTrans" cxnId="{ADD35688-8E39-4AB5-8DF0-8842E6C4F88A}">
      <dgm:prSet/>
      <dgm:spPr>
        <a:solidFill>
          <a:schemeClr val="bg1"/>
        </a:solidFill>
      </dgm:spPr>
      <dgm:t>
        <a:bodyPr/>
        <a:lstStyle/>
        <a:p>
          <a:r>
            <a:rPr lang="en-US" sz="1200" dirty="0"/>
            <a:t>Consultant</a:t>
          </a:r>
        </a:p>
      </dgm:t>
    </dgm:pt>
    <dgm:pt modelId="{5C032A12-B430-445B-88C0-D855389727E7}">
      <dgm:prSet phldrT="[Text]" custT="1"/>
      <dgm:spPr/>
      <dgm:t>
        <a:bodyPr/>
        <a:lstStyle/>
        <a:p>
          <a:r>
            <a:rPr lang="en-US" sz="1200" b="0" dirty="0"/>
            <a:t>Dan Cacace (BNL)</a:t>
          </a:r>
        </a:p>
      </dgm:t>
    </dgm:pt>
    <dgm:pt modelId="{52EDA54A-CC36-4876-9ECC-74595FC36383}" type="parTrans" cxnId="{5D6F1BBA-19EC-4AE2-BB87-944F53F9F065}">
      <dgm:prSet/>
      <dgm:spPr/>
      <dgm:t>
        <a:bodyPr/>
        <a:lstStyle/>
        <a:p>
          <a:endParaRPr lang="en-US" sz="1200"/>
        </a:p>
      </dgm:t>
    </dgm:pt>
    <dgm:pt modelId="{20576C6B-F483-4737-8D30-D99236332035}" type="sibTrans" cxnId="{5D6F1BBA-19EC-4AE2-BB87-944F53F9F065}">
      <dgm:prSet/>
      <dgm:spPr>
        <a:solidFill>
          <a:schemeClr val="bg1"/>
        </a:solidFill>
      </dgm:spPr>
      <dgm:t>
        <a:bodyPr/>
        <a:lstStyle/>
        <a:p>
          <a:r>
            <a:rPr lang="en-US" sz="1200" dirty="0"/>
            <a:t>L3 Manager</a:t>
          </a:r>
        </a:p>
      </dgm:t>
    </dgm:pt>
    <dgm:pt modelId="{59670DD6-101E-4055-94E5-5BA427FC1C3A}">
      <dgm:prSet phldrT="[Text]" custT="1"/>
      <dgm:spPr/>
      <dgm:t>
        <a:bodyPr/>
        <a:lstStyle/>
        <a:p>
          <a:r>
            <a:rPr lang="en-US" sz="1200" b="0" dirty="0"/>
            <a:t>Connor Miraval (BNL)</a:t>
          </a:r>
        </a:p>
      </dgm:t>
    </dgm:pt>
    <dgm:pt modelId="{E8738297-710E-4F9D-BD8B-D3020CD78B41}" type="parTrans" cxnId="{41518FB8-E2D2-475E-AA78-7856F4971701}">
      <dgm:prSet/>
      <dgm:spPr/>
      <dgm:t>
        <a:bodyPr/>
        <a:lstStyle/>
        <a:p>
          <a:endParaRPr lang="en-US" sz="1200"/>
        </a:p>
      </dgm:t>
    </dgm:pt>
    <dgm:pt modelId="{7CFB50D2-2EFE-49FE-9EED-D22F000BE9BA}" type="sibTrans" cxnId="{41518FB8-E2D2-475E-AA78-7856F4971701}">
      <dgm:prSet/>
      <dgm:spPr>
        <a:solidFill>
          <a:schemeClr val="bg1"/>
        </a:solidFill>
      </dgm:spPr>
      <dgm:t>
        <a:bodyPr/>
        <a:lstStyle/>
        <a:p>
          <a:r>
            <a:rPr lang="en-US" sz="1200" dirty="0"/>
            <a:t>L3 Manager</a:t>
          </a:r>
        </a:p>
      </dgm:t>
    </dgm:pt>
    <dgm:pt modelId="{BC1E77DD-6B89-406D-B09E-00508B3E4074}">
      <dgm:prSet phldrT="[Text]" custT="1"/>
      <dgm:spPr/>
      <dgm:t>
        <a:bodyPr/>
        <a:lstStyle/>
        <a:p>
          <a:r>
            <a:rPr lang="en-US" sz="1200" dirty="0"/>
            <a:t>Takashi </a:t>
          </a:r>
          <a:r>
            <a:rPr lang="en-US" sz="1200" dirty="0" err="1"/>
            <a:t>Hachiya</a:t>
          </a:r>
          <a:r>
            <a:rPr lang="en-US" sz="1200" dirty="0"/>
            <a:t> (NWU)</a:t>
          </a:r>
        </a:p>
      </dgm:t>
    </dgm:pt>
    <dgm:pt modelId="{1812496F-EDE8-4480-B7A5-502D0E668BED}" type="parTrans" cxnId="{BEB53E6D-79CA-47BA-A0FD-7FBDABE2DE8F}">
      <dgm:prSet/>
      <dgm:spPr/>
      <dgm:t>
        <a:bodyPr/>
        <a:lstStyle/>
        <a:p>
          <a:endParaRPr lang="en-US" sz="1200"/>
        </a:p>
      </dgm:t>
    </dgm:pt>
    <dgm:pt modelId="{2B8ED4E4-C7B7-4288-9058-1B4629E13B97}" type="sibTrans" cxnId="{BEB53E6D-79CA-47BA-A0FD-7FBDABE2DE8F}">
      <dgm:prSet/>
      <dgm:spPr>
        <a:solidFill>
          <a:schemeClr val="bg1"/>
        </a:solidFill>
      </dgm:spPr>
      <dgm:t>
        <a:bodyPr/>
        <a:lstStyle/>
        <a:p>
          <a:r>
            <a:rPr lang="en-US" sz="1200" dirty="0"/>
            <a:t>L3 Manager</a:t>
          </a:r>
        </a:p>
      </dgm:t>
    </dgm:pt>
    <dgm:pt modelId="{397C1E61-1C7F-4FF9-BF6F-3AAA8F0AC938}">
      <dgm:prSet phldrT="[Text]" custT="1"/>
      <dgm:spPr/>
      <dgm:t>
        <a:bodyPr/>
        <a:lstStyle/>
        <a:p>
          <a:r>
            <a:rPr lang="en-US" sz="1200" b="0" dirty="0"/>
            <a:t>Rachid </a:t>
          </a:r>
          <a:r>
            <a:rPr lang="en-US" sz="1200" b="0" dirty="0" err="1"/>
            <a:t>Noicer</a:t>
          </a:r>
          <a:r>
            <a:rPr lang="en-US" sz="1200" b="0" dirty="0"/>
            <a:t> (BNL)</a:t>
          </a:r>
        </a:p>
        <a:p>
          <a:r>
            <a:rPr lang="en-US" sz="1200" dirty="0" err="1"/>
            <a:t>Itaru</a:t>
          </a:r>
          <a:r>
            <a:rPr lang="en-US" sz="1200" dirty="0"/>
            <a:t> Nakagawa (RIKEN)</a:t>
          </a:r>
        </a:p>
      </dgm:t>
    </dgm:pt>
    <dgm:pt modelId="{FE07569C-8DF4-43DA-89FE-0E6DF99083BE}" type="sibTrans" cxnId="{926B460A-84C2-47AD-84EA-58926FB88000}">
      <dgm:prSet/>
      <dgm:spPr>
        <a:solidFill>
          <a:schemeClr val="bg1"/>
        </a:solidFill>
      </dgm:spPr>
      <dgm:t>
        <a:bodyPr/>
        <a:lstStyle/>
        <a:p>
          <a:r>
            <a:rPr lang="en-US" sz="1200" dirty="0"/>
            <a:t>L2 Manager</a:t>
          </a:r>
        </a:p>
      </dgm:t>
    </dgm:pt>
    <dgm:pt modelId="{6E5BFE03-7E85-492D-9F9F-7CA5BC0940A6}" type="parTrans" cxnId="{926B460A-84C2-47AD-84EA-58926FB88000}">
      <dgm:prSet/>
      <dgm:spPr/>
      <dgm:t>
        <a:bodyPr/>
        <a:lstStyle/>
        <a:p>
          <a:endParaRPr lang="en-US" sz="1200"/>
        </a:p>
      </dgm:t>
    </dgm:pt>
    <dgm:pt modelId="{CF593336-8CBC-480C-9933-339143841153}">
      <dgm:prSet phldrT="[Text]" custT="1"/>
      <dgm:spPr/>
      <dgm:t>
        <a:bodyPr/>
        <a:lstStyle/>
        <a:p>
          <a:r>
            <a:rPr lang="en-US" sz="1200" dirty="0"/>
            <a:t>Wei </a:t>
          </a:r>
          <a:r>
            <a:rPr lang="en-US" sz="1200" dirty="0" err="1"/>
            <a:t>Xie</a:t>
          </a:r>
          <a:r>
            <a:rPr lang="en-US" sz="1200" dirty="0"/>
            <a:t> (Purdue U.)</a:t>
          </a:r>
        </a:p>
      </dgm:t>
    </dgm:pt>
    <dgm:pt modelId="{A32DF405-D8E7-4063-86FD-035E71A97E43}" type="parTrans" cxnId="{E1D5468F-2FA3-449D-B25A-52A17074CD83}">
      <dgm:prSet/>
      <dgm:spPr/>
      <dgm:t>
        <a:bodyPr/>
        <a:lstStyle/>
        <a:p>
          <a:endParaRPr lang="en-US"/>
        </a:p>
      </dgm:t>
    </dgm:pt>
    <dgm:pt modelId="{63001C0B-DE08-4097-AF5E-6B9A35C2BFF6}" type="sibTrans" cxnId="{E1D5468F-2FA3-449D-B25A-52A17074CD83}">
      <dgm:prSet/>
      <dgm:spPr>
        <a:solidFill>
          <a:schemeClr val="bg1"/>
        </a:solidFill>
      </dgm:spPr>
      <dgm:t>
        <a:bodyPr/>
        <a:lstStyle/>
        <a:p>
          <a:r>
            <a:rPr lang="en-US" dirty="0"/>
            <a:t>L3 Manager</a:t>
          </a:r>
        </a:p>
      </dgm:t>
    </dgm:pt>
    <dgm:pt modelId="{7B44D8FB-435A-45D6-9327-21FFE1645F3C}">
      <dgm:prSet phldrT="[Text]" custT="1"/>
      <dgm:spPr/>
      <dgm:t>
        <a:bodyPr/>
        <a:lstStyle/>
        <a:p>
          <a:r>
            <a:rPr lang="en-US" sz="1200" dirty="0"/>
            <a:t>Chia-Ming </a:t>
          </a:r>
          <a:r>
            <a:rPr lang="en-US" sz="1200" dirty="0" err="1"/>
            <a:t>Kuo</a:t>
          </a:r>
          <a:r>
            <a:rPr lang="en-US" sz="1200" dirty="0"/>
            <a:t> (NCU)</a:t>
          </a:r>
        </a:p>
      </dgm:t>
    </dgm:pt>
    <dgm:pt modelId="{B5B6CEEC-0EA5-497D-9596-0FCA0ADB6AF6}" type="parTrans" cxnId="{C0297166-62E8-4D01-8182-ADA73E64DF15}">
      <dgm:prSet/>
      <dgm:spPr/>
      <dgm:t>
        <a:bodyPr/>
        <a:lstStyle/>
        <a:p>
          <a:endParaRPr lang="en-US"/>
        </a:p>
      </dgm:t>
    </dgm:pt>
    <dgm:pt modelId="{A8ED2E60-D39D-4CFB-90DE-CE20EE40EE46}" type="sibTrans" cxnId="{C0297166-62E8-4D01-8182-ADA73E64DF15}">
      <dgm:prSet/>
      <dgm:spPr>
        <a:solidFill>
          <a:schemeClr val="bg1"/>
        </a:solidFill>
      </dgm:spPr>
      <dgm:t>
        <a:bodyPr/>
        <a:lstStyle/>
        <a:p>
          <a:r>
            <a:rPr lang="en-US" dirty="0"/>
            <a:t>L3 Manager</a:t>
          </a:r>
        </a:p>
      </dgm:t>
    </dgm:pt>
    <dgm:pt modelId="{1C1D1139-DF78-4495-9677-359D1669C689}">
      <dgm:prSet custT="1"/>
      <dgm:spPr/>
      <dgm:t>
        <a:bodyPr/>
        <a:lstStyle/>
        <a:p>
          <a:r>
            <a:rPr lang="en-US" sz="1200" dirty="0"/>
            <a:t>Ayaka Suzuki</a:t>
          </a:r>
        </a:p>
        <a:p>
          <a:r>
            <a:rPr lang="en-US" sz="1200" dirty="0"/>
            <a:t>+Undergrads</a:t>
          </a:r>
        </a:p>
      </dgm:t>
    </dgm:pt>
    <dgm:pt modelId="{A859D214-C011-4DD6-B561-3DC083828209}" type="parTrans" cxnId="{7966C8F7-2537-4997-B142-2D0DE228D8A3}">
      <dgm:prSet/>
      <dgm:spPr/>
      <dgm:t>
        <a:bodyPr/>
        <a:lstStyle/>
        <a:p>
          <a:endParaRPr lang="en-US"/>
        </a:p>
      </dgm:t>
    </dgm:pt>
    <dgm:pt modelId="{F4666B0A-F807-4104-8627-B950CDD3900F}" type="sibTrans" cxnId="{7966C8F7-2537-4997-B142-2D0DE228D8A3}">
      <dgm:prSet/>
      <dgm:spPr>
        <a:solidFill>
          <a:schemeClr val="bg1"/>
        </a:solidFill>
      </dgm:spPr>
      <dgm:t>
        <a:bodyPr/>
        <a:lstStyle/>
        <a:p>
          <a:r>
            <a:rPr lang="en-US" dirty="0"/>
            <a:t>L4 Manager</a:t>
          </a:r>
        </a:p>
      </dgm:t>
    </dgm:pt>
    <dgm:pt modelId="{156A0E84-D59E-47FA-909B-54498932E3BD}" type="pres">
      <dgm:prSet presAssocID="{3B3AFEFD-5A8F-457C-8AC1-3B95F74777E0}" presName="hierChild1" presStyleCnt="0">
        <dgm:presLayoutVars>
          <dgm:orgChart val="1"/>
          <dgm:chPref val="1"/>
          <dgm:dir/>
          <dgm:animOne val="branch"/>
          <dgm:animLvl val="lvl"/>
          <dgm:resizeHandles/>
        </dgm:presLayoutVars>
      </dgm:prSet>
      <dgm:spPr/>
    </dgm:pt>
    <dgm:pt modelId="{DF215658-DB31-4A20-AF9C-931B786D707A}" type="pres">
      <dgm:prSet presAssocID="{397C1E61-1C7F-4FF9-BF6F-3AAA8F0AC938}" presName="hierRoot1" presStyleCnt="0">
        <dgm:presLayoutVars>
          <dgm:hierBranch val="init"/>
        </dgm:presLayoutVars>
      </dgm:prSet>
      <dgm:spPr/>
    </dgm:pt>
    <dgm:pt modelId="{21241C4A-FF0D-4E29-A4A5-C7C4358576CA}" type="pres">
      <dgm:prSet presAssocID="{397C1E61-1C7F-4FF9-BF6F-3AAA8F0AC938}" presName="rootComposite1" presStyleCnt="0"/>
      <dgm:spPr/>
    </dgm:pt>
    <dgm:pt modelId="{1D679587-86D2-4312-B019-6FE279E4CEA4}" type="pres">
      <dgm:prSet presAssocID="{397C1E61-1C7F-4FF9-BF6F-3AAA8F0AC938}" presName="rootText1" presStyleLbl="node0" presStyleIdx="0" presStyleCnt="1" custScaleX="201752" custScaleY="146041">
        <dgm:presLayoutVars>
          <dgm:chMax/>
          <dgm:chPref val="3"/>
        </dgm:presLayoutVars>
      </dgm:prSet>
      <dgm:spPr/>
    </dgm:pt>
    <dgm:pt modelId="{538FCC10-857D-4737-B883-1071B16AB19D}" type="pres">
      <dgm:prSet presAssocID="{397C1E61-1C7F-4FF9-BF6F-3AAA8F0AC938}" presName="titleText1" presStyleLbl="fgAcc0" presStyleIdx="0" presStyleCnt="1" custLinFactNeighborX="53712" custLinFactNeighborY="56792">
        <dgm:presLayoutVars>
          <dgm:chMax val="0"/>
          <dgm:chPref val="0"/>
        </dgm:presLayoutVars>
      </dgm:prSet>
      <dgm:spPr/>
    </dgm:pt>
    <dgm:pt modelId="{29F76CB3-C92E-4395-BE70-8B34F8ED1C82}" type="pres">
      <dgm:prSet presAssocID="{397C1E61-1C7F-4FF9-BF6F-3AAA8F0AC938}" presName="rootConnector1" presStyleLbl="node1" presStyleIdx="0" presStyleCnt="6"/>
      <dgm:spPr/>
    </dgm:pt>
    <dgm:pt modelId="{A1CA26F6-AB89-4CB0-87C0-8160791EFFC1}" type="pres">
      <dgm:prSet presAssocID="{397C1E61-1C7F-4FF9-BF6F-3AAA8F0AC938}" presName="hierChild2" presStyleCnt="0"/>
      <dgm:spPr/>
    </dgm:pt>
    <dgm:pt modelId="{065B2CEE-FE28-4D83-ACA4-6E5B7BD38158}" type="pres">
      <dgm:prSet presAssocID="{52EDA54A-CC36-4876-9ECC-74595FC36383}" presName="Name37" presStyleLbl="parChTrans1D2" presStyleIdx="0" presStyleCnt="6"/>
      <dgm:spPr/>
    </dgm:pt>
    <dgm:pt modelId="{4AC7D077-B2D2-4874-BBEB-88021B8E8BE7}" type="pres">
      <dgm:prSet presAssocID="{5C032A12-B430-445B-88C0-D855389727E7}" presName="hierRoot2" presStyleCnt="0">
        <dgm:presLayoutVars>
          <dgm:hierBranch val="init"/>
        </dgm:presLayoutVars>
      </dgm:prSet>
      <dgm:spPr/>
    </dgm:pt>
    <dgm:pt modelId="{B7A95041-1AD2-4C71-B34A-DB57F685DB02}" type="pres">
      <dgm:prSet presAssocID="{5C032A12-B430-445B-88C0-D855389727E7}" presName="rootComposite" presStyleCnt="0"/>
      <dgm:spPr/>
    </dgm:pt>
    <dgm:pt modelId="{0150B3DA-6702-4D6E-A8AB-5A856FE37FFA}" type="pres">
      <dgm:prSet presAssocID="{5C032A12-B430-445B-88C0-D855389727E7}" presName="rootText" presStyleLbl="node1" presStyleIdx="0" presStyleCnt="6" custScaleY="115471">
        <dgm:presLayoutVars>
          <dgm:chMax/>
          <dgm:chPref val="3"/>
        </dgm:presLayoutVars>
      </dgm:prSet>
      <dgm:spPr/>
    </dgm:pt>
    <dgm:pt modelId="{E8361EBF-E115-4CC0-90E4-FBF8E9181A4A}" type="pres">
      <dgm:prSet presAssocID="{5C032A12-B430-445B-88C0-D855389727E7}" presName="titleText2" presStyleLbl="fgAcc1" presStyleIdx="0" presStyleCnt="6" custLinFactNeighborX="4933" custLinFactNeighborY="25133">
        <dgm:presLayoutVars>
          <dgm:chMax val="0"/>
          <dgm:chPref val="0"/>
        </dgm:presLayoutVars>
      </dgm:prSet>
      <dgm:spPr/>
    </dgm:pt>
    <dgm:pt modelId="{3BFD93F9-8EAF-4CBA-99ED-D1C222488B51}" type="pres">
      <dgm:prSet presAssocID="{5C032A12-B430-445B-88C0-D855389727E7}" presName="rootConnector" presStyleLbl="node2" presStyleIdx="0" presStyleCnt="0"/>
      <dgm:spPr/>
    </dgm:pt>
    <dgm:pt modelId="{DDE7E423-F990-4E12-8767-450D88F03808}" type="pres">
      <dgm:prSet presAssocID="{5C032A12-B430-445B-88C0-D855389727E7}" presName="hierChild4" presStyleCnt="0"/>
      <dgm:spPr/>
    </dgm:pt>
    <dgm:pt modelId="{E8839486-62FC-4F83-A910-31FEECD626DC}" type="pres">
      <dgm:prSet presAssocID="{5C032A12-B430-445B-88C0-D855389727E7}" presName="hierChild5" presStyleCnt="0"/>
      <dgm:spPr/>
    </dgm:pt>
    <dgm:pt modelId="{9D1F4663-31BE-470A-A8C7-08CA08860333}" type="pres">
      <dgm:prSet presAssocID="{E8738297-710E-4F9D-BD8B-D3020CD78B41}" presName="Name37" presStyleLbl="parChTrans1D2" presStyleIdx="1" presStyleCnt="6"/>
      <dgm:spPr/>
    </dgm:pt>
    <dgm:pt modelId="{2BB6EBF1-61F7-4B63-8981-51ACB5D1D431}" type="pres">
      <dgm:prSet presAssocID="{59670DD6-101E-4055-94E5-5BA427FC1C3A}" presName="hierRoot2" presStyleCnt="0">
        <dgm:presLayoutVars>
          <dgm:hierBranch val="init"/>
        </dgm:presLayoutVars>
      </dgm:prSet>
      <dgm:spPr/>
    </dgm:pt>
    <dgm:pt modelId="{873DE9D8-436F-435A-9095-34DF32C05EAA}" type="pres">
      <dgm:prSet presAssocID="{59670DD6-101E-4055-94E5-5BA427FC1C3A}" presName="rootComposite" presStyleCnt="0"/>
      <dgm:spPr/>
    </dgm:pt>
    <dgm:pt modelId="{4264A0D5-896C-403B-A655-B7FA5CEEEDAF}" type="pres">
      <dgm:prSet presAssocID="{59670DD6-101E-4055-94E5-5BA427FC1C3A}" presName="rootText" presStyleLbl="node1" presStyleIdx="1" presStyleCnt="6" custScaleX="131596" custScaleY="123290">
        <dgm:presLayoutVars>
          <dgm:chMax/>
          <dgm:chPref val="3"/>
        </dgm:presLayoutVars>
      </dgm:prSet>
      <dgm:spPr/>
    </dgm:pt>
    <dgm:pt modelId="{472C8789-2CD0-4820-980A-53460757B174}" type="pres">
      <dgm:prSet presAssocID="{59670DD6-101E-4055-94E5-5BA427FC1C3A}" presName="titleText2" presStyleLbl="fgAcc1" presStyleIdx="1" presStyleCnt="6" custLinFactNeighborX="14064" custLinFactNeighborY="42085">
        <dgm:presLayoutVars>
          <dgm:chMax val="0"/>
          <dgm:chPref val="0"/>
        </dgm:presLayoutVars>
      </dgm:prSet>
      <dgm:spPr/>
    </dgm:pt>
    <dgm:pt modelId="{8CC93029-A982-42BE-8C31-482D0E81EDB4}" type="pres">
      <dgm:prSet presAssocID="{59670DD6-101E-4055-94E5-5BA427FC1C3A}" presName="rootConnector" presStyleLbl="node2" presStyleIdx="0" presStyleCnt="0"/>
      <dgm:spPr/>
    </dgm:pt>
    <dgm:pt modelId="{30D1DDCE-5A9A-406E-86D5-72A7DAFA9843}" type="pres">
      <dgm:prSet presAssocID="{59670DD6-101E-4055-94E5-5BA427FC1C3A}" presName="hierChild4" presStyleCnt="0"/>
      <dgm:spPr/>
    </dgm:pt>
    <dgm:pt modelId="{49C92C3E-B2A9-4E41-9423-1934FE057FBF}" type="pres">
      <dgm:prSet presAssocID="{59670DD6-101E-4055-94E5-5BA427FC1C3A}" presName="hierChild5" presStyleCnt="0"/>
      <dgm:spPr/>
    </dgm:pt>
    <dgm:pt modelId="{0E54537B-05CF-4230-A9C4-038DE359212B}" type="pres">
      <dgm:prSet presAssocID="{1812496F-EDE8-4480-B7A5-502D0E668BED}" presName="Name37" presStyleLbl="parChTrans1D2" presStyleIdx="2" presStyleCnt="6"/>
      <dgm:spPr/>
    </dgm:pt>
    <dgm:pt modelId="{AF928B26-F3B2-448F-AE8C-009C2594ED84}" type="pres">
      <dgm:prSet presAssocID="{BC1E77DD-6B89-406D-B09E-00508B3E4074}" presName="hierRoot2" presStyleCnt="0">
        <dgm:presLayoutVars>
          <dgm:hierBranch val="init"/>
        </dgm:presLayoutVars>
      </dgm:prSet>
      <dgm:spPr/>
    </dgm:pt>
    <dgm:pt modelId="{294BFDFD-B095-4025-83BA-F6E66DA86679}" type="pres">
      <dgm:prSet presAssocID="{BC1E77DD-6B89-406D-B09E-00508B3E4074}" presName="rootComposite" presStyleCnt="0"/>
      <dgm:spPr/>
    </dgm:pt>
    <dgm:pt modelId="{5EE43486-7159-480C-B75B-7CE537FE658E}" type="pres">
      <dgm:prSet presAssocID="{BC1E77DD-6B89-406D-B09E-00508B3E4074}" presName="rootText" presStyleLbl="node1" presStyleIdx="2" presStyleCnt="6" custScaleX="139908" custScaleY="114094">
        <dgm:presLayoutVars>
          <dgm:chMax/>
          <dgm:chPref val="3"/>
        </dgm:presLayoutVars>
      </dgm:prSet>
      <dgm:spPr/>
    </dgm:pt>
    <dgm:pt modelId="{FA26D06B-391B-46C6-AC5C-3B0DD5B057BC}" type="pres">
      <dgm:prSet presAssocID="{BC1E77DD-6B89-406D-B09E-00508B3E4074}" presName="titleText2" presStyleLbl="fgAcc1" presStyleIdx="2" presStyleCnt="6" custLinFactNeighborX="21336" custLinFactNeighborY="35832">
        <dgm:presLayoutVars>
          <dgm:chMax val="0"/>
          <dgm:chPref val="0"/>
        </dgm:presLayoutVars>
      </dgm:prSet>
      <dgm:spPr/>
    </dgm:pt>
    <dgm:pt modelId="{EFB3DA44-5510-4582-9B4E-8BD0865F3727}" type="pres">
      <dgm:prSet presAssocID="{BC1E77DD-6B89-406D-B09E-00508B3E4074}" presName="rootConnector" presStyleLbl="node2" presStyleIdx="0" presStyleCnt="0"/>
      <dgm:spPr/>
    </dgm:pt>
    <dgm:pt modelId="{B3B0CB71-D31C-4EF1-BA19-BC54088F7665}" type="pres">
      <dgm:prSet presAssocID="{BC1E77DD-6B89-406D-B09E-00508B3E4074}" presName="hierChild4" presStyleCnt="0"/>
      <dgm:spPr/>
    </dgm:pt>
    <dgm:pt modelId="{A446C2C0-0483-4470-BD8A-ABF58CA83B07}" type="pres">
      <dgm:prSet presAssocID="{A859D214-C011-4DD6-B561-3DC083828209}" presName="Name37" presStyleLbl="parChTrans1D3" presStyleIdx="0" presStyleCnt="1"/>
      <dgm:spPr/>
    </dgm:pt>
    <dgm:pt modelId="{18A26CC5-83D8-4351-8710-AF8C2604075F}" type="pres">
      <dgm:prSet presAssocID="{1C1D1139-DF78-4495-9677-359D1669C689}" presName="hierRoot2" presStyleCnt="0">
        <dgm:presLayoutVars>
          <dgm:hierBranch val="init"/>
        </dgm:presLayoutVars>
      </dgm:prSet>
      <dgm:spPr/>
    </dgm:pt>
    <dgm:pt modelId="{3B36D97B-0C07-4E62-9103-68A2ECF09E71}" type="pres">
      <dgm:prSet presAssocID="{1C1D1139-DF78-4495-9677-359D1669C689}" presName="rootComposite" presStyleCnt="0"/>
      <dgm:spPr/>
    </dgm:pt>
    <dgm:pt modelId="{078F5C4A-FE9E-47BA-86CD-BD1E9CC3D872}" type="pres">
      <dgm:prSet presAssocID="{1C1D1139-DF78-4495-9677-359D1669C689}" presName="rootText" presStyleLbl="node1" presStyleIdx="3" presStyleCnt="6" custScaleX="113127" custScaleY="115965" custLinFactNeighborX="-484" custLinFactNeighborY="1895">
        <dgm:presLayoutVars>
          <dgm:chMax/>
          <dgm:chPref val="3"/>
        </dgm:presLayoutVars>
      </dgm:prSet>
      <dgm:spPr/>
    </dgm:pt>
    <dgm:pt modelId="{EED6D8DD-1C32-4243-8CBB-80359A4D28D1}" type="pres">
      <dgm:prSet presAssocID="{1C1D1139-DF78-4495-9677-359D1669C689}" presName="titleText2" presStyleLbl="fgAcc1" presStyleIdx="3" presStyleCnt="6" custLinFactNeighborX="6318" custLinFactNeighborY="52024">
        <dgm:presLayoutVars>
          <dgm:chMax val="0"/>
          <dgm:chPref val="0"/>
        </dgm:presLayoutVars>
      </dgm:prSet>
      <dgm:spPr/>
    </dgm:pt>
    <dgm:pt modelId="{89215DAC-8F1D-4680-9F05-A7439178E24C}" type="pres">
      <dgm:prSet presAssocID="{1C1D1139-DF78-4495-9677-359D1669C689}" presName="rootConnector" presStyleLbl="node3" presStyleIdx="0" presStyleCnt="0"/>
      <dgm:spPr/>
    </dgm:pt>
    <dgm:pt modelId="{BEA07F5E-5120-4B9B-8D09-BBF34FB32E23}" type="pres">
      <dgm:prSet presAssocID="{1C1D1139-DF78-4495-9677-359D1669C689}" presName="hierChild4" presStyleCnt="0"/>
      <dgm:spPr/>
    </dgm:pt>
    <dgm:pt modelId="{7B5693C3-19A1-4A84-B0E4-E3F298390BA5}" type="pres">
      <dgm:prSet presAssocID="{1C1D1139-DF78-4495-9677-359D1669C689}" presName="hierChild5" presStyleCnt="0"/>
      <dgm:spPr/>
    </dgm:pt>
    <dgm:pt modelId="{59E80A7B-1CF2-4F91-898D-01519D28DC8E}" type="pres">
      <dgm:prSet presAssocID="{BC1E77DD-6B89-406D-B09E-00508B3E4074}" presName="hierChild5" presStyleCnt="0"/>
      <dgm:spPr/>
    </dgm:pt>
    <dgm:pt modelId="{736A1F58-FCF2-4D7A-9302-25C77DEAEEBA}" type="pres">
      <dgm:prSet presAssocID="{A32DF405-D8E7-4063-86FD-035E71A97E43}" presName="Name37" presStyleLbl="parChTrans1D2" presStyleIdx="3" presStyleCnt="6"/>
      <dgm:spPr/>
    </dgm:pt>
    <dgm:pt modelId="{80297BAF-144B-4957-9235-2306A3710C3F}" type="pres">
      <dgm:prSet presAssocID="{CF593336-8CBC-480C-9933-339143841153}" presName="hierRoot2" presStyleCnt="0">
        <dgm:presLayoutVars>
          <dgm:hierBranch val="init"/>
        </dgm:presLayoutVars>
      </dgm:prSet>
      <dgm:spPr/>
    </dgm:pt>
    <dgm:pt modelId="{0E79BE79-866C-4495-9E2E-AC876DEDD001}" type="pres">
      <dgm:prSet presAssocID="{CF593336-8CBC-480C-9933-339143841153}" presName="rootComposite" presStyleCnt="0"/>
      <dgm:spPr/>
    </dgm:pt>
    <dgm:pt modelId="{0EBEE36C-AA8C-4C7D-BDC3-76665C424849}" type="pres">
      <dgm:prSet presAssocID="{CF593336-8CBC-480C-9933-339143841153}" presName="rootText" presStyleLbl="node1" presStyleIdx="4" presStyleCnt="6" custScaleY="111104">
        <dgm:presLayoutVars>
          <dgm:chMax/>
          <dgm:chPref val="3"/>
        </dgm:presLayoutVars>
      </dgm:prSet>
      <dgm:spPr/>
    </dgm:pt>
    <dgm:pt modelId="{A1F67E01-DF94-4C16-BC77-9738228BF502}" type="pres">
      <dgm:prSet presAssocID="{CF593336-8CBC-480C-9933-339143841153}" presName="titleText2" presStyleLbl="fgAcc1" presStyleIdx="4" presStyleCnt="6" custLinFactNeighborX="-213" custLinFactNeighborY="43071">
        <dgm:presLayoutVars>
          <dgm:chMax val="0"/>
          <dgm:chPref val="0"/>
        </dgm:presLayoutVars>
      </dgm:prSet>
      <dgm:spPr/>
    </dgm:pt>
    <dgm:pt modelId="{165A09B7-48E1-45EA-858B-1DE391A4F848}" type="pres">
      <dgm:prSet presAssocID="{CF593336-8CBC-480C-9933-339143841153}" presName="rootConnector" presStyleLbl="node2" presStyleIdx="0" presStyleCnt="0"/>
      <dgm:spPr/>
    </dgm:pt>
    <dgm:pt modelId="{4D97D492-F894-4957-A82F-BAB87758DA52}" type="pres">
      <dgm:prSet presAssocID="{CF593336-8CBC-480C-9933-339143841153}" presName="hierChild4" presStyleCnt="0"/>
      <dgm:spPr/>
    </dgm:pt>
    <dgm:pt modelId="{8A563C1D-17B5-4F02-B408-4CE579BAD4FF}" type="pres">
      <dgm:prSet presAssocID="{CF593336-8CBC-480C-9933-339143841153}" presName="hierChild5" presStyleCnt="0"/>
      <dgm:spPr/>
    </dgm:pt>
    <dgm:pt modelId="{E7C786BA-EAB3-49F6-A666-AA17F656E3F7}" type="pres">
      <dgm:prSet presAssocID="{B5B6CEEC-0EA5-497D-9596-0FCA0ADB6AF6}" presName="Name37" presStyleLbl="parChTrans1D2" presStyleIdx="4" presStyleCnt="6"/>
      <dgm:spPr/>
    </dgm:pt>
    <dgm:pt modelId="{7A33206F-26DD-4F39-ABC3-E9FAEA647AEF}" type="pres">
      <dgm:prSet presAssocID="{7B44D8FB-435A-45D6-9327-21FFE1645F3C}" presName="hierRoot2" presStyleCnt="0">
        <dgm:presLayoutVars>
          <dgm:hierBranch val="init"/>
        </dgm:presLayoutVars>
      </dgm:prSet>
      <dgm:spPr/>
    </dgm:pt>
    <dgm:pt modelId="{F6096FC0-5489-48B6-9FD9-EA33724B3C2D}" type="pres">
      <dgm:prSet presAssocID="{7B44D8FB-435A-45D6-9327-21FFE1645F3C}" presName="rootComposite" presStyleCnt="0"/>
      <dgm:spPr/>
    </dgm:pt>
    <dgm:pt modelId="{4F8EBDCC-AD8A-4BD7-9AFA-17171D2BD414}" type="pres">
      <dgm:prSet presAssocID="{7B44D8FB-435A-45D6-9327-21FFE1645F3C}" presName="rootText" presStyleLbl="node1" presStyleIdx="5" presStyleCnt="6" custScaleX="132714" custScaleY="117573">
        <dgm:presLayoutVars>
          <dgm:chMax/>
          <dgm:chPref val="3"/>
        </dgm:presLayoutVars>
      </dgm:prSet>
      <dgm:spPr/>
    </dgm:pt>
    <dgm:pt modelId="{3B56E5BD-557F-4976-8126-EA555F399D4E}" type="pres">
      <dgm:prSet presAssocID="{7B44D8FB-435A-45D6-9327-21FFE1645F3C}" presName="titleText2" presStyleLbl="fgAcc1" presStyleIdx="5" presStyleCnt="6" custLinFactNeighborX="14537" custLinFactNeighborY="44035">
        <dgm:presLayoutVars>
          <dgm:chMax val="0"/>
          <dgm:chPref val="0"/>
        </dgm:presLayoutVars>
      </dgm:prSet>
      <dgm:spPr/>
    </dgm:pt>
    <dgm:pt modelId="{3F03137F-BB07-499A-8E1A-CB9FFC3F32D1}" type="pres">
      <dgm:prSet presAssocID="{7B44D8FB-435A-45D6-9327-21FFE1645F3C}" presName="rootConnector" presStyleLbl="node2" presStyleIdx="0" presStyleCnt="0"/>
      <dgm:spPr/>
    </dgm:pt>
    <dgm:pt modelId="{CED9BCFA-8C9E-4F44-B585-1754BB620991}" type="pres">
      <dgm:prSet presAssocID="{7B44D8FB-435A-45D6-9327-21FFE1645F3C}" presName="hierChild4" presStyleCnt="0"/>
      <dgm:spPr/>
    </dgm:pt>
    <dgm:pt modelId="{EC1B34F7-0096-4CB1-866C-660E8B91970A}" type="pres">
      <dgm:prSet presAssocID="{7B44D8FB-435A-45D6-9327-21FFE1645F3C}" presName="hierChild5" presStyleCnt="0"/>
      <dgm:spPr/>
    </dgm:pt>
    <dgm:pt modelId="{A5FACCE9-CCA3-4D16-B151-11F3A83237F0}" type="pres">
      <dgm:prSet presAssocID="{397C1E61-1C7F-4FF9-BF6F-3AAA8F0AC938}" presName="hierChild3" presStyleCnt="0"/>
      <dgm:spPr/>
    </dgm:pt>
    <dgm:pt modelId="{2DB25B3F-CFB8-494C-8454-7C0B63D0B1CF}" type="pres">
      <dgm:prSet presAssocID="{632AA96E-E32A-4B75-BA40-74BAD7226F8B}" presName="Name96" presStyleLbl="parChTrans1D2" presStyleIdx="5" presStyleCnt="6"/>
      <dgm:spPr/>
    </dgm:pt>
    <dgm:pt modelId="{A06514EF-0D12-404B-9CB8-67BDA9944041}" type="pres">
      <dgm:prSet presAssocID="{B4BA0E1E-99B1-40E4-A15A-E238B713FA1D}" presName="hierRoot3" presStyleCnt="0">
        <dgm:presLayoutVars>
          <dgm:hierBranch val="init"/>
        </dgm:presLayoutVars>
      </dgm:prSet>
      <dgm:spPr/>
    </dgm:pt>
    <dgm:pt modelId="{06165407-05BE-4768-9F7A-29B1BF27E789}" type="pres">
      <dgm:prSet presAssocID="{B4BA0E1E-99B1-40E4-A15A-E238B713FA1D}" presName="rootComposite3" presStyleCnt="0"/>
      <dgm:spPr/>
    </dgm:pt>
    <dgm:pt modelId="{BC7460F7-D7DD-48F3-8859-DD18F6AC057D}" type="pres">
      <dgm:prSet presAssocID="{B4BA0E1E-99B1-40E4-A15A-E238B713FA1D}" presName="rootText3" presStyleLbl="asst1" presStyleIdx="0" presStyleCnt="1" custScaleX="130953" custScaleY="142610" custLinFactNeighborX="494" custLinFactNeighborY="-11286">
        <dgm:presLayoutVars>
          <dgm:chPref val="3"/>
        </dgm:presLayoutVars>
      </dgm:prSet>
      <dgm:spPr/>
    </dgm:pt>
    <dgm:pt modelId="{A82ADA3C-F6A3-43E7-AC2B-891EB3CB5E91}" type="pres">
      <dgm:prSet presAssocID="{B4BA0E1E-99B1-40E4-A15A-E238B713FA1D}" presName="titleText3" presStyleLbl="fgAcc2" presStyleIdx="0" presStyleCnt="1" custLinFactNeighborX="10624" custLinFactNeighborY="23553">
        <dgm:presLayoutVars>
          <dgm:chMax val="0"/>
          <dgm:chPref val="0"/>
        </dgm:presLayoutVars>
      </dgm:prSet>
      <dgm:spPr/>
    </dgm:pt>
    <dgm:pt modelId="{DCD5DBE7-BD68-4097-8EFD-4806CFB96F6C}" type="pres">
      <dgm:prSet presAssocID="{B4BA0E1E-99B1-40E4-A15A-E238B713FA1D}" presName="rootConnector3" presStyleLbl="asst1" presStyleIdx="0" presStyleCnt="1"/>
      <dgm:spPr/>
    </dgm:pt>
    <dgm:pt modelId="{4CF4B2FE-EB40-487F-BFD9-AC39E4D59DDC}" type="pres">
      <dgm:prSet presAssocID="{B4BA0E1E-99B1-40E4-A15A-E238B713FA1D}" presName="hierChild6" presStyleCnt="0"/>
      <dgm:spPr/>
    </dgm:pt>
    <dgm:pt modelId="{6C558F83-30D9-49E4-A894-DA5CF4514FFD}" type="pres">
      <dgm:prSet presAssocID="{B4BA0E1E-99B1-40E4-A15A-E238B713FA1D}" presName="hierChild7" presStyleCnt="0"/>
      <dgm:spPr/>
    </dgm:pt>
  </dgm:ptLst>
  <dgm:cxnLst>
    <dgm:cxn modelId="{926B460A-84C2-47AD-84EA-58926FB88000}" srcId="{3B3AFEFD-5A8F-457C-8AC1-3B95F74777E0}" destId="{397C1E61-1C7F-4FF9-BF6F-3AAA8F0AC938}" srcOrd="0" destOrd="0" parTransId="{6E5BFE03-7E85-492D-9F9F-7CA5BC0940A6}" sibTransId="{FE07569C-8DF4-43DA-89FE-0E6DF99083BE}"/>
    <dgm:cxn modelId="{E41FC711-753D-45DE-9D6E-178F997A256E}" type="presOf" srcId="{FE07569C-8DF4-43DA-89FE-0E6DF99083BE}" destId="{538FCC10-857D-4737-B883-1071B16AB19D}" srcOrd="0" destOrd="0" presId="urn:microsoft.com/office/officeart/2008/layout/NameandTitleOrganizationalChart"/>
    <dgm:cxn modelId="{63505E28-EBB5-47BB-8163-82AA1462278F}" type="presOf" srcId="{B4BA0E1E-99B1-40E4-A15A-E238B713FA1D}" destId="{BC7460F7-D7DD-48F3-8859-DD18F6AC057D}" srcOrd="0" destOrd="0" presId="urn:microsoft.com/office/officeart/2008/layout/NameandTitleOrganizationalChart"/>
    <dgm:cxn modelId="{6956F330-62C8-40C1-B6D7-7AAEDF2E9DB8}" type="presOf" srcId="{397C1E61-1C7F-4FF9-BF6F-3AAA8F0AC938}" destId="{29F76CB3-C92E-4395-BE70-8B34F8ED1C82}" srcOrd="1" destOrd="0" presId="urn:microsoft.com/office/officeart/2008/layout/NameandTitleOrganizationalChart"/>
    <dgm:cxn modelId="{0BDE3742-1543-47C7-BB3E-1CDAA22C7F88}" type="presOf" srcId="{A32DF405-D8E7-4063-86FD-035E71A97E43}" destId="{736A1F58-FCF2-4D7A-9302-25C77DEAEEBA}" srcOrd="0" destOrd="0" presId="urn:microsoft.com/office/officeart/2008/layout/NameandTitleOrganizationalChart"/>
    <dgm:cxn modelId="{ADBA0A46-9FA5-4577-A14A-BC0F7C837E3F}" type="presOf" srcId="{1C1D1139-DF78-4495-9677-359D1669C689}" destId="{89215DAC-8F1D-4680-9F05-A7439178E24C}" srcOrd="1" destOrd="0" presId="urn:microsoft.com/office/officeart/2008/layout/NameandTitleOrganizationalChart"/>
    <dgm:cxn modelId="{C0297166-62E8-4D01-8182-ADA73E64DF15}" srcId="{397C1E61-1C7F-4FF9-BF6F-3AAA8F0AC938}" destId="{7B44D8FB-435A-45D6-9327-21FFE1645F3C}" srcOrd="5" destOrd="0" parTransId="{B5B6CEEC-0EA5-497D-9596-0FCA0ADB6AF6}" sibTransId="{A8ED2E60-D39D-4CFB-90DE-CE20EE40EE46}"/>
    <dgm:cxn modelId="{F200016C-2D4D-4EE3-9C82-8AE5C1EFBAAA}" type="presOf" srcId="{1812496F-EDE8-4480-B7A5-502D0E668BED}" destId="{0E54537B-05CF-4230-A9C4-038DE359212B}" srcOrd="0" destOrd="0" presId="urn:microsoft.com/office/officeart/2008/layout/NameandTitleOrganizationalChart"/>
    <dgm:cxn modelId="{BEB53E6D-79CA-47BA-A0FD-7FBDABE2DE8F}" srcId="{397C1E61-1C7F-4FF9-BF6F-3AAA8F0AC938}" destId="{BC1E77DD-6B89-406D-B09E-00508B3E4074}" srcOrd="3" destOrd="0" parTransId="{1812496F-EDE8-4480-B7A5-502D0E668BED}" sibTransId="{2B8ED4E4-C7B7-4288-9058-1B4629E13B97}"/>
    <dgm:cxn modelId="{79F59952-C3BE-4B16-9C51-D84BC55474ED}" type="presOf" srcId="{1C1D1139-DF78-4495-9677-359D1669C689}" destId="{078F5C4A-FE9E-47BA-86CD-BD1E9CC3D872}" srcOrd="0" destOrd="0" presId="urn:microsoft.com/office/officeart/2008/layout/NameandTitleOrganizationalChart"/>
    <dgm:cxn modelId="{215EB573-B0A7-4509-98BE-A771235F5C4B}" type="presOf" srcId="{7B44D8FB-435A-45D6-9327-21FFE1645F3C}" destId="{3F03137F-BB07-499A-8E1A-CB9FFC3F32D1}" srcOrd="1" destOrd="0" presId="urn:microsoft.com/office/officeart/2008/layout/NameandTitleOrganizationalChart"/>
    <dgm:cxn modelId="{54470C56-ED01-4D42-9E40-D662AE8F0F98}" type="presOf" srcId="{A8ED2E60-D39D-4CFB-90DE-CE20EE40EE46}" destId="{3B56E5BD-557F-4976-8126-EA555F399D4E}" srcOrd="0" destOrd="0" presId="urn:microsoft.com/office/officeart/2008/layout/NameandTitleOrganizationalChart"/>
    <dgm:cxn modelId="{A108EA7C-454E-4D6B-B93A-D358F6B9D114}" type="presOf" srcId="{5C032A12-B430-445B-88C0-D855389727E7}" destId="{3BFD93F9-8EAF-4CBA-99ED-D1C222488B51}" srcOrd="1" destOrd="0" presId="urn:microsoft.com/office/officeart/2008/layout/NameandTitleOrganizationalChart"/>
    <dgm:cxn modelId="{5E95A280-7075-4E9F-A420-EEECC240BD7D}" type="presOf" srcId="{B5B6CEEC-0EA5-497D-9596-0FCA0ADB6AF6}" destId="{E7C786BA-EAB3-49F6-A666-AA17F656E3F7}" srcOrd="0" destOrd="0" presId="urn:microsoft.com/office/officeart/2008/layout/NameandTitleOrganizationalChart"/>
    <dgm:cxn modelId="{ADD35688-8E39-4AB5-8DF0-8842E6C4F88A}" srcId="{397C1E61-1C7F-4FF9-BF6F-3AAA8F0AC938}" destId="{B4BA0E1E-99B1-40E4-A15A-E238B713FA1D}" srcOrd="0" destOrd="0" parTransId="{632AA96E-E32A-4B75-BA40-74BAD7226F8B}" sibTransId="{D5BB80C7-1113-457D-8572-F76D9AF3F216}"/>
    <dgm:cxn modelId="{E1D5468F-2FA3-449D-B25A-52A17074CD83}" srcId="{397C1E61-1C7F-4FF9-BF6F-3AAA8F0AC938}" destId="{CF593336-8CBC-480C-9933-339143841153}" srcOrd="4" destOrd="0" parTransId="{A32DF405-D8E7-4063-86FD-035E71A97E43}" sibTransId="{63001C0B-DE08-4097-AF5E-6B9A35C2BFF6}"/>
    <dgm:cxn modelId="{1149D195-A59F-4A62-B956-7C480CA9A47D}" type="presOf" srcId="{397C1E61-1C7F-4FF9-BF6F-3AAA8F0AC938}" destId="{1D679587-86D2-4312-B019-6FE279E4CEA4}" srcOrd="0" destOrd="0" presId="urn:microsoft.com/office/officeart/2008/layout/NameandTitleOrganizationalChart"/>
    <dgm:cxn modelId="{4F2D4C96-265B-424E-965A-90CD2DFDE1FF}" type="presOf" srcId="{2B8ED4E4-C7B7-4288-9058-1B4629E13B97}" destId="{FA26D06B-391B-46C6-AC5C-3B0DD5B057BC}" srcOrd="0" destOrd="0" presId="urn:microsoft.com/office/officeart/2008/layout/NameandTitleOrganizationalChart"/>
    <dgm:cxn modelId="{010E6E96-9563-4820-AFEC-83234D46C2C5}" type="presOf" srcId="{B4BA0E1E-99B1-40E4-A15A-E238B713FA1D}" destId="{DCD5DBE7-BD68-4097-8EFD-4806CFB96F6C}" srcOrd="1" destOrd="0" presId="urn:microsoft.com/office/officeart/2008/layout/NameandTitleOrganizationalChart"/>
    <dgm:cxn modelId="{AB4DC096-609F-4AB2-8DB9-9F7C3D68363F}" type="presOf" srcId="{CF593336-8CBC-480C-9933-339143841153}" destId="{165A09B7-48E1-45EA-858B-1DE391A4F848}" srcOrd="1" destOrd="0" presId="urn:microsoft.com/office/officeart/2008/layout/NameandTitleOrganizationalChart"/>
    <dgm:cxn modelId="{237AD198-6BEB-42FE-A1A0-37E03BDE25B6}" type="presOf" srcId="{7B44D8FB-435A-45D6-9327-21FFE1645F3C}" destId="{4F8EBDCC-AD8A-4BD7-9AFA-17171D2BD414}" srcOrd="0" destOrd="0" presId="urn:microsoft.com/office/officeart/2008/layout/NameandTitleOrganizationalChart"/>
    <dgm:cxn modelId="{DD84959D-9DC0-474A-875B-10958C3FA76B}" type="presOf" srcId="{632AA96E-E32A-4B75-BA40-74BAD7226F8B}" destId="{2DB25B3F-CFB8-494C-8454-7C0B63D0B1CF}" srcOrd="0" destOrd="0" presId="urn:microsoft.com/office/officeart/2008/layout/NameandTitleOrganizationalChart"/>
    <dgm:cxn modelId="{5D938CB3-CBD0-4E1C-B4C5-ED81764127C6}" type="presOf" srcId="{BC1E77DD-6B89-406D-B09E-00508B3E4074}" destId="{5EE43486-7159-480C-B75B-7CE537FE658E}" srcOrd="0" destOrd="0" presId="urn:microsoft.com/office/officeart/2008/layout/NameandTitleOrganizationalChart"/>
    <dgm:cxn modelId="{0C1F0FB5-E2FA-44A2-BF29-8756BCB56E96}" type="presOf" srcId="{BC1E77DD-6B89-406D-B09E-00508B3E4074}" destId="{EFB3DA44-5510-4582-9B4E-8BD0865F3727}" srcOrd="1" destOrd="0" presId="urn:microsoft.com/office/officeart/2008/layout/NameandTitleOrganizationalChart"/>
    <dgm:cxn modelId="{41518FB8-E2D2-475E-AA78-7856F4971701}" srcId="{397C1E61-1C7F-4FF9-BF6F-3AAA8F0AC938}" destId="{59670DD6-101E-4055-94E5-5BA427FC1C3A}" srcOrd="2" destOrd="0" parTransId="{E8738297-710E-4F9D-BD8B-D3020CD78B41}" sibTransId="{7CFB50D2-2EFE-49FE-9EED-D22F000BE9BA}"/>
    <dgm:cxn modelId="{5D6F1BBA-19EC-4AE2-BB87-944F53F9F065}" srcId="{397C1E61-1C7F-4FF9-BF6F-3AAA8F0AC938}" destId="{5C032A12-B430-445B-88C0-D855389727E7}" srcOrd="1" destOrd="0" parTransId="{52EDA54A-CC36-4876-9ECC-74595FC36383}" sibTransId="{20576C6B-F483-4737-8D30-D99236332035}"/>
    <dgm:cxn modelId="{FEE89EC3-77FB-42E2-B339-68C28F69B3CF}" type="presOf" srcId="{F4666B0A-F807-4104-8627-B950CDD3900F}" destId="{EED6D8DD-1C32-4243-8CBB-80359A4D28D1}" srcOrd="0" destOrd="0" presId="urn:microsoft.com/office/officeart/2008/layout/NameandTitleOrganizationalChart"/>
    <dgm:cxn modelId="{AD9CCFC6-1B8F-4EFA-8230-DE3F523BB55E}" type="presOf" srcId="{20576C6B-F483-4737-8D30-D99236332035}" destId="{E8361EBF-E115-4CC0-90E4-FBF8E9181A4A}" srcOrd="0" destOrd="0" presId="urn:microsoft.com/office/officeart/2008/layout/NameandTitleOrganizationalChart"/>
    <dgm:cxn modelId="{5548F7CB-CA96-48ED-B5A6-A3F55DF94EF7}" type="presOf" srcId="{5C032A12-B430-445B-88C0-D855389727E7}" destId="{0150B3DA-6702-4D6E-A8AB-5A856FE37FFA}" srcOrd="0" destOrd="0" presId="urn:microsoft.com/office/officeart/2008/layout/NameandTitleOrganizationalChart"/>
    <dgm:cxn modelId="{B95F69D7-D063-4F6B-95C7-F12661EA26CB}" type="presOf" srcId="{7CFB50D2-2EFE-49FE-9EED-D22F000BE9BA}" destId="{472C8789-2CD0-4820-980A-53460757B174}" srcOrd="0" destOrd="0" presId="urn:microsoft.com/office/officeart/2008/layout/NameandTitleOrganizationalChart"/>
    <dgm:cxn modelId="{1FD136E1-7959-41C0-AD1C-47861DBAC869}" type="presOf" srcId="{3B3AFEFD-5A8F-457C-8AC1-3B95F74777E0}" destId="{156A0E84-D59E-47FA-909B-54498932E3BD}" srcOrd="0" destOrd="0" presId="urn:microsoft.com/office/officeart/2008/layout/NameandTitleOrganizationalChart"/>
    <dgm:cxn modelId="{EEE40DE2-CD6D-40BB-8CF1-59A8E456BB3A}" type="presOf" srcId="{52EDA54A-CC36-4876-9ECC-74595FC36383}" destId="{065B2CEE-FE28-4D83-ACA4-6E5B7BD38158}" srcOrd="0" destOrd="0" presId="urn:microsoft.com/office/officeart/2008/layout/NameandTitleOrganizationalChart"/>
    <dgm:cxn modelId="{131CF3E7-6CEC-411F-BA79-62A5F8713F0A}" type="presOf" srcId="{E8738297-710E-4F9D-BD8B-D3020CD78B41}" destId="{9D1F4663-31BE-470A-A8C7-08CA08860333}" srcOrd="0" destOrd="0" presId="urn:microsoft.com/office/officeart/2008/layout/NameandTitleOrganizationalChart"/>
    <dgm:cxn modelId="{D1E366E9-D82C-40CC-B1CB-C048ED75209E}" type="presOf" srcId="{63001C0B-DE08-4097-AF5E-6B9A35C2BFF6}" destId="{A1F67E01-DF94-4C16-BC77-9738228BF502}" srcOrd="0" destOrd="0" presId="urn:microsoft.com/office/officeart/2008/layout/NameandTitleOrganizationalChart"/>
    <dgm:cxn modelId="{6637C3E9-49E4-4C84-9CA2-9145061DFF1A}" type="presOf" srcId="{CF593336-8CBC-480C-9933-339143841153}" destId="{0EBEE36C-AA8C-4C7D-BDC3-76665C424849}" srcOrd="0" destOrd="0" presId="urn:microsoft.com/office/officeart/2008/layout/NameandTitleOrganizationalChart"/>
    <dgm:cxn modelId="{095943EA-5574-4B8E-B864-A4D3BBBC8C24}" type="presOf" srcId="{D5BB80C7-1113-457D-8572-F76D9AF3F216}" destId="{A82ADA3C-F6A3-43E7-AC2B-891EB3CB5E91}" srcOrd="0" destOrd="0" presId="urn:microsoft.com/office/officeart/2008/layout/NameandTitleOrganizationalChart"/>
    <dgm:cxn modelId="{08F1F9ED-F715-45B1-914E-3C040CFB9D4F}" type="presOf" srcId="{59670DD6-101E-4055-94E5-5BA427FC1C3A}" destId="{8CC93029-A982-42BE-8C31-482D0E81EDB4}" srcOrd="1" destOrd="0" presId="urn:microsoft.com/office/officeart/2008/layout/NameandTitleOrganizationalChart"/>
    <dgm:cxn modelId="{F65C93F3-C8F9-459F-8092-0AEE367E22C7}" type="presOf" srcId="{59670DD6-101E-4055-94E5-5BA427FC1C3A}" destId="{4264A0D5-896C-403B-A655-B7FA5CEEEDAF}" srcOrd="0" destOrd="0" presId="urn:microsoft.com/office/officeart/2008/layout/NameandTitleOrganizationalChart"/>
    <dgm:cxn modelId="{9D19D1F4-FB84-4521-8A23-68284213ADBE}" type="presOf" srcId="{A859D214-C011-4DD6-B561-3DC083828209}" destId="{A446C2C0-0483-4470-BD8A-ABF58CA83B07}" srcOrd="0" destOrd="0" presId="urn:microsoft.com/office/officeart/2008/layout/NameandTitleOrganizationalChart"/>
    <dgm:cxn modelId="{7966C8F7-2537-4997-B142-2D0DE228D8A3}" srcId="{BC1E77DD-6B89-406D-B09E-00508B3E4074}" destId="{1C1D1139-DF78-4495-9677-359D1669C689}" srcOrd="0" destOrd="0" parTransId="{A859D214-C011-4DD6-B561-3DC083828209}" sibTransId="{F4666B0A-F807-4104-8627-B950CDD3900F}"/>
    <dgm:cxn modelId="{E9885B8D-DA85-4F5D-AB9E-DDB2F1303E2C}" type="presParOf" srcId="{156A0E84-D59E-47FA-909B-54498932E3BD}" destId="{DF215658-DB31-4A20-AF9C-931B786D707A}" srcOrd="0" destOrd="0" presId="urn:microsoft.com/office/officeart/2008/layout/NameandTitleOrganizationalChart"/>
    <dgm:cxn modelId="{6DD4F0B5-3A1B-4E20-A22A-0C8E4D8745DE}" type="presParOf" srcId="{DF215658-DB31-4A20-AF9C-931B786D707A}" destId="{21241C4A-FF0D-4E29-A4A5-C7C4358576CA}" srcOrd="0" destOrd="0" presId="urn:microsoft.com/office/officeart/2008/layout/NameandTitleOrganizationalChart"/>
    <dgm:cxn modelId="{45E7BB5E-0250-4D9B-A07F-A38A8E854B22}" type="presParOf" srcId="{21241C4A-FF0D-4E29-A4A5-C7C4358576CA}" destId="{1D679587-86D2-4312-B019-6FE279E4CEA4}" srcOrd="0" destOrd="0" presId="urn:microsoft.com/office/officeart/2008/layout/NameandTitleOrganizationalChart"/>
    <dgm:cxn modelId="{59146D9B-2D45-4795-9EEF-5AC7333C4ABE}" type="presParOf" srcId="{21241C4A-FF0D-4E29-A4A5-C7C4358576CA}" destId="{538FCC10-857D-4737-B883-1071B16AB19D}" srcOrd="1" destOrd="0" presId="urn:microsoft.com/office/officeart/2008/layout/NameandTitleOrganizationalChart"/>
    <dgm:cxn modelId="{E25B71BC-8740-407A-899C-DDDBE8B56EC8}" type="presParOf" srcId="{21241C4A-FF0D-4E29-A4A5-C7C4358576CA}" destId="{29F76CB3-C92E-4395-BE70-8B34F8ED1C82}" srcOrd="2" destOrd="0" presId="urn:microsoft.com/office/officeart/2008/layout/NameandTitleOrganizationalChart"/>
    <dgm:cxn modelId="{70A58293-50AD-4823-AF04-D3884EEDFF92}" type="presParOf" srcId="{DF215658-DB31-4A20-AF9C-931B786D707A}" destId="{A1CA26F6-AB89-4CB0-87C0-8160791EFFC1}" srcOrd="1" destOrd="0" presId="urn:microsoft.com/office/officeart/2008/layout/NameandTitleOrganizationalChart"/>
    <dgm:cxn modelId="{02898E93-2C51-419D-BA9C-390F4E210E84}" type="presParOf" srcId="{A1CA26F6-AB89-4CB0-87C0-8160791EFFC1}" destId="{065B2CEE-FE28-4D83-ACA4-6E5B7BD38158}" srcOrd="0" destOrd="0" presId="urn:microsoft.com/office/officeart/2008/layout/NameandTitleOrganizationalChart"/>
    <dgm:cxn modelId="{B5F4A53C-C979-45A7-B3FA-1270F152DBFD}" type="presParOf" srcId="{A1CA26F6-AB89-4CB0-87C0-8160791EFFC1}" destId="{4AC7D077-B2D2-4874-BBEB-88021B8E8BE7}" srcOrd="1" destOrd="0" presId="urn:microsoft.com/office/officeart/2008/layout/NameandTitleOrganizationalChart"/>
    <dgm:cxn modelId="{0939FA9F-D6FB-4943-A424-3012C3F16CDD}" type="presParOf" srcId="{4AC7D077-B2D2-4874-BBEB-88021B8E8BE7}" destId="{B7A95041-1AD2-4C71-B34A-DB57F685DB02}" srcOrd="0" destOrd="0" presId="urn:microsoft.com/office/officeart/2008/layout/NameandTitleOrganizationalChart"/>
    <dgm:cxn modelId="{7AEE2BC7-B0B5-40A0-8B28-5B9B18A61846}" type="presParOf" srcId="{B7A95041-1AD2-4C71-B34A-DB57F685DB02}" destId="{0150B3DA-6702-4D6E-A8AB-5A856FE37FFA}" srcOrd="0" destOrd="0" presId="urn:microsoft.com/office/officeart/2008/layout/NameandTitleOrganizationalChart"/>
    <dgm:cxn modelId="{DE03FFA6-4136-4764-AADF-4F35EA9AE800}" type="presParOf" srcId="{B7A95041-1AD2-4C71-B34A-DB57F685DB02}" destId="{E8361EBF-E115-4CC0-90E4-FBF8E9181A4A}" srcOrd="1" destOrd="0" presId="urn:microsoft.com/office/officeart/2008/layout/NameandTitleOrganizationalChart"/>
    <dgm:cxn modelId="{75566C8B-0E3A-4A48-A03D-F5A30CF6747F}" type="presParOf" srcId="{B7A95041-1AD2-4C71-B34A-DB57F685DB02}" destId="{3BFD93F9-8EAF-4CBA-99ED-D1C222488B51}" srcOrd="2" destOrd="0" presId="urn:microsoft.com/office/officeart/2008/layout/NameandTitleOrganizationalChart"/>
    <dgm:cxn modelId="{1908D335-3A31-44A8-98C0-33BBA6E9503E}" type="presParOf" srcId="{4AC7D077-B2D2-4874-BBEB-88021B8E8BE7}" destId="{DDE7E423-F990-4E12-8767-450D88F03808}" srcOrd="1" destOrd="0" presId="urn:microsoft.com/office/officeart/2008/layout/NameandTitleOrganizationalChart"/>
    <dgm:cxn modelId="{217BDE86-CAB8-440C-832D-602F3CA11953}" type="presParOf" srcId="{4AC7D077-B2D2-4874-BBEB-88021B8E8BE7}" destId="{E8839486-62FC-4F83-A910-31FEECD626DC}" srcOrd="2" destOrd="0" presId="urn:microsoft.com/office/officeart/2008/layout/NameandTitleOrganizationalChart"/>
    <dgm:cxn modelId="{6034F10E-66E8-4A8C-8FB0-9B0A348754D0}" type="presParOf" srcId="{A1CA26F6-AB89-4CB0-87C0-8160791EFFC1}" destId="{9D1F4663-31BE-470A-A8C7-08CA08860333}" srcOrd="2" destOrd="0" presId="urn:microsoft.com/office/officeart/2008/layout/NameandTitleOrganizationalChart"/>
    <dgm:cxn modelId="{BFF59392-718C-4D8A-B6AC-383A0A07C0DD}" type="presParOf" srcId="{A1CA26F6-AB89-4CB0-87C0-8160791EFFC1}" destId="{2BB6EBF1-61F7-4B63-8981-51ACB5D1D431}" srcOrd="3" destOrd="0" presId="urn:microsoft.com/office/officeart/2008/layout/NameandTitleOrganizationalChart"/>
    <dgm:cxn modelId="{F7CB6726-0D14-4AD6-AB32-561D14631E81}" type="presParOf" srcId="{2BB6EBF1-61F7-4B63-8981-51ACB5D1D431}" destId="{873DE9D8-436F-435A-9095-34DF32C05EAA}" srcOrd="0" destOrd="0" presId="urn:microsoft.com/office/officeart/2008/layout/NameandTitleOrganizationalChart"/>
    <dgm:cxn modelId="{EFB95525-FCEE-48D8-882A-B0D81E6F356C}" type="presParOf" srcId="{873DE9D8-436F-435A-9095-34DF32C05EAA}" destId="{4264A0D5-896C-403B-A655-B7FA5CEEEDAF}" srcOrd="0" destOrd="0" presId="urn:microsoft.com/office/officeart/2008/layout/NameandTitleOrganizationalChart"/>
    <dgm:cxn modelId="{CEE52436-E0DF-4E1D-B0C2-B62FD2007D87}" type="presParOf" srcId="{873DE9D8-436F-435A-9095-34DF32C05EAA}" destId="{472C8789-2CD0-4820-980A-53460757B174}" srcOrd="1" destOrd="0" presId="urn:microsoft.com/office/officeart/2008/layout/NameandTitleOrganizationalChart"/>
    <dgm:cxn modelId="{4022825C-E1C0-4017-B7B2-802E643B7D13}" type="presParOf" srcId="{873DE9D8-436F-435A-9095-34DF32C05EAA}" destId="{8CC93029-A982-42BE-8C31-482D0E81EDB4}" srcOrd="2" destOrd="0" presId="urn:microsoft.com/office/officeart/2008/layout/NameandTitleOrganizationalChart"/>
    <dgm:cxn modelId="{806BD33E-2530-4FFC-AE5B-A7E852E28AFD}" type="presParOf" srcId="{2BB6EBF1-61F7-4B63-8981-51ACB5D1D431}" destId="{30D1DDCE-5A9A-406E-86D5-72A7DAFA9843}" srcOrd="1" destOrd="0" presId="urn:microsoft.com/office/officeart/2008/layout/NameandTitleOrganizationalChart"/>
    <dgm:cxn modelId="{503C98B0-D6CE-4132-AA8E-1C873FF9ABDB}" type="presParOf" srcId="{2BB6EBF1-61F7-4B63-8981-51ACB5D1D431}" destId="{49C92C3E-B2A9-4E41-9423-1934FE057FBF}" srcOrd="2" destOrd="0" presId="urn:microsoft.com/office/officeart/2008/layout/NameandTitleOrganizationalChart"/>
    <dgm:cxn modelId="{40C77652-6A26-48FA-A57C-02A451BE13B7}" type="presParOf" srcId="{A1CA26F6-AB89-4CB0-87C0-8160791EFFC1}" destId="{0E54537B-05CF-4230-A9C4-038DE359212B}" srcOrd="4" destOrd="0" presId="urn:microsoft.com/office/officeart/2008/layout/NameandTitleOrganizationalChart"/>
    <dgm:cxn modelId="{EAE42925-04C3-4BE9-9290-3BF7394C3595}" type="presParOf" srcId="{A1CA26F6-AB89-4CB0-87C0-8160791EFFC1}" destId="{AF928B26-F3B2-448F-AE8C-009C2594ED84}" srcOrd="5" destOrd="0" presId="urn:microsoft.com/office/officeart/2008/layout/NameandTitleOrganizationalChart"/>
    <dgm:cxn modelId="{2AD6A148-E8F4-4964-99E0-8F52710018D3}" type="presParOf" srcId="{AF928B26-F3B2-448F-AE8C-009C2594ED84}" destId="{294BFDFD-B095-4025-83BA-F6E66DA86679}" srcOrd="0" destOrd="0" presId="urn:microsoft.com/office/officeart/2008/layout/NameandTitleOrganizationalChart"/>
    <dgm:cxn modelId="{6531CD28-41B5-4535-A301-11CC881875F0}" type="presParOf" srcId="{294BFDFD-B095-4025-83BA-F6E66DA86679}" destId="{5EE43486-7159-480C-B75B-7CE537FE658E}" srcOrd="0" destOrd="0" presId="urn:microsoft.com/office/officeart/2008/layout/NameandTitleOrganizationalChart"/>
    <dgm:cxn modelId="{08D85422-B104-4773-AFBF-E5AE72E4E755}" type="presParOf" srcId="{294BFDFD-B095-4025-83BA-F6E66DA86679}" destId="{FA26D06B-391B-46C6-AC5C-3B0DD5B057BC}" srcOrd="1" destOrd="0" presId="urn:microsoft.com/office/officeart/2008/layout/NameandTitleOrganizationalChart"/>
    <dgm:cxn modelId="{A8DC1CEC-F806-4158-AA0D-5C3CE91539DC}" type="presParOf" srcId="{294BFDFD-B095-4025-83BA-F6E66DA86679}" destId="{EFB3DA44-5510-4582-9B4E-8BD0865F3727}" srcOrd="2" destOrd="0" presId="urn:microsoft.com/office/officeart/2008/layout/NameandTitleOrganizationalChart"/>
    <dgm:cxn modelId="{B2282D86-E91E-47AD-890A-221B63E62390}" type="presParOf" srcId="{AF928B26-F3B2-448F-AE8C-009C2594ED84}" destId="{B3B0CB71-D31C-4EF1-BA19-BC54088F7665}" srcOrd="1" destOrd="0" presId="urn:microsoft.com/office/officeart/2008/layout/NameandTitleOrganizationalChart"/>
    <dgm:cxn modelId="{041EB162-763E-41E7-9E6B-D436B10BF6D5}" type="presParOf" srcId="{B3B0CB71-D31C-4EF1-BA19-BC54088F7665}" destId="{A446C2C0-0483-4470-BD8A-ABF58CA83B07}" srcOrd="0" destOrd="0" presId="urn:microsoft.com/office/officeart/2008/layout/NameandTitleOrganizationalChart"/>
    <dgm:cxn modelId="{A82F07A8-7C18-4D5E-9E9F-94607175FFA1}" type="presParOf" srcId="{B3B0CB71-D31C-4EF1-BA19-BC54088F7665}" destId="{18A26CC5-83D8-4351-8710-AF8C2604075F}" srcOrd="1" destOrd="0" presId="urn:microsoft.com/office/officeart/2008/layout/NameandTitleOrganizationalChart"/>
    <dgm:cxn modelId="{9AE911E4-8F9C-41FA-9A55-43431E805F14}" type="presParOf" srcId="{18A26CC5-83D8-4351-8710-AF8C2604075F}" destId="{3B36D97B-0C07-4E62-9103-68A2ECF09E71}" srcOrd="0" destOrd="0" presId="urn:microsoft.com/office/officeart/2008/layout/NameandTitleOrganizationalChart"/>
    <dgm:cxn modelId="{EF2D2C24-A4AC-44B0-B303-30BCA2E074C4}" type="presParOf" srcId="{3B36D97B-0C07-4E62-9103-68A2ECF09E71}" destId="{078F5C4A-FE9E-47BA-86CD-BD1E9CC3D872}" srcOrd="0" destOrd="0" presId="urn:microsoft.com/office/officeart/2008/layout/NameandTitleOrganizationalChart"/>
    <dgm:cxn modelId="{98EBFB7A-69E5-4B3E-A52F-131AE17F4EAA}" type="presParOf" srcId="{3B36D97B-0C07-4E62-9103-68A2ECF09E71}" destId="{EED6D8DD-1C32-4243-8CBB-80359A4D28D1}" srcOrd="1" destOrd="0" presId="urn:microsoft.com/office/officeart/2008/layout/NameandTitleOrganizationalChart"/>
    <dgm:cxn modelId="{D00C8F20-0005-4672-834F-DC42B2DC3D22}" type="presParOf" srcId="{3B36D97B-0C07-4E62-9103-68A2ECF09E71}" destId="{89215DAC-8F1D-4680-9F05-A7439178E24C}" srcOrd="2" destOrd="0" presId="urn:microsoft.com/office/officeart/2008/layout/NameandTitleOrganizationalChart"/>
    <dgm:cxn modelId="{6A33E9A5-FDEA-4D3D-93A9-5A36272EBE30}" type="presParOf" srcId="{18A26CC5-83D8-4351-8710-AF8C2604075F}" destId="{BEA07F5E-5120-4B9B-8D09-BBF34FB32E23}" srcOrd="1" destOrd="0" presId="urn:microsoft.com/office/officeart/2008/layout/NameandTitleOrganizationalChart"/>
    <dgm:cxn modelId="{94625156-8603-48FE-8F28-377F2471DCEF}" type="presParOf" srcId="{18A26CC5-83D8-4351-8710-AF8C2604075F}" destId="{7B5693C3-19A1-4A84-B0E4-E3F298390BA5}" srcOrd="2" destOrd="0" presId="urn:microsoft.com/office/officeart/2008/layout/NameandTitleOrganizationalChart"/>
    <dgm:cxn modelId="{0B0CB47C-2037-4D8C-8D59-B4E3CA88DACB}" type="presParOf" srcId="{AF928B26-F3B2-448F-AE8C-009C2594ED84}" destId="{59E80A7B-1CF2-4F91-898D-01519D28DC8E}" srcOrd="2" destOrd="0" presId="urn:microsoft.com/office/officeart/2008/layout/NameandTitleOrganizationalChart"/>
    <dgm:cxn modelId="{8382F182-E9CF-4BA8-BB99-7336ED3733B4}" type="presParOf" srcId="{A1CA26F6-AB89-4CB0-87C0-8160791EFFC1}" destId="{736A1F58-FCF2-4D7A-9302-25C77DEAEEBA}" srcOrd="6" destOrd="0" presId="urn:microsoft.com/office/officeart/2008/layout/NameandTitleOrganizationalChart"/>
    <dgm:cxn modelId="{21FEB330-9C76-4540-A446-85E185408383}" type="presParOf" srcId="{A1CA26F6-AB89-4CB0-87C0-8160791EFFC1}" destId="{80297BAF-144B-4957-9235-2306A3710C3F}" srcOrd="7" destOrd="0" presId="urn:microsoft.com/office/officeart/2008/layout/NameandTitleOrganizationalChart"/>
    <dgm:cxn modelId="{23E06036-3806-457E-9B1F-5F12BB74728C}" type="presParOf" srcId="{80297BAF-144B-4957-9235-2306A3710C3F}" destId="{0E79BE79-866C-4495-9E2E-AC876DEDD001}" srcOrd="0" destOrd="0" presId="urn:microsoft.com/office/officeart/2008/layout/NameandTitleOrganizationalChart"/>
    <dgm:cxn modelId="{164C1166-171E-41E5-945E-FF2A3E7E0BBC}" type="presParOf" srcId="{0E79BE79-866C-4495-9E2E-AC876DEDD001}" destId="{0EBEE36C-AA8C-4C7D-BDC3-76665C424849}" srcOrd="0" destOrd="0" presId="urn:microsoft.com/office/officeart/2008/layout/NameandTitleOrganizationalChart"/>
    <dgm:cxn modelId="{5FB2F166-FA3A-4374-8629-6581A2D24B77}" type="presParOf" srcId="{0E79BE79-866C-4495-9E2E-AC876DEDD001}" destId="{A1F67E01-DF94-4C16-BC77-9738228BF502}" srcOrd="1" destOrd="0" presId="urn:microsoft.com/office/officeart/2008/layout/NameandTitleOrganizationalChart"/>
    <dgm:cxn modelId="{AB3A1972-F235-44D1-84FA-2CD667323FE2}" type="presParOf" srcId="{0E79BE79-866C-4495-9E2E-AC876DEDD001}" destId="{165A09B7-48E1-45EA-858B-1DE391A4F848}" srcOrd="2" destOrd="0" presId="urn:microsoft.com/office/officeart/2008/layout/NameandTitleOrganizationalChart"/>
    <dgm:cxn modelId="{13002347-D97C-4E66-8508-DED3849F3420}" type="presParOf" srcId="{80297BAF-144B-4957-9235-2306A3710C3F}" destId="{4D97D492-F894-4957-A82F-BAB87758DA52}" srcOrd="1" destOrd="0" presId="urn:microsoft.com/office/officeart/2008/layout/NameandTitleOrganizationalChart"/>
    <dgm:cxn modelId="{8AAF3C76-C30B-48DA-BF32-AE7696C74BD0}" type="presParOf" srcId="{80297BAF-144B-4957-9235-2306A3710C3F}" destId="{8A563C1D-17B5-4F02-B408-4CE579BAD4FF}" srcOrd="2" destOrd="0" presId="urn:microsoft.com/office/officeart/2008/layout/NameandTitleOrganizationalChart"/>
    <dgm:cxn modelId="{EC2FA700-29A6-4498-A53A-F5E08B4D106C}" type="presParOf" srcId="{A1CA26F6-AB89-4CB0-87C0-8160791EFFC1}" destId="{E7C786BA-EAB3-49F6-A666-AA17F656E3F7}" srcOrd="8" destOrd="0" presId="urn:microsoft.com/office/officeart/2008/layout/NameandTitleOrganizationalChart"/>
    <dgm:cxn modelId="{BF19D033-DC87-4D79-AF37-20DB3847709B}" type="presParOf" srcId="{A1CA26F6-AB89-4CB0-87C0-8160791EFFC1}" destId="{7A33206F-26DD-4F39-ABC3-E9FAEA647AEF}" srcOrd="9" destOrd="0" presId="urn:microsoft.com/office/officeart/2008/layout/NameandTitleOrganizationalChart"/>
    <dgm:cxn modelId="{1A7FAF15-F862-4027-943F-EF10525600E0}" type="presParOf" srcId="{7A33206F-26DD-4F39-ABC3-E9FAEA647AEF}" destId="{F6096FC0-5489-48B6-9FD9-EA33724B3C2D}" srcOrd="0" destOrd="0" presId="urn:microsoft.com/office/officeart/2008/layout/NameandTitleOrganizationalChart"/>
    <dgm:cxn modelId="{6DBC360E-EC9D-464A-AA3C-C57E9BBAB731}" type="presParOf" srcId="{F6096FC0-5489-48B6-9FD9-EA33724B3C2D}" destId="{4F8EBDCC-AD8A-4BD7-9AFA-17171D2BD414}" srcOrd="0" destOrd="0" presId="urn:microsoft.com/office/officeart/2008/layout/NameandTitleOrganizationalChart"/>
    <dgm:cxn modelId="{3D49381D-2D25-478A-81C0-2E4576400D8A}" type="presParOf" srcId="{F6096FC0-5489-48B6-9FD9-EA33724B3C2D}" destId="{3B56E5BD-557F-4976-8126-EA555F399D4E}" srcOrd="1" destOrd="0" presId="urn:microsoft.com/office/officeart/2008/layout/NameandTitleOrganizationalChart"/>
    <dgm:cxn modelId="{C8A7BD15-5831-48DD-ACDA-5CDF347038C2}" type="presParOf" srcId="{F6096FC0-5489-48B6-9FD9-EA33724B3C2D}" destId="{3F03137F-BB07-499A-8E1A-CB9FFC3F32D1}" srcOrd="2" destOrd="0" presId="urn:microsoft.com/office/officeart/2008/layout/NameandTitleOrganizationalChart"/>
    <dgm:cxn modelId="{3E0376F8-B0DD-40A1-AADE-F167046CCB32}" type="presParOf" srcId="{7A33206F-26DD-4F39-ABC3-E9FAEA647AEF}" destId="{CED9BCFA-8C9E-4F44-B585-1754BB620991}" srcOrd="1" destOrd="0" presId="urn:microsoft.com/office/officeart/2008/layout/NameandTitleOrganizationalChart"/>
    <dgm:cxn modelId="{8C0ABECD-93E6-4840-A372-91CEBF841D31}" type="presParOf" srcId="{7A33206F-26DD-4F39-ABC3-E9FAEA647AEF}" destId="{EC1B34F7-0096-4CB1-866C-660E8B91970A}" srcOrd="2" destOrd="0" presId="urn:microsoft.com/office/officeart/2008/layout/NameandTitleOrganizationalChart"/>
    <dgm:cxn modelId="{31803244-2222-474D-AD34-49231F3CA61A}" type="presParOf" srcId="{DF215658-DB31-4A20-AF9C-931B786D707A}" destId="{A5FACCE9-CCA3-4D16-B151-11F3A83237F0}" srcOrd="2" destOrd="0" presId="urn:microsoft.com/office/officeart/2008/layout/NameandTitleOrganizationalChart"/>
    <dgm:cxn modelId="{92F2498E-D4B3-4997-9BDC-63D31C0FA76D}" type="presParOf" srcId="{A5FACCE9-CCA3-4D16-B151-11F3A83237F0}" destId="{2DB25B3F-CFB8-494C-8454-7C0B63D0B1CF}" srcOrd="0" destOrd="0" presId="urn:microsoft.com/office/officeart/2008/layout/NameandTitleOrganizationalChart"/>
    <dgm:cxn modelId="{8ECAFF63-D8F7-4FA7-B9E6-35EE6786EF4E}" type="presParOf" srcId="{A5FACCE9-CCA3-4D16-B151-11F3A83237F0}" destId="{A06514EF-0D12-404B-9CB8-67BDA9944041}" srcOrd="1" destOrd="0" presId="urn:microsoft.com/office/officeart/2008/layout/NameandTitleOrganizationalChart"/>
    <dgm:cxn modelId="{5F4C67A3-0A05-4437-A6EE-6E31B2182F43}" type="presParOf" srcId="{A06514EF-0D12-404B-9CB8-67BDA9944041}" destId="{06165407-05BE-4768-9F7A-29B1BF27E789}" srcOrd="0" destOrd="0" presId="urn:microsoft.com/office/officeart/2008/layout/NameandTitleOrganizationalChart"/>
    <dgm:cxn modelId="{0102A7B6-2728-4F9C-855C-54641ACC4C64}" type="presParOf" srcId="{06165407-05BE-4768-9F7A-29B1BF27E789}" destId="{BC7460F7-D7DD-48F3-8859-DD18F6AC057D}" srcOrd="0" destOrd="0" presId="urn:microsoft.com/office/officeart/2008/layout/NameandTitleOrganizationalChart"/>
    <dgm:cxn modelId="{8E75D43C-B63B-45EB-AA98-916BAF2BC1CA}" type="presParOf" srcId="{06165407-05BE-4768-9F7A-29B1BF27E789}" destId="{A82ADA3C-F6A3-43E7-AC2B-891EB3CB5E91}" srcOrd="1" destOrd="0" presId="urn:microsoft.com/office/officeart/2008/layout/NameandTitleOrganizationalChart"/>
    <dgm:cxn modelId="{64CBDECB-D045-4658-A0D2-67784FD485C5}" type="presParOf" srcId="{06165407-05BE-4768-9F7A-29B1BF27E789}" destId="{DCD5DBE7-BD68-4097-8EFD-4806CFB96F6C}" srcOrd="2" destOrd="0" presId="urn:microsoft.com/office/officeart/2008/layout/NameandTitleOrganizationalChart"/>
    <dgm:cxn modelId="{2745A104-7BDF-4A53-A6E5-49B6A7787822}" type="presParOf" srcId="{A06514EF-0D12-404B-9CB8-67BDA9944041}" destId="{4CF4B2FE-EB40-487F-BFD9-AC39E4D59DDC}" srcOrd="1" destOrd="0" presId="urn:microsoft.com/office/officeart/2008/layout/NameandTitleOrganizationalChart"/>
    <dgm:cxn modelId="{94D827F1-7FC6-4F99-BE4C-383A29C2A79F}" type="presParOf" srcId="{A06514EF-0D12-404B-9CB8-67BDA9944041}" destId="{6C558F83-30D9-49E4-A894-DA5CF4514FFD}" srcOrd="2" destOrd="0" presId="urn:microsoft.com/office/officeart/2008/layout/NameandTitleOrganizationalChart"/>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25B3F-CFB8-494C-8454-7C0B63D0B1CF}">
      <dsp:nvSpPr>
        <dsp:cNvPr id="0" name=""/>
        <dsp:cNvSpPr/>
      </dsp:nvSpPr>
      <dsp:spPr>
        <a:xfrm>
          <a:off x="2952077" y="743492"/>
          <a:ext cx="95922" cy="457281"/>
        </a:xfrm>
        <a:custGeom>
          <a:avLst/>
          <a:gdLst/>
          <a:ahLst/>
          <a:cxnLst/>
          <a:rect l="0" t="0" r="0" b="0"/>
          <a:pathLst>
            <a:path>
              <a:moveTo>
                <a:pt x="95922" y="0"/>
              </a:moveTo>
              <a:lnTo>
                <a:pt x="95922" y="457281"/>
              </a:lnTo>
              <a:lnTo>
                <a:pt x="0" y="45728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C786BA-EAB3-49F6-A666-AA17F656E3F7}">
      <dsp:nvSpPr>
        <dsp:cNvPr id="0" name=""/>
        <dsp:cNvSpPr/>
      </dsp:nvSpPr>
      <dsp:spPr>
        <a:xfrm>
          <a:off x="3048000" y="743492"/>
          <a:ext cx="2434512" cy="1011312"/>
        </a:xfrm>
        <a:custGeom>
          <a:avLst/>
          <a:gdLst/>
          <a:ahLst/>
          <a:cxnLst/>
          <a:rect l="0" t="0" r="0" b="0"/>
          <a:pathLst>
            <a:path>
              <a:moveTo>
                <a:pt x="0" y="0"/>
              </a:moveTo>
              <a:lnTo>
                <a:pt x="0" y="911299"/>
              </a:lnTo>
              <a:lnTo>
                <a:pt x="2434512" y="911299"/>
              </a:lnTo>
              <a:lnTo>
                <a:pt x="2434512" y="101131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6A1F58-FCF2-4D7A-9302-25C77DEAEEBA}">
      <dsp:nvSpPr>
        <dsp:cNvPr id="0" name=""/>
        <dsp:cNvSpPr/>
      </dsp:nvSpPr>
      <dsp:spPr>
        <a:xfrm>
          <a:off x="3048000" y="743492"/>
          <a:ext cx="1188438" cy="1011312"/>
        </a:xfrm>
        <a:custGeom>
          <a:avLst/>
          <a:gdLst/>
          <a:ahLst/>
          <a:cxnLst/>
          <a:rect l="0" t="0" r="0" b="0"/>
          <a:pathLst>
            <a:path>
              <a:moveTo>
                <a:pt x="0" y="0"/>
              </a:moveTo>
              <a:lnTo>
                <a:pt x="0" y="911299"/>
              </a:lnTo>
              <a:lnTo>
                <a:pt x="1188438" y="911299"/>
              </a:lnTo>
              <a:lnTo>
                <a:pt x="1188438" y="101131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46C2C0-0483-4470-BD8A-ABF58CA83B07}">
      <dsp:nvSpPr>
        <dsp:cNvPr id="0" name=""/>
        <dsp:cNvSpPr/>
      </dsp:nvSpPr>
      <dsp:spPr>
        <a:xfrm>
          <a:off x="2979420" y="2243840"/>
          <a:ext cx="91440" cy="225567"/>
        </a:xfrm>
        <a:custGeom>
          <a:avLst/>
          <a:gdLst/>
          <a:ahLst/>
          <a:cxnLst/>
          <a:rect l="0" t="0" r="0" b="0"/>
          <a:pathLst>
            <a:path>
              <a:moveTo>
                <a:pt x="63951" y="0"/>
              </a:moveTo>
              <a:lnTo>
                <a:pt x="63951" y="125554"/>
              </a:lnTo>
              <a:lnTo>
                <a:pt x="45720" y="125554"/>
              </a:lnTo>
              <a:lnTo>
                <a:pt x="45720" y="22556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54537B-05CF-4230-A9C4-038DE359212B}">
      <dsp:nvSpPr>
        <dsp:cNvPr id="0" name=""/>
        <dsp:cNvSpPr/>
      </dsp:nvSpPr>
      <dsp:spPr>
        <a:xfrm>
          <a:off x="2997652" y="743492"/>
          <a:ext cx="91440" cy="1011312"/>
        </a:xfrm>
        <a:custGeom>
          <a:avLst/>
          <a:gdLst/>
          <a:ahLst/>
          <a:cxnLst/>
          <a:rect l="0" t="0" r="0" b="0"/>
          <a:pathLst>
            <a:path>
              <a:moveTo>
                <a:pt x="50347" y="0"/>
              </a:moveTo>
              <a:lnTo>
                <a:pt x="50347" y="911299"/>
              </a:lnTo>
              <a:lnTo>
                <a:pt x="45720" y="911299"/>
              </a:lnTo>
              <a:lnTo>
                <a:pt x="45720" y="101131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1F4663-31BE-470A-A8C7-08CA08860333}">
      <dsp:nvSpPr>
        <dsp:cNvPr id="0" name=""/>
        <dsp:cNvSpPr/>
      </dsp:nvSpPr>
      <dsp:spPr>
        <a:xfrm>
          <a:off x="1719521" y="743492"/>
          <a:ext cx="1328478" cy="1011312"/>
        </a:xfrm>
        <a:custGeom>
          <a:avLst/>
          <a:gdLst/>
          <a:ahLst/>
          <a:cxnLst/>
          <a:rect l="0" t="0" r="0" b="0"/>
          <a:pathLst>
            <a:path>
              <a:moveTo>
                <a:pt x="1328478" y="0"/>
              </a:moveTo>
              <a:lnTo>
                <a:pt x="1328478" y="911299"/>
              </a:lnTo>
              <a:lnTo>
                <a:pt x="0" y="911299"/>
              </a:lnTo>
              <a:lnTo>
                <a:pt x="0" y="101131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5B2CEE-FE28-4D83-ACA4-6E5B7BD38158}">
      <dsp:nvSpPr>
        <dsp:cNvPr id="0" name=""/>
        <dsp:cNvSpPr/>
      </dsp:nvSpPr>
      <dsp:spPr>
        <a:xfrm>
          <a:off x="478075" y="743492"/>
          <a:ext cx="2569924" cy="1011312"/>
        </a:xfrm>
        <a:custGeom>
          <a:avLst/>
          <a:gdLst/>
          <a:ahLst/>
          <a:cxnLst/>
          <a:rect l="0" t="0" r="0" b="0"/>
          <a:pathLst>
            <a:path>
              <a:moveTo>
                <a:pt x="2569924" y="0"/>
              </a:moveTo>
              <a:lnTo>
                <a:pt x="2569924" y="911299"/>
              </a:lnTo>
              <a:lnTo>
                <a:pt x="0" y="911299"/>
              </a:lnTo>
              <a:lnTo>
                <a:pt x="0" y="101131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679587-86D2-4312-B019-6FE279E4CEA4}">
      <dsp:nvSpPr>
        <dsp:cNvPr id="0" name=""/>
        <dsp:cNvSpPr/>
      </dsp:nvSpPr>
      <dsp:spPr>
        <a:xfrm>
          <a:off x="2212896" y="117524"/>
          <a:ext cx="1670207" cy="62596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b="0" kern="1200" dirty="0"/>
            <a:t>Rachid </a:t>
          </a:r>
          <a:r>
            <a:rPr lang="en-US" sz="1200" b="0" kern="1200" dirty="0" err="1"/>
            <a:t>Noicer</a:t>
          </a:r>
          <a:r>
            <a:rPr lang="en-US" sz="1200" b="0" kern="1200" dirty="0"/>
            <a:t> (BNL)</a:t>
          </a:r>
        </a:p>
        <a:p>
          <a:pPr marL="0" lvl="0" indent="0" algn="ctr" defTabSz="533400">
            <a:lnSpc>
              <a:spcPct val="90000"/>
            </a:lnSpc>
            <a:spcBef>
              <a:spcPct val="0"/>
            </a:spcBef>
            <a:spcAft>
              <a:spcPct val="35000"/>
            </a:spcAft>
            <a:buNone/>
          </a:pPr>
          <a:r>
            <a:rPr lang="en-US" sz="1200" kern="1200" dirty="0" err="1"/>
            <a:t>Itaru</a:t>
          </a:r>
          <a:r>
            <a:rPr lang="en-US" sz="1200" kern="1200" dirty="0"/>
            <a:t> Nakagawa (RIKEN)</a:t>
          </a:r>
        </a:p>
      </dsp:txBody>
      <dsp:txXfrm>
        <a:off x="2212896" y="117524"/>
        <a:ext cx="1670207" cy="625968"/>
      </dsp:txXfrm>
    </dsp:sp>
    <dsp:sp modelId="{538FCC10-857D-4737-B883-1071B16AB19D}">
      <dsp:nvSpPr>
        <dsp:cNvPr id="0" name=""/>
        <dsp:cNvSpPr/>
      </dsp:nvSpPr>
      <dsp:spPr>
        <a:xfrm>
          <a:off x="3199834" y="630712"/>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L2 Manager</a:t>
          </a:r>
        </a:p>
      </dsp:txBody>
      <dsp:txXfrm>
        <a:off x="3199834" y="630712"/>
        <a:ext cx="745066" cy="142875"/>
      </dsp:txXfrm>
    </dsp:sp>
    <dsp:sp modelId="{0150B3DA-6702-4D6E-A8AB-5A856FE37FFA}">
      <dsp:nvSpPr>
        <dsp:cNvPr id="0" name=""/>
        <dsp:cNvSpPr/>
      </dsp:nvSpPr>
      <dsp:spPr>
        <a:xfrm>
          <a:off x="64149" y="1754805"/>
          <a:ext cx="827851" cy="49493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b="0" kern="1200" dirty="0"/>
            <a:t>Dan Cacace (BNL)</a:t>
          </a:r>
        </a:p>
      </dsp:txBody>
      <dsp:txXfrm>
        <a:off x="64149" y="1754805"/>
        <a:ext cx="827851" cy="494937"/>
      </dsp:txXfrm>
    </dsp:sp>
    <dsp:sp modelId="{E8361EBF-E115-4CC0-90E4-FBF8E9181A4A}">
      <dsp:nvSpPr>
        <dsp:cNvPr id="0" name=""/>
        <dsp:cNvSpPr/>
      </dsp:nvSpPr>
      <dsp:spPr>
        <a:xfrm>
          <a:off x="266474" y="2157245"/>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L3 Manager</a:t>
          </a:r>
        </a:p>
      </dsp:txBody>
      <dsp:txXfrm>
        <a:off x="266474" y="2157245"/>
        <a:ext cx="745066" cy="142875"/>
      </dsp:txXfrm>
    </dsp:sp>
    <dsp:sp modelId="{4264A0D5-896C-403B-A655-B7FA5CEEEDAF}">
      <dsp:nvSpPr>
        <dsp:cNvPr id="0" name=""/>
        <dsp:cNvSpPr/>
      </dsp:nvSpPr>
      <dsp:spPr>
        <a:xfrm>
          <a:off x="1174811" y="1754805"/>
          <a:ext cx="1089419" cy="52845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b="0" kern="1200" dirty="0"/>
            <a:t>Connor Miraval (BNL)</a:t>
          </a:r>
        </a:p>
      </dsp:txBody>
      <dsp:txXfrm>
        <a:off x="1174811" y="1754805"/>
        <a:ext cx="1089419" cy="528451"/>
      </dsp:txXfrm>
    </dsp:sp>
    <dsp:sp modelId="{472C8789-2CD0-4820-980A-53460757B174}">
      <dsp:nvSpPr>
        <dsp:cNvPr id="0" name=""/>
        <dsp:cNvSpPr/>
      </dsp:nvSpPr>
      <dsp:spPr>
        <a:xfrm>
          <a:off x="1575952" y="2198222"/>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L3 Manager</a:t>
          </a:r>
        </a:p>
      </dsp:txBody>
      <dsp:txXfrm>
        <a:off x="1575952" y="2198222"/>
        <a:ext cx="745066" cy="142875"/>
      </dsp:txXfrm>
    </dsp:sp>
    <dsp:sp modelId="{5EE43486-7159-480C-B75B-7CE537FE658E}">
      <dsp:nvSpPr>
        <dsp:cNvPr id="0" name=""/>
        <dsp:cNvSpPr/>
      </dsp:nvSpPr>
      <dsp:spPr>
        <a:xfrm>
          <a:off x="2464256" y="1754805"/>
          <a:ext cx="1158230" cy="489035"/>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kern="1200" dirty="0"/>
            <a:t>Takashi </a:t>
          </a:r>
          <a:r>
            <a:rPr lang="en-US" sz="1200" kern="1200" dirty="0" err="1"/>
            <a:t>Hachiya</a:t>
          </a:r>
          <a:r>
            <a:rPr lang="en-US" sz="1200" kern="1200" dirty="0"/>
            <a:t> (NWU)</a:t>
          </a:r>
        </a:p>
      </dsp:txBody>
      <dsp:txXfrm>
        <a:off x="2464256" y="1754805"/>
        <a:ext cx="1158230" cy="489035"/>
      </dsp:txXfrm>
    </dsp:sp>
    <dsp:sp modelId="{FA26D06B-391B-46C6-AC5C-3B0DD5B057BC}">
      <dsp:nvSpPr>
        <dsp:cNvPr id="0" name=""/>
        <dsp:cNvSpPr/>
      </dsp:nvSpPr>
      <dsp:spPr>
        <a:xfrm>
          <a:off x="2953984" y="2169580"/>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L3 Manager</a:t>
          </a:r>
        </a:p>
      </dsp:txBody>
      <dsp:txXfrm>
        <a:off x="2953984" y="2169580"/>
        <a:ext cx="745066" cy="142875"/>
      </dsp:txXfrm>
    </dsp:sp>
    <dsp:sp modelId="{078F5C4A-FE9E-47BA-86CD-BD1E9CC3D872}">
      <dsp:nvSpPr>
        <dsp:cNvPr id="0" name=""/>
        <dsp:cNvSpPr/>
      </dsp:nvSpPr>
      <dsp:spPr>
        <a:xfrm>
          <a:off x="2556878" y="2469407"/>
          <a:ext cx="936523" cy="497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kern="1200" dirty="0"/>
            <a:t>Ayaka Suzuki</a:t>
          </a:r>
        </a:p>
        <a:p>
          <a:pPr marL="0" lvl="0" indent="0" algn="ctr" defTabSz="533400">
            <a:lnSpc>
              <a:spcPct val="90000"/>
            </a:lnSpc>
            <a:spcBef>
              <a:spcPct val="0"/>
            </a:spcBef>
            <a:spcAft>
              <a:spcPct val="35000"/>
            </a:spcAft>
            <a:buNone/>
          </a:pPr>
          <a:r>
            <a:rPr lang="en-US" sz="1200" kern="1200" dirty="0"/>
            <a:t>+Undergrads</a:t>
          </a:r>
        </a:p>
      </dsp:txBody>
      <dsp:txXfrm>
        <a:off x="2556878" y="2469407"/>
        <a:ext cx="936523" cy="497054"/>
      </dsp:txXfrm>
    </dsp:sp>
    <dsp:sp modelId="{EED6D8DD-1C32-4243-8CBB-80359A4D28D1}">
      <dsp:nvSpPr>
        <dsp:cNvPr id="0" name=""/>
        <dsp:cNvSpPr/>
      </dsp:nvSpPr>
      <dsp:spPr>
        <a:xfrm>
          <a:off x="2827865" y="2903204"/>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L4 Manager</a:t>
          </a:r>
        </a:p>
      </dsp:txBody>
      <dsp:txXfrm>
        <a:off x="2827865" y="2903204"/>
        <a:ext cx="745066" cy="142875"/>
      </dsp:txXfrm>
    </dsp:sp>
    <dsp:sp modelId="{0EBEE36C-AA8C-4C7D-BDC3-76665C424849}">
      <dsp:nvSpPr>
        <dsp:cNvPr id="0" name=""/>
        <dsp:cNvSpPr/>
      </dsp:nvSpPr>
      <dsp:spPr>
        <a:xfrm>
          <a:off x="3822512" y="1754805"/>
          <a:ext cx="827851" cy="47621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kern="1200" dirty="0"/>
            <a:t>Wei </a:t>
          </a:r>
          <a:r>
            <a:rPr lang="en-US" sz="1200" kern="1200" dirty="0" err="1"/>
            <a:t>Xie</a:t>
          </a:r>
          <a:r>
            <a:rPr lang="en-US" sz="1200" kern="1200" dirty="0"/>
            <a:t> (Purdue U.)</a:t>
          </a:r>
        </a:p>
      </dsp:txBody>
      <dsp:txXfrm>
        <a:off x="3822512" y="1754805"/>
        <a:ext cx="827851" cy="476219"/>
      </dsp:txXfrm>
    </dsp:sp>
    <dsp:sp modelId="{A1F67E01-DF94-4C16-BC77-9738228BF502}">
      <dsp:nvSpPr>
        <dsp:cNvPr id="0" name=""/>
        <dsp:cNvSpPr/>
      </dsp:nvSpPr>
      <dsp:spPr>
        <a:xfrm>
          <a:off x="3986496" y="2173515"/>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L3 Manager</a:t>
          </a:r>
        </a:p>
      </dsp:txBody>
      <dsp:txXfrm>
        <a:off x="3986496" y="2173515"/>
        <a:ext cx="745066" cy="142875"/>
      </dsp:txXfrm>
    </dsp:sp>
    <dsp:sp modelId="{4F8EBDCC-AD8A-4BD7-9AFA-17171D2BD414}">
      <dsp:nvSpPr>
        <dsp:cNvPr id="0" name=""/>
        <dsp:cNvSpPr/>
      </dsp:nvSpPr>
      <dsp:spPr>
        <a:xfrm>
          <a:off x="4933174" y="1754805"/>
          <a:ext cx="1098675" cy="503947"/>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kern="1200" dirty="0"/>
            <a:t>Chia-Ming </a:t>
          </a:r>
          <a:r>
            <a:rPr lang="en-US" sz="1200" kern="1200" dirty="0" err="1"/>
            <a:t>Kuo</a:t>
          </a:r>
          <a:r>
            <a:rPr lang="en-US" sz="1200" kern="1200" dirty="0"/>
            <a:t> (NCU)</a:t>
          </a:r>
        </a:p>
      </dsp:txBody>
      <dsp:txXfrm>
        <a:off x="4933174" y="1754805"/>
        <a:ext cx="1098675" cy="503947"/>
      </dsp:txXfrm>
    </dsp:sp>
    <dsp:sp modelId="{3B56E5BD-557F-4976-8126-EA555F399D4E}">
      <dsp:nvSpPr>
        <dsp:cNvPr id="0" name=""/>
        <dsp:cNvSpPr/>
      </dsp:nvSpPr>
      <dsp:spPr>
        <a:xfrm>
          <a:off x="5342467" y="2188756"/>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L3 Manager</a:t>
          </a:r>
        </a:p>
      </dsp:txBody>
      <dsp:txXfrm>
        <a:off x="5342467" y="2188756"/>
        <a:ext cx="745066" cy="142875"/>
      </dsp:txXfrm>
    </dsp:sp>
    <dsp:sp modelId="{BC7460F7-D7DD-48F3-8859-DD18F6AC057D}">
      <dsp:nvSpPr>
        <dsp:cNvPr id="0" name=""/>
        <dsp:cNvSpPr/>
      </dsp:nvSpPr>
      <dsp:spPr>
        <a:xfrm>
          <a:off x="1867980" y="895143"/>
          <a:ext cx="1084096" cy="611262"/>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60484" numCol="1" spcCol="1270" anchor="ctr" anchorCtr="0">
          <a:noAutofit/>
        </a:bodyPr>
        <a:lstStyle/>
        <a:p>
          <a:pPr marL="0" lvl="0" indent="0" algn="ctr" defTabSz="533400">
            <a:lnSpc>
              <a:spcPct val="90000"/>
            </a:lnSpc>
            <a:spcBef>
              <a:spcPct val="0"/>
            </a:spcBef>
            <a:spcAft>
              <a:spcPct val="35000"/>
            </a:spcAft>
            <a:buNone/>
          </a:pPr>
          <a:r>
            <a:rPr lang="en-US" sz="1200" kern="1200" dirty="0" err="1"/>
            <a:t>Yasuyuki</a:t>
          </a:r>
          <a:r>
            <a:rPr lang="en-US" sz="1200" kern="1200" dirty="0"/>
            <a:t> Akiba (RIKEN/RBRC)</a:t>
          </a:r>
        </a:p>
      </dsp:txBody>
      <dsp:txXfrm>
        <a:off x="1867980" y="895143"/>
        <a:ext cx="1084096" cy="611262"/>
      </dsp:txXfrm>
    </dsp:sp>
    <dsp:sp modelId="{A82ADA3C-F6A3-43E7-AC2B-891EB3CB5E91}">
      <dsp:nvSpPr>
        <dsp:cNvPr id="0" name=""/>
        <dsp:cNvSpPr/>
      </dsp:nvSpPr>
      <dsp:spPr>
        <a:xfrm>
          <a:off x="2236739" y="1401862"/>
          <a:ext cx="745066" cy="142875"/>
        </a:xfrm>
        <a:prstGeom prst="rect">
          <a:avLst/>
        </a:prstGeom>
        <a:solidFill>
          <a:schemeClr val="bg1"/>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dirty="0"/>
            <a:t>Consultant</a:t>
          </a:r>
        </a:p>
      </dsp:txBody>
      <dsp:txXfrm>
        <a:off x="2236739" y="1401862"/>
        <a:ext cx="745066" cy="142875"/>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6/9/2020</a:t>
            </a:fld>
            <a:endParaRPr lang="en-US" alt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6/9/2020</a:t>
            </a:fld>
            <a:endParaRPr lang="en-US" alt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Once we have our ladders assembled we are tasked with assembling both INTT half barrels. The half barrels consist of two layers of ladders with each layer consisting of two sub-layers. These ladders are supported by endcap rings.</a:t>
            </a:r>
          </a:p>
        </p:txBody>
      </p:sp>
    </p:spTree>
    <p:extLst>
      <p:ext uri="{BB962C8B-B14F-4D97-AF65-F5344CB8AC3E}">
        <p14:creationId xmlns:p14="http://schemas.microsoft.com/office/powerpoint/2010/main" val="1477467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ladder and detector assembly is responsible for the perp and operation of the OGP machine during pre-production which encompasses not only procedural training but S/N database building/logging.</a:t>
            </a:r>
          </a:p>
          <a:p>
            <a:endParaRPr lang="en-US" dirty="0"/>
          </a:p>
          <a:p>
            <a:r>
              <a:rPr lang="en-US" dirty="0"/>
              <a:t>And of course the main responsibility being the design, draft and fabrication of the assembly fixtures concerning the ladder and the INTT half barrel.</a:t>
            </a:r>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29</a:t>
            </a:fld>
            <a:endParaRPr lang="en-US" altLang="en-US"/>
          </a:p>
        </p:txBody>
      </p:sp>
    </p:spTree>
    <p:extLst>
      <p:ext uri="{BB962C8B-B14F-4D97-AF65-F5344CB8AC3E}">
        <p14:creationId xmlns:p14="http://schemas.microsoft.com/office/powerpoint/2010/main" val="1001943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ladder assembly is in a good place as advanced designs exist, backed with success with similar fixtures used during VTX assembly, with only minor changes pending (addition of set-screws, </a:t>
            </a:r>
            <a:r>
              <a:rPr lang="en-US" altLang="en-US" dirty="0" err="1"/>
              <a:t>etc</a:t>
            </a:r>
            <a:r>
              <a:rPr lang="en-US" altLang="en-US" dirty="0"/>
              <a:t>). WIP drawings exist that will be sent for quoting. The team hosts available collaborators with assembly and wire-bonding expertise.</a:t>
            </a:r>
          </a:p>
          <a:p>
            <a:pPr eaLnBrk="1" hangingPunct="1">
              <a:spcBef>
                <a:spcPct val="0"/>
              </a:spcBef>
            </a:pPr>
            <a:r>
              <a:rPr lang="en-US" altLang="en-US" dirty="0"/>
              <a:t>Detector assembly fixtures are conceptual but prototyping is planned for this year.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Two issues we are currently facing with regards to the assembly process is the lack of manpower for pre-production assembly and the need for students/post-docs for testing, evaluation and data entry into the database during assembly.</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2D82832-0348-4A8B-97D2-BC0C1EDA36E6}" type="slidenum">
              <a:rPr lang="en-US" altLang="en-US" sz="1200"/>
              <a:pPr eaLnBrk="1" hangingPunct="1"/>
              <a:t>32</a:t>
            </a:fld>
            <a:endParaRPr lang="en-US" altLang="en-US" sz="1200"/>
          </a:p>
        </p:txBody>
      </p:sp>
    </p:spTree>
    <p:extLst>
      <p:ext uri="{BB962C8B-B14F-4D97-AF65-F5344CB8AC3E}">
        <p14:creationId xmlns:p14="http://schemas.microsoft.com/office/powerpoint/2010/main" val="185751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Shown in the image here are the components that makeup the detector assembly. You can see the separation of the inner and outer layer that make up the two layers of the barrel assembly. The layers are surrounded by an outer and inner CFC shell, the inner shell is not shown here so that the ladder assembly can be seen.</a:t>
            </a:r>
          </a:p>
        </p:txBody>
      </p:sp>
    </p:spTree>
    <p:extLst>
      <p:ext uri="{BB962C8B-B14F-4D97-AF65-F5344CB8AC3E}">
        <p14:creationId xmlns:p14="http://schemas.microsoft.com/office/powerpoint/2010/main" val="359404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detector assembly fixtures are in conceptual design but the goal is to build a mandrel and guide assembly fixture.</a:t>
            </a:r>
          </a:p>
          <a:p>
            <a:pPr eaLnBrk="1" hangingPunct="1"/>
            <a:r>
              <a:rPr lang="en-US" altLang="en-US" dirty="0"/>
              <a:t>A cylindrical mandrel will have interfaces so that the inner-most endcap rings can be screwed down. The mandrel will ride on an axel so that each ladder can be lowered down in the same orientation, perpendicular to normal-axis at the 12 o’clock position.</a:t>
            </a:r>
          </a:p>
          <a:p>
            <a:pPr eaLnBrk="1" hangingPunct="1"/>
            <a:r>
              <a:rPr lang="en-US" altLang="en-US" dirty="0"/>
              <a:t>A guide will ensure proper and even placement without any twisting or deflection.</a:t>
            </a:r>
          </a:p>
        </p:txBody>
      </p:sp>
    </p:spTree>
    <p:extLst>
      <p:ext uri="{BB962C8B-B14F-4D97-AF65-F5344CB8AC3E}">
        <p14:creationId xmlns:p14="http://schemas.microsoft.com/office/powerpoint/2010/main" val="1313834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detector assembly fixtures are in conceptual design but the goal is to build a mandrel and guide assembly fixture.</a:t>
            </a:r>
          </a:p>
          <a:p>
            <a:pPr eaLnBrk="1" hangingPunct="1"/>
            <a:r>
              <a:rPr lang="en-US" altLang="en-US" dirty="0"/>
              <a:t>A cylindrical mandrel will have interfaces so that the inner-most endcap rings can be screwed down. The mandrel will ride on an axel so that each ladder can be lowered down in the same orientation, perpendicular to normal-axis at the 12 o’clock position.</a:t>
            </a:r>
          </a:p>
          <a:p>
            <a:pPr eaLnBrk="1" hangingPunct="1"/>
            <a:r>
              <a:rPr lang="en-US" altLang="en-US" dirty="0"/>
              <a:t>A guide will ensure proper and even placement without any twisting or deflection.</a:t>
            </a:r>
          </a:p>
        </p:txBody>
      </p:sp>
    </p:spTree>
    <p:extLst>
      <p:ext uri="{BB962C8B-B14F-4D97-AF65-F5344CB8AC3E}">
        <p14:creationId xmlns:p14="http://schemas.microsoft.com/office/powerpoint/2010/main" val="1111197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detector assembly fixtures are in conceptual design but the goal is to build a mandrel and guide assembly fixture.</a:t>
            </a:r>
          </a:p>
          <a:p>
            <a:pPr eaLnBrk="1" hangingPunct="1"/>
            <a:r>
              <a:rPr lang="en-US" altLang="en-US" dirty="0"/>
              <a:t>A cylindrical mandrel will have interfaces so that the inner-most endcap rings can be screwed down. The mandrel will ride on an axel so that each ladder can be lowered down in the same orientation, perpendicular to normal-axis at the 12 o’clock position.</a:t>
            </a:r>
          </a:p>
          <a:p>
            <a:pPr eaLnBrk="1" hangingPunct="1"/>
            <a:r>
              <a:rPr lang="en-US" altLang="en-US" dirty="0"/>
              <a:t>A guide will ensure proper and even placement without any twisting or deflection.</a:t>
            </a:r>
          </a:p>
        </p:txBody>
      </p:sp>
    </p:spTree>
    <p:extLst>
      <p:ext uri="{BB962C8B-B14F-4D97-AF65-F5344CB8AC3E}">
        <p14:creationId xmlns:p14="http://schemas.microsoft.com/office/powerpoint/2010/main" val="226555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detector assembly fixtures are in conceptual design but the goal is to build a mandrel and guide assembly fixture.</a:t>
            </a:r>
          </a:p>
          <a:p>
            <a:pPr eaLnBrk="1" hangingPunct="1"/>
            <a:r>
              <a:rPr lang="en-US" altLang="en-US" dirty="0"/>
              <a:t>A cylindrical mandrel will have interfaces so that the inner-most endcap rings can be screwed down. The mandrel will ride on an axel so that each ladder can be lowered down in the same orientation, perpendicular to normal-axis at the 12 o’clock position.</a:t>
            </a:r>
          </a:p>
          <a:p>
            <a:pPr eaLnBrk="1" hangingPunct="1"/>
            <a:r>
              <a:rPr lang="en-US" altLang="en-US" dirty="0"/>
              <a:t>A guide will ensure proper and even placement without any twisting or deflection.</a:t>
            </a:r>
          </a:p>
        </p:txBody>
      </p:sp>
    </p:spTree>
    <p:extLst>
      <p:ext uri="{BB962C8B-B14F-4D97-AF65-F5344CB8AC3E}">
        <p14:creationId xmlns:p14="http://schemas.microsoft.com/office/powerpoint/2010/main" val="152507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detector assembly fixtures are in conceptual design but the goal is to build a mandrel and guide assembly fixture.</a:t>
            </a:r>
          </a:p>
          <a:p>
            <a:pPr eaLnBrk="1" hangingPunct="1"/>
            <a:r>
              <a:rPr lang="en-US" altLang="en-US" dirty="0"/>
              <a:t>A cylindrical mandrel will have interfaces so that the inner-most endcap rings can be screwed down. The mandrel will ride on an axel so that each ladder can be lowered down in the same orientation, perpendicular to normal-axis at the 12 o’clock position.</a:t>
            </a:r>
          </a:p>
          <a:p>
            <a:pPr eaLnBrk="1" hangingPunct="1"/>
            <a:r>
              <a:rPr lang="en-US" altLang="en-US" dirty="0"/>
              <a:t>A guide will ensure proper and even placement without any twisting or deflection.</a:t>
            </a:r>
          </a:p>
        </p:txBody>
      </p:sp>
    </p:spTree>
    <p:extLst>
      <p:ext uri="{BB962C8B-B14F-4D97-AF65-F5344CB8AC3E}">
        <p14:creationId xmlns:p14="http://schemas.microsoft.com/office/powerpoint/2010/main" val="1673024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This slide shows some snapshots of the half barrel during the assembly process. As described earlier, the assembly is complied in sublayers. Following this slide is an animation of the half barrel assembly coming together.</a:t>
            </a:r>
          </a:p>
        </p:txBody>
      </p:sp>
    </p:spTree>
    <p:extLst>
      <p:ext uri="{BB962C8B-B14F-4D97-AF65-F5344CB8AC3E}">
        <p14:creationId xmlns:p14="http://schemas.microsoft.com/office/powerpoint/2010/main" val="2244831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animation shows the production of a half barrel which will begin at the inner most sub layer where the ladders are installed edge-to-edge. The next sub layer is installed with an offset so that the outer ladders are placed with their center-line even with the mating edges of the previous sub layer.</a:t>
            </a:r>
          </a:p>
          <a:p>
            <a:r>
              <a:rPr lang="en-US" dirty="0"/>
              <a:t>After a layer is completed a new end cap ring is installed.</a:t>
            </a:r>
          </a:p>
          <a:p>
            <a:r>
              <a:rPr lang="en-US" dirty="0"/>
              <a:t>Once both layers are completed the CFC outer shell is installed.</a:t>
            </a:r>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28</a:t>
            </a:fld>
            <a:endParaRPr lang="en-US" altLang="en-US"/>
          </a:p>
        </p:txBody>
      </p:sp>
    </p:spTree>
    <p:extLst>
      <p:ext uri="{BB962C8B-B14F-4D97-AF65-F5344CB8AC3E}">
        <p14:creationId xmlns:p14="http://schemas.microsoft.com/office/powerpoint/2010/main" val="182467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0"/>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5"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5"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79"/>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5"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5"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5"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6"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8"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dirty="0" err="1"/>
              <a:t>sPHENIX</a:t>
            </a:r>
            <a:r>
              <a:rPr lang="en-US" dirty="0"/>
              <a:t> - INTT</a:t>
            </a:r>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3"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6"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28800" y="422910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dirty="0"/>
              <a:t>May 21, 2019</a:t>
            </a:r>
          </a:p>
        </p:txBody>
      </p:sp>
      <p:sp>
        <p:nvSpPr>
          <p:cNvPr id="6" name="Footer Placeholder 4"/>
          <p:cNvSpPr>
            <a:spLocks noGrp="1"/>
          </p:cNvSpPr>
          <p:nvPr>
            <p:ph type="ftr" sz="quarter" idx="11"/>
          </p:nvPr>
        </p:nvSpPr>
        <p:spPr/>
        <p:txBody>
          <a:bodyPr/>
          <a:lstStyle>
            <a:lvl1pPr>
              <a:defRPr/>
            </a:lvl1pPr>
          </a:lstStyle>
          <a:p>
            <a:pPr>
              <a:defRPr/>
            </a:pPr>
            <a:r>
              <a:rPr lang="en-US" dirty="0" err="1"/>
              <a:t>sPHENIX</a:t>
            </a:r>
            <a:r>
              <a:rPr lang="en-US" dirty="0"/>
              <a:t> - INTT</a:t>
            </a:r>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03"/>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dirty="0"/>
              <a:t>May 21, 2019</a:t>
            </a:r>
          </a:p>
        </p:txBody>
      </p:sp>
      <p:sp>
        <p:nvSpPr>
          <p:cNvPr id="5" name="Footer Placeholder 4"/>
          <p:cNvSpPr>
            <a:spLocks noGrp="1"/>
          </p:cNvSpPr>
          <p:nvPr>
            <p:ph type="ftr" sz="quarter" idx="3"/>
          </p:nvPr>
        </p:nvSpPr>
        <p:spPr>
          <a:xfrm>
            <a:off x="3171031" y="4914900"/>
            <a:ext cx="2895600" cy="207169"/>
          </a:xfrm>
          <a:prstGeom prst="rect">
            <a:avLst/>
          </a:prstGeom>
        </p:spPr>
        <p:txBody>
          <a:bodyPr vert="horz" lIns="91440" tIns="45720" rIns="91440" bIns="45720"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dirty="0" err="1"/>
              <a:t>sPHENIX</a:t>
            </a:r>
            <a:r>
              <a:rPr lang="en-US" dirty="0"/>
              <a:t> - INTT</a:t>
            </a:r>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userDrawn="1"/>
        </p:nvCxnSpPr>
        <p:spPr bwMode="auto">
          <a:xfrm>
            <a:off x="301626"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id="{E21E0E1C-C51F-4944-BAEC-913171417A8F}"/>
              </a:ext>
            </a:extLst>
          </p:cNvPr>
          <p:cNvPicPr>
            <a:picLocks noChangeAspect="1" noChangeArrowheads="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4800" y="1"/>
            <a:ext cx="1149783" cy="57149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ctrTitle"/>
          </p:nvPr>
        </p:nvSpPr>
        <p:spPr>
          <a:xfrm>
            <a:off x="287338" y="571500"/>
            <a:ext cx="8704262" cy="1200150"/>
          </a:xfrm>
          <a:solidFill>
            <a:srgbClr val="3399FF"/>
          </a:solidFill>
        </p:spPr>
        <p:txBody>
          <a:bodyPr/>
          <a:lstStyle/>
          <a:p>
            <a:pPr algn="ctr"/>
            <a:br>
              <a:rPr lang="en-US" altLang="en-US" b="0" dirty="0">
                <a:solidFill>
                  <a:schemeClr val="bg1"/>
                </a:solidFill>
              </a:rPr>
            </a:br>
            <a:r>
              <a:rPr lang="en-US" altLang="en-US" b="0" dirty="0" err="1">
                <a:solidFill>
                  <a:schemeClr val="bg1"/>
                </a:solidFill>
              </a:rPr>
              <a:t>sPHENIX</a:t>
            </a:r>
            <a:r>
              <a:rPr lang="en-US" altLang="en-US" b="0" dirty="0">
                <a:solidFill>
                  <a:schemeClr val="bg1"/>
                </a:solidFill>
              </a:rPr>
              <a:t> </a:t>
            </a:r>
            <a:r>
              <a:rPr lang="en-US" altLang="en-US" b="0" dirty="0"/>
              <a:t> INTT Assembly</a:t>
            </a:r>
            <a:br>
              <a:rPr lang="en-US" altLang="en-US" b="0" dirty="0">
                <a:solidFill>
                  <a:schemeClr val="bg1"/>
                </a:solidFill>
              </a:rPr>
            </a:br>
            <a:r>
              <a:rPr lang="en-US" altLang="en-US" b="0" dirty="0">
                <a:solidFill>
                  <a:schemeClr val="bg1"/>
                </a:solidFill>
              </a:rPr>
              <a:t> Half Barrel Assembly Fixture</a:t>
            </a:r>
            <a:br>
              <a:rPr lang="en-US" altLang="en-US" b="0" dirty="0">
                <a:solidFill>
                  <a:schemeClr val="bg1"/>
                </a:solidFill>
              </a:rPr>
            </a:br>
            <a:endParaRPr lang="en-US" altLang="en-US" b="0" dirty="0">
              <a:solidFill>
                <a:schemeClr val="bg1"/>
              </a:solidFill>
            </a:endParaRPr>
          </a:p>
        </p:txBody>
      </p:sp>
      <p:sp>
        <p:nvSpPr>
          <p:cNvPr id="15362" name="Subtitle 3"/>
          <p:cNvSpPr>
            <a:spLocks noGrp="1"/>
          </p:cNvSpPr>
          <p:nvPr>
            <p:ph type="subTitle" idx="1"/>
          </p:nvPr>
        </p:nvSpPr>
        <p:spPr>
          <a:xfrm>
            <a:off x="1404144" y="2266950"/>
            <a:ext cx="6400800" cy="2057400"/>
          </a:xfrm>
        </p:spPr>
        <p:txBody>
          <a:bodyPr/>
          <a:lstStyle/>
          <a:p>
            <a:r>
              <a:rPr lang="en-US" altLang="en-US" sz="4000" b="0" dirty="0"/>
              <a:t>Connor Miraval</a:t>
            </a:r>
          </a:p>
          <a:p>
            <a:r>
              <a:rPr lang="en-US" altLang="en-US" sz="4000" b="0" dirty="0">
                <a:solidFill>
                  <a:srgbClr val="3399FF"/>
                </a:solidFill>
              </a:rPr>
              <a:t>June 2, 2020</a:t>
            </a:r>
          </a:p>
          <a:p>
            <a:r>
              <a:rPr lang="en-US" altLang="en-US" sz="4000" b="0" dirty="0">
                <a:solidFill>
                  <a:srgbClr val="3399FF"/>
                </a:solidFill>
              </a:rPr>
              <a:t>BNL</a:t>
            </a:r>
          </a:p>
        </p:txBody>
      </p:sp>
      <p:sp>
        <p:nvSpPr>
          <p:cNvPr id="1536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898989"/>
                </a:solidFill>
              </a:rPr>
              <a:t>June 2, 2020</a:t>
            </a:r>
          </a:p>
        </p:txBody>
      </p:sp>
      <p:sp>
        <p:nvSpPr>
          <p:cNvPr id="5" name="Footer Placeholder 4"/>
          <p:cNvSpPr>
            <a:spLocks noGrp="1"/>
          </p:cNvSpPr>
          <p:nvPr>
            <p:ph type="ftr" sz="quarter" idx="11"/>
          </p:nvPr>
        </p:nvSpPr>
        <p:spPr/>
        <p:txBody>
          <a:bodyPr/>
          <a:lstStyle/>
          <a:p>
            <a:pPr>
              <a:defRPr/>
            </a:pPr>
            <a:r>
              <a:rPr lang="en-US" dirty="0" err="1"/>
              <a:t>sPHENIX</a:t>
            </a:r>
            <a:r>
              <a:rPr lang="en-US" dirty="0"/>
              <a:t> - INTT</a:t>
            </a:r>
          </a:p>
        </p:txBody>
      </p:sp>
      <p:sp>
        <p:nvSpPr>
          <p:cNvPr id="153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7863702-4EAA-4F39-8171-E0F2AE3043F7}" type="slidenum">
              <a:rPr lang="en-US" altLang="en-US" sz="1200">
                <a:solidFill>
                  <a:srgbClr val="898989"/>
                </a:solidFill>
              </a:rPr>
              <a:pPr eaLnBrk="1" hangingPunct="1"/>
              <a:t>1</a:t>
            </a:fld>
            <a:endParaRPr lang="en-US" altLang="en-US" sz="1200">
              <a:solidFill>
                <a:srgbClr val="898989"/>
              </a:solidFill>
            </a:endParaRPr>
          </a:p>
        </p:txBody>
      </p:sp>
      <p:cxnSp>
        <p:nvCxnSpPr>
          <p:cNvPr id="7" name="Straight Connector 6"/>
          <p:cNvCxnSpPr>
            <a:cxnSpLocks noChangeShapeType="1"/>
          </p:cNvCxnSpPr>
          <p:nvPr/>
        </p:nvCxnSpPr>
        <p:spPr bwMode="auto">
          <a:xfrm>
            <a:off x="287338" y="578644"/>
            <a:ext cx="8634412"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65156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73A103-C8D1-44C5-9335-51729CACB4CA}"/>
              </a:ext>
            </a:extLst>
          </p:cNvPr>
          <p:cNvPicPr>
            <a:picLocks noChangeAspect="1"/>
          </p:cNvPicPr>
          <p:nvPr/>
        </p:nvPicPr>
        <p:blipFill>
          <a:blip r:embed="rId2"/>
          <a:stretch>
            <a:fillRect/>
          </a:stretch>
        </p:blipFill>
        <p:spPr>
          <a:xfrm>
            <a:off x="1117961" y="630138"/>
            <a:ext cx="6908077" cy="4513362"/>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Inner Supports Installed</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2020</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10</a:t>
            </a:fld>
            <a:endParaRPr lang="en-US" altLang="en-US"/>
          </a:p>
        </p:txBody>
      </p:sp>
    </p:spTree>
    <p:extLst>
      <p:ext uri="{BB962C8B-B14F-4D97-AF65-F5344CB8AC3E}">
        <p14:creationId xmlns:p14="http://schemas.microsoft.com/office/powerpoint/2010/main" val="1056619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CB4C6D-2E76-4598-837A-14AA3E22CC06}"/>
              </a:ext>
            </a:extLst>
          </p:cNvPr>
          <p:cNvPicPr>
            <a:picLocks noChangeAspect="1"/>
          </p:cNvPicPr>
          <p:nvPr/>
        </p:nvPicPr>
        <p:blipFill>
          <a:blip r:embed="rId2"/>
          <a:stretch>
            <a:fillRect/>
          </a:stretch>
        </p:blipFill>
        <p:spPr>
          <a:xfrm>
            <a:off x="1138353" y="609810"/>
            <a:ext cx="6867293" cy="4533690"/>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Outer Supports Pre-Installed</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2020</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11</a:t>
            </a:fld>
            <a:endParaRPr lang="en-US" altLang="en-US"/>
          </a:p>
        </p:txBody>
      </p:sp>
    </p:spTree>
    <p:extLst>
      <p:ext uri="{BB962C8B-B14F-4D97-AF65-F5344CB8AC3E}">
        <p14:creationId xmlns:p14="http://schemas.microsoft.com/office/powerpoint/2010/main" val="318120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857863-30E3-43CD-B28E-CDFF828BCA54}"/>
              </a:ext>
            </a:extLst>
          </p:cNvPr>
          <p:cNvPicPr>
            <a:picLocks noChangeAspect="1"/>
          </p:cNvPicPr>
          <p:nvPr/>
        </p:nvPicPr>
        <p:blipFill>
          <a:blip r:embed="rId2"/>
          <a:stretch>
            <a:fillRect/>
          </a:stretch>
        </p:blipFill>
        <p:spPr>
          <a:xfrm>
            <a:off x="1187140" y="645319"/>
            <a:ext cx="6769720" cy="4476750"/>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120253"/>
            <a:ext cx="8229600" cy="546497"/>
          </a:xfrm>
        </p:spPr>
        <p:txBody>
          <a:bodyPr/>
          <a:lstStyle/>
          <a:p>
            <a:r>
              <a:rPr lang="en-US" sz="2050" dirty="0"/>
              <a:t>Inner Service Barrel Layer and Inner Skin Installed with Outer Supports</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2020</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12</a:t>
            </a:fld>
            <a:endParaRPr lang="en-US" altLang="en-US"/>
          </a:p>
        </p:txBody>
      </p:sp>
    </p:spTree>
    <p:extLst>
      <p:ext uri="{BB962C8B-B14F-4D97-AF65-F5344CB8AC3E}">
        <p14:creationId xmlns:p14="http://schemas.microsoft.com/office/powerpoint/2010/main" val="1573188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C04C83-3B49-47FE-AEAC-F2219F1DD5E3}"/>
              </a:ext>
            </a:extLst>
          </p:cNvPr>
          <p:cNvPicPr>
            <a:picLocks noChangeAspect="1"/>
          </p:cNvPicPr>
          <p:nvPr/>
        </p:nvPicPr>
        <p:blipFill>
          <a:blip r:embed="rId2"/>
          <a:stretch>
            <a:fillRect/>
          </a:stretch>
        </p:blipFill>
        <p:spPr>
          <a:xfrm>
            <a:off x="1148985" y="599041"/>
            <a:ext cx="6846029" cy="4544459"/>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44053"/>
            <a:ext cx="8229600" cy="546497"/>
          </a:xfrm>
        </p:spPr>
        <p:txBody>
          <a:bodyPr/>
          <a:lstStyle/>
          <a:p>
            <a:r>
              <a:rPr lang="en-US" dirty="0"/>
              <a:t>Install Layer 1A</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2020</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13</a:t>
            </a:fld>
            <a:endParaRPr lang="en-US" altLang="en-US"/>
          </a:p>
        </p:txBody>
      </p:sp>
    </p:spTree>
    <p:extLst>
      <p:ext uri="{BB962C8B-B14F-4D97-AF65-F5344CB8AC3E}">
        <p14:creationId xmlns:p14="http://schemas.microsoft.com/office/powerpoint/2010/main" val="3911458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4FFB9F-2365-4A50-B35C-4757C05AAB2C}"/>
              </a:ext>
            </a:extLst>
          </p:cNvPr>
          <p:cNvPicPr>
            <a:picLocks noChangeAspect="1"/>
          </p:cNvPicPr>
          <p:nvPr/>
        </p:nvPicPr>
        <p:blipFill>
          <a:blip r:embed="rId2"/>
          <a:stretch>
            <a:fillRect/>
          </a:stretch>
        </p:blipFill>
        <p:spPr>
          <a:xfrm>
            <a:off x="1206378" y="630287"/>
            <a:ext cx="6731244" cy="4513213"/>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Install Layer 1A Services</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2020</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14</a:t>
            </a:fld>
            <a:endParaRPr lang="en-US" altLang="en-US"/>
          </a:p>
        </p:txBody>
      </p:sp>
    </p:spTree>
    <p:extLst>
      <p:ext uri="{BB962C8B-B14F-4D97-AF65-F5344CB8AC3E}">
        <p14:creationId xmlns:p14="http://schemas.microsoft.com/office/powerpoint/2010/main" val="129196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690E27-F69D-419C-8873-6CA293114ADE}"/>
              </a:ext>
            </a:extLst>
          </p:cNvPr>
          <p:cNvPicPr>
            <a:picLocks noChangeAspect="1"/>
          </p:cNvPicPr>
          <p:nvPr/>
        </p:nvPicPr>
        <p:blipFill>
          <a:blip r:embed="rId2"/>
          <a:stretch>
            <a:fillRect/>
          </a:stretch>
        </p:blipFill>
        <p:spPr>
          <a:xfrm>
            <a:off x="1164614" y="582995"/>
            <a:ext cx="6814771" cy="4560505"/>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Install Layer 1B</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2020</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15</a:t>
            </a:fld>
            <a:endParaRPr lang="en-US" altLang="en-US"/>
          </a:p>
        </p:txBody>
      </p:sp>
    </p:spTree>
    <p:extLst>
      <p:ext uri="{BB962C8B-B14F-4D97-AF65-F5344CB8AC3E}">
        <p14:creationId xmlns:p14="http://schemas.microsoft.com/office/powerpoint/2010/main" val="2602381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4814A-EDB4-4DCD-BD9E-D0479D644355}"/>
              </a:ext>
            </a:extLst>
          </p:cNvPr>
          <p:cNvPicPr>
            <a:picLocks noChangeAspect="1"/>
          </p:cNvPicPr>
          <p:nvPr/>
        </p:nvPicPr>
        <p:blipFill>
          <a:blip r:embed="rId2"/>
          <a:stretch>
            <a:fillRect/>
          </a:stretch>
        </p:blipFill>
        <p:spPr>
          <a:xfrm>
            <a:off x="1157287" y="590550"/>
            <a:ext cx="6829425" cy="4552950"/>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Install Layer 1B Services</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2019</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16</a:t>
            </a:fld>
            <a:endParaRPr lang="en-US" altLang="en-US"/>
          </a:p>
        </p:txBody>
      </p:sp>
    </p:spTree>
    <p:extLst>
      <p:ext uri="{BB962C8B-B14F-4D97-AF65-F5344CB8AC3E}">
        <p14:creationId xmlns:p14="http://schemas.microsoft.com/office/powerpoint/2010/main" val="4095987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249820-8732-44AF-8441-BFA4EB6F0F1F}"/>
              </a:ext>
            </a:extLst>
          </p:cNvPr>
          <p:cNvPicPr>
            <a:picLocks noChangeAspect="1"/>
          </p:cNvPicPr>
          <p:nvPr/>
        </p:nvPicPr>
        <p:blipFill>
          <a:blip r:embed="rId2"/>
          <a:stretch>
            <a:fillRect/>
          </a:stretch>
        </p:blipFill>
        <p:spPr>
          <a:xfrm>
            <a:off x="1158212" y="589599"/>
            <a:ext cx="6827575" cy="4553901"/>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Install 2</a:t>
            </a:r>
            <a:r>
              <a:rPr lang="en-US" baseline="30000" dirty="0"/>
              <a:t>nd</a:t>
            </a:r>
            <a:r>
              <a:rPr lang="en-US" dirty="0"/>
              <a:t> Set of </a:t>
            </a:r>
            <a:r>
              <a:rPr lang="en-US" dirty="0" err="1"/>
              <a:t>EndRings</a:t>
            </a:r>
            <a:endParaRPr lang="en-US" dirty="0"/>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2019</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17</a:t>
            </a:fld>
            <a:endParaRPr lang="en-US" altLang="en-US"/>
          </a:p>
        </p:txBody>
      </p:sp>
    </p:spTree>
    <p:extLst>
      <p:ext uri="{BB962C8B-B14F-4D97-AF65-F5344CB8AC3E}">
        <p14:creationId xmlns:p14="http://schemas.microsoft.com/office/powerpoint/2010/main" val="4120290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0F6E7-E6E1-46FB-B21A-1CD9DF72992B}"/>
              </a:ext>
            </a:extLst>
          </p:cNvPr>
          <p:cNvPicPr>
            <a:picLocks noChangeAspect="1"/>
          </p:cNvPicPr>
          <p:nvPr/>
        </p:nvPicPr>
        <p:blipFill>
          <a:blip r:embed="rId2"/>
          <a:stretch>
            <a:fillRect/>
          </a:stretch>
        </p:blipFill>
        <p:spPr>
          <a:xfrm>
            <a:off x="1148076" y="599967"/>
            <a:ext cx="6847847" cy="4543533"/>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Install Layer 2A</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2019</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18</a:t>
            </a:fld>
            <a:endParaRPr lang="en-US" altLang="en-US"/>
          </a:p>
        </p:txBody>
      </p:sp>
    </p:spTree>
    <p:extLst>
      <p:ext uri="{BB962C8B-B14F-4D97-AF65-F5344CB8AC3E}">
        <p14:creationId xmlns:p14="http://schemas.microsoft.com/office/powerpoint/2010/main" val="1538706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5DB525-F19C-4437-8A8A-4E671B4C5311}"/>
              </a:ext>
            </a:extLst>
          </p:cNvPr>
          <p:cNvPicPr>
            <a:picLocks noChangeAspect="1"/>
          </p:cNvPicPr>
          <p:nvPr/>
        </p:nvPicPr>
        <p:blipFill>
          <a:blip r:embed="rId2"/>
          <a:stretch>
            <a:fillRect/>
          </a:stretch>
        </p:blipFill>
        <p:spPr>
          <a:xfrm>
            <a:off x="1209184" y="627442"/>
            <a:ext cx="6725631" cy="4516058"/>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Install Layer 2A Services</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2019</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19</a:t>
            </a:fld>
            <a:endParaRPr lang="en-US" altLang="en-US"/>
          </a:p>
        </p:txBody>
      </p:sp>
    </p:spTree>
    <p:extLst>
      <p:ext uri="{BB962C8B-B14F-4D97-AF65-F5344CB8AC3E}">
        <p14:creationId xmlns:p14="http://schemas.microsoft.com/office/powerpoint/2010/main" val="157321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44053"/>
            <a:ext cx="8229600" cy="546497"/>
          </a:xfrm>
        </p:spPr>
        <p:txBody>
          <a:bodyPr/>
          <a:lstStyle/>
          <a:p>
            <a:pPr eaLnBrk="1" hangingPunct="1"/>
            <a:r>
              <a:rPr lang="en-US" altLang="en-US" sz="4000" dirty="0">
                <a:solidFill>
                  <a:srgbClr val="000000"/>
                </a:solidFill>
              </a:rPr>
              <a:t>INTT Detector Components</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000080"/>
                </a:solidFill>
                <a:cs typeface="Arial" pitchFamily="34" charset="0"/>
              </a:rPr>
              <a:t>June 2, 2020</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2</a:t>
            </a:fld>
            <a:endParaRPr lang="en-US" altLang="en-US" sz="1200">
              <a:solidFill>
                <a:srgbClr val="898989"/>
              </a:solidFill>
              <a:cs typeface="Arial" pitchFamily="34" charset="0"/>
            </a:endParaRPr>
          </a:p>
        </p:txBody>
      </p:sp>
      <p:pic>
        <p:nvPicPr>
          <p:cNvPr id="23" name="Content Placeholder 6">
            <a:extLst>
              <a:ext uri="{FF2B5EF4-FFF2-40B4-BE49-F238E27FC236}">
                <a16:creationId xmlns:a16="http://schemas.microsoft.com/office/drawing/2014/main" id="{8DB68C65-21E4-49D6-AEBB-702F8B1583A7}"/>
              </a:ext>
            </a:extLst>
          </p:cNvPr>
          <p:cNvPicPr>
            <a:picLocks noChangeAspect="1"/>
          </p:cNvPicPr>
          <p:nvPr/>
        </p:nvPicPr>
        <p:blipFill>
          <a:blip r:embed="rId3"/>
          <a:stretch>
            <a:fillRect/>
          </a:stretch>
        </p:blipFill>
        <p:spPr>
          <a:xfrm>
            <a:off x="58256" y="666750"/>
            <a:ext cx="4193095" cy="3286125"/>
          </a:xfrm>
          <a:prstGeom prst="rect">
            <a:avLst/>
          </a:prstGeom>
        </p:spPr>
      </p:pic>
      <p:pic>
        <p:nvPicPr>
          <p:cNvPr id="24" name="Content Placeholder 5">
            <a:extLst>
              <a:ext uri="{FF2B5EF4-FFF2-40B4-BE49-F238E27FC236}">
                <a16:creationId xmlns:a16="http://schemas.microsoft.com/office/drawing/2014/main" id="{E3971385-4F96-4D85-BBD5-08DCDC1051E5}"/>
              </a:ext>
            </a:extLst>
          </p:cNvPr>
          <p:cNvPicPr>
            <a:picLocks noChangeAspect="1"/>
          </p:cNvPicPr>
          <p:nvPr/>
        </p:nvPicPr>
        <p:blipFill>
          <a:blip r:embed="rId4">
            <a:clrChange>
              <a:clrFrom>
                <a:srgbClr val="FFFFFF"/>
              </a:clrFrom>
              <a:clrTo>
                <a:srgbClr val="FFFFFF">
                  <a:alpha val="0"/>
                </a:srgbClr>
              </a:clrTo>
            </a:clrChange>
          </a:blip>
          <a:stretch>
            <a:fillRect/>
          </a:stretch>
        </p:blipFill>
        <p:spPr bwMode="auto">
          <a:xfrm>
            <a:off x="4805635" y="1123950"/>
            <a:ext cx="4185965" cy="278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12">
            <a:extLst>
              <a:ext uri="{FF2B5EF4-FFF2-40B4-BE49-F238E27FC236}">
                <a16:creationId xmlns:a16="http://schemas.microsoft.com/office/drawing/2014/main" id="{289CAA3D-028F-43B9-8177-EECDF9834CCE}"/>
              </a:ext>
            </a:extLst>
          </p:cNvPr>
          <p:cNvSpPr txBox="1">
            <a:spLocks/>
          </p:cNvSpPr>
          <p:nvPr/>
        </p:nvSpPr>
        <p:spPr bwMode="auto">
          <a:xfrm>
            <a:off x="859403" y="4260036"/>
            <a:ext cx="2590800"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750" b="1" dirty="0"/>
              <a:t>INTT Half Barrel Assembly (Without Shell)</a:t>
            </a:r>
            <a:endParaRPr lang="en-US" b="1" dirty="0"/>
          </a:p>
        </p:txBody>
      </p:sp>
      <p:sp>
        <p:nvSpPr>
          <p:cNvPr id="26" name="Text Placeholder 12">
            <a:extLst>
              <a:ext uri="{FF2B5EF4-FFF2-40B4-BE49-F238E27FC236}">
                <a16:creationId xmlns:a16="http://schemas.microsoft.com/office/drawing/2014/main" id="{53836524-E3F5-49B6-8DA0-30F3205BF087}"/>
              </a:ext>
            </a:extLst>
          </p:cNvPr>
          <p:cNvSpPr txBox="1">
            <a:spLocks/>
          </p:cNvSpPr>
          <p:nvPr/>
        </p:nvSpPr>
        <p:spPr bwMode="auto">
          <a:xfrm>
            <a:off x="6035073" y="4260036"/>
            <a:ext cx="1412218"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750" b="1" dirty="0"/>
              <a:t>Endcap Rings</a:t>
            </a:r>
            <a:endParaRPr lang="en-US" b="1" dirty="0"/>
          </a:p>
        </p:txBody>
      </p:sp>
    </p:spTree>
    <p:extLst>
      <p:ext uri="{BB962C8B-B14F-4D97-AF65-F5344CB8AC3E}">
        <p14:creationId xmlns:p14="http://schemas.microsoft.com/office/powerpoint/2010/main" val="2074262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4DFF3-378E-4899-BEE0-DDCD8F09938B}"/>
              </a:ext>
            </a:extLst>
          </p:cNvPr>
          <p:cNvPicPr>
            <a:picLocks noChangeAspect="1"/>
          </p:cNvPicPr>
          <p:nvPr/>
        </p:nvPicPr>
        <p:blipFill>
          <a:blip r:embed="rId2"/>
          <a:stretch>
            <a:fillRect/>
          </a:stretch>
        </p:blipFill>
        <p:spPr>
          <a:xfrm>
            <a:off x="1190976" y="622662"/>
            <a:ext cx="6762048" cy="4520838"/>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p:txBody>
          <a:bodyPr/>
          <a:lstStyle/>
          <a:p>
            <a:r>
              <a:rPr lang="en-US" dirty="0"/>
              <a:t>Install Layer 2B</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2019</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20</a:t>
            </a:fld>
            <a:endParaRPr lang="en-US" altLang="en-US"/>
          </a:p>
        </p:txBody>
      </p:sp>
    </p:spTree>
    <p:extLst>
      <p:ext uri="{BB962C8B-B14F-4D97-AF65-F5344CB8AC3E}">
        <p14:creationId xmlns:p14="http://schemas.microsoft.com/office/powerpoint/2010/main" val="2500577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E98073-948E-468D-A85F-9B7133D574CD}"/>
              </a:ext>
            </a:extLst>
          </p:cNvPr>
          <p:cNvPicPr>
            <a:picLocks noChangeAspect="1"/>
          </p:cNvPicPr>
          <p:nvPr/>
        </p:nvPicPr>
        <p:blipFill>
          <a:blip r:embed="rId2"/>
          <a:stretch>
            <a:fillRect/>
          </a:stretch>
        </p:blipFill>
        <p:spPr>
          <a:xfrm>
            <a:off x="1192612" y="644124"/>
            <a:ext cx="6758775" cy="4499376"/>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Install Layer 2B Services</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2019</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21</a:t>
            </a:fld>
            <a:endParaRPr lang="en-US" altLang="en-US"/>
          </a:p>
        </p:txBody>
      </p:sp>
    </p:spTree>
    <p:extLst>
      <p:ext uri="{BB962C8B-B14F-4D97-AF65-F5344CB8AC3E}">
        <p14:creationId xmlns:p14="http://schemas.microsoft.com/office/powerpoint/2010/main" val="1068641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69968-B4DE-4B59-BFE8-3E965CA5A025}"/>
              </a:ext>
            </a:extLst>
          </p:cNvPr>
          <p:cNvPicPr>
            <a:picLocks noChangeAspect="1"/>
          </p:cNvPicPr>
          <p:nvPr/>
        </p:nvPicPr>
        <p:blipFill>
          <a:blip r:embed="rId2"/>
          <a:stretch>
            <a:fillRect/>
          </a:stretch>
        </p:blipFill>
        <p:spPr>
          <a:xfrm>
            <a:off x="1215422" y="621088"/>
            <a:ext cx="6713155" cy="4522412"/>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Install 3</a:t>
            </a:r>
            <a:r>
              <a:rPr lang="en-US" baseline="30000" dirty="0"/>
              <a:t>rd</a:t>
            </a:r>
            <a:r>
              <a:rPr lang="en-US" dirty="0"/>
              <a:t> Set of </a:t>
            </a:r>
            <a:r>
              <a:rPr lang="en-US" dirty="0" err="1"/>
              <a:t>EndRings</a:t>
            </a:r>
            <a:endParaRPr lang="en-US" dirty="0"/>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2019</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22</a:t>
            </a:fld>
            <a:endParaRPr lang="en-US" altLang="en-US"/>
          </a:p>
        </p:txBody>
      </p:sp>
    </p:spTree>
    <p:extLst>
      <p:ext uri="{BB962C8B-B14F-4D97-AF65-F5344CB8AC3E}">
        <p14:creationId xmlns:p14="http://schemas.microsoft.com/office/powerpoint/2010/main" val="1551802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959085-9320-4FCB-9DFA-89A46DC3840C}"/>
              </a:ext>
            </a:extLst>
          </p:cNvPr>
          <p:cNvPicPr>
            <a:picLocks noChangeAspect="1"/>
          </p:cNvPicPr>
          <p:nvPr/>
        </p:nvPicPr>
        <p:blipFill>
          <a:blip r:embed="rId2"/>
          <a:stretch>
            <a:fillRect/>
          </a:stretch>
        </p:blipFill>
        <p:spPr>
          <a:xfrm>
            <a:off x="1209958" y="626657"/>
            <a:ext cx="6724083" cy="4516843"/>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Install Outer Skin</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2019</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23</a:t>
            </a:fld>
            <a:endParaRPr lang="en-US" altLang="en-US"/>
          </a:p>
        </p:txBody>
      </p:sp>
    </p:spTree>
    <p:extLst>
      <p:ext uri="{BB962C8B-B14F-4D97-AF65-F5344CB8AC3E}">
        <p14:creationId xmlns:p14="http://schemas.microsoft.com/office/powerpoint/2010/main" val="1247834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C728F-F984-4100-BFF0-F6BD16364C5D}"/>
              </a:ext>
            </a:extLst>
          </p:cNvPr>
          <p:cNvPicPr>
            <a:picLocks noChangeAspect="1"/>
          </p:cNvPicPr>
          <p:nvPr/>
        </p:nvPicPr>
        <p:blipFill>
          <a:blip r:embed="rId2"/>
          <a:stretch>
            <a:fillRect/>
          </a:stretch>
        </p:blipFill>
        <p:spPr>
          <a:xfrm>
            <a:off x="1182529" y="644684"/>
            <a:ext cx="6778942" cy="4489366"/>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0"/>
            <a:ext cx="8229600" cy="546497"/>
          </a:xfrm>
        </p:spPr>
        <p:txBody>
          <a:bodyPr/>
          <a:lstStyle/>
          <a:p>
            <a:r>
              <a:rPr lang="en-US" dirty="0"/>
              <a:t>Install Outer Service Barrel Layer</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2019</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24</a:t>
            </a:fld>
            <a:endParaRPr lang="en-US" altLang="en-US"/>
          </a:p>
        </p:txBody>
      </p:sp>
    </p:spTree>
    <p:extLst>
      <p:ext uri="{BB962C8B-B14F-4D97-AF65-F5344CB8AC3E}">
        <p14:creationId xmlns:p14="http://schemas.microsoft.com/office/powerpoint/2010/main" val="3561746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EAC2D4-32C5-42C5-82AA-01A362F88FCD}"/>
              </a:ext>
            </a:extLst>
          </p:cNvPr>
          <p:cNvPicPr>
            <a:picLocks noChangeAspect="1"/>
          </p:cNvPicPr>
          <p:nvPr/>
        </p:nvPicPr>
        <p:blipFill>
          <a:blip r:embed="rId2"/>
          <a:stretch>
            <a:fillRect/>
          </a:stretch>
        </p:blipFill>
        <p:spPr>
          <a:xfrm>
            <a:off x="1181057" y="655586"/>
            <a:ext cx="6781885" cy="4487914"/>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Install Lift Tube</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2019</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25</a:t>
            </a:fld>
            <a:endParaRPr lang="en-US" altLang="en-US"/>
          </a:p>
        </p:txBody>
      </p:sp>
    </p:spTree>
    <p:extLst>
      <p:ext uri="{BB962C8B-B14F-4D97-AF65-F5344CB8AC3E}">
        <p14:creationId xmlns:p14="http://schemas.microsoft.com/office/powerpoint/2010/main" val="3006071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842C3-9DF2-4890-A351-0C7B4C1690D4}"/>
              </a:ext>
            </a:extLst>
          </p:cNvPr>
          <p:cNvPicPr>
            <a:picLocks noChangeAspect="1"/>
          </p:cNvPicPr>
          <p:nvPr/>
        </p:nvPicPr>
        <p:blipFill>
          <a:blip r:embed="rId2"/>
          <a:stretch>
            <a:fillRect/>
          </a:stretch>
        </p:blipFill>
        <p:spPr>
          <a:xfrm>
            <a:off x="1400869" y="611566"/>
            <a:ext cx="6342261" cy="4531934"/>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Install Blackbox</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2019</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26</a:t>
            </a:fld>
            <a:endParaRPr lang="en-US" altLang="en-US"/>
          </a:p>
        </p:txBody>
      </p:sp>
    </p:spTree>
    <p:extLst>
      <p:ext uri="{BB962C8B-B14F-4D97-AF65-F5344CB8AC3E}">
        <p14:creationId xmlns:p14="http://schemas.microsoft.com/office/powerpoint/2010/main" val="377445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3F17F2-3FFB-41CA-8CA7-CFFBE2C5C6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00" r="18333"/>
          <a:stretch/>
        </p:blipFill>
        <p:spPr>
          <a:xfrm>
            <a:off x="6096000" y="2266950"/>
            <a:ext cx="3027603" cy="2776418"/>
          </a:xfrm>
          <a:prstGeom prst="rect">
            <a:avLst/>
          </a:prstGeom>
        </p:spPr>
      </p:pic>
      <p:pic>
        <p:nvPicPr>
          <p:cNvPr id="19" name="Picture 18">
            <a:extLst>
              <a:ext uri="{FF2B5EF4-FFF2-40B4-BE49-F238E27FC236}">
                <a16:creationId xmlns:a16="http://schemas.microsoft.com/office/drawing/2014/main" id="{C1798E60-780B-404C-BBD7-6F4F91350B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66950"/>
            <a:ext cx="3680948" cy="2769231"/>
          </a:xfrm>
          <a:prstGeom prst="rect">
            <a:avLst/>
          </a:prstGeom>
        </p:spPr>
      </p:pic>
      <p:sp>
        <p:nvSpPr>
          <p:cNvPr id="18436" name="Title 3"/>
          <p:cNvSpPr>
            <a:spLocks noGrp="1"/>
          </p:cNvSpPr>
          <p:nvPr>
            <p:ph type="title"/>
          </p:nvPr>
        </p:nvSpPr>
        <p:spPr>
          <a:xfrm>
            <a:off x="228600" y="57150"/>
            <a:ext cx="8229600" cy="546497"/>
          </a:xfrm>
        </p:spPr>
        <p:txBody>
          <a:bodyPr/>
          <a:lstStyle/>
          <a:p>
            <a:pPr eaLnBrk="1" hangingPunct="1"/>
            <a:r>
              <a:rPr lang="en-US" altLang="en-US" sz="3000" dirty="0">
                <a:solidFill>
                  <a:srgbClr val="000000"/>
                </a:solidFill>
              </a:rPr>
              <a:t>INTT Technical Overview – Half Barrel Assembly</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000080"/>
                </a:solidFill>
                <a:cs typeface="Arial" pitchFamily="34" charset="0"/>
              </a:rPr>
              <a:t>June 2, 2020</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27</a:t>
            </a:fld>
            <a:endParaRPr lang="en-US" altLang="en-US" sz="1200">
              <a:solidFill>
                <a:srgbClr val="898989"/>
              </a:solidFill>
              <a:cs typeface="Arial" pitchFamily="34" charset="0"/>
            </a:endParaRPr>
          </a:p>
        </p:txBody>
      </p:sp>
      <p:pic>
        <p:nvPicPr>
          <p:cNvPr id="3" name="Picture 2">
            <a:extLst>
              <a:ext uri="{FF2B5EF4-FFF2-40B4-BE49-F238E27FC236}">
                <a16:creationId xmlns:a16="http://schemas.microsoft.com/office/drawing/2014/main" id="{4E678CA3-2F33-44B2-83CD-935CD2DEA4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0" y="813192"/>
            <a:ext cx="2251052" cy="1404036"/>
          </a:xfrm>
          <a:prstGeom prst="rect">
            <a:avLst/>
          </a:prstGeom>
        </p:spPr>
      </p:pic>
      <p:pic>
        <p:nvPicPr>
          <p:cNvPr id="13" name="Picture 12">
            <a:extLst>
              <a:ext uri="{FF2B5EF4-FFF2-40B4-BE49-F238E27FC236}">
                <a16:creationId xmlns:a16="http://schemas.microsoft.com/office/drawing/2014/main" id="{8FE18DB1-F509-45A7-A6CD-F2B99C3C7B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8592" y="611069"/>
            <a:ext cx="2304101" cy="1808281"/>
          </a:xfrm>
          <a:prstGeom prst="rect">
            <a:avLst/>
          </a:prstGeom>
        </p:spPr>
      </p:pic>
      <p:pic>
        <p:nvPicPr>
          <p:cNvPr id="16" name="Picture 15">
            <a:extLst>
              <a:ext uri="{FF2B5EF4-FFF2-40B4-BE49-F238E27FC236}">
                <a16:creationId xmlns:a16="http://schemas.microsoft.com/office/drawing/2014/main" id="{B549852E-0E0D-4C9F-AA57-AA87F44AF7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2693" y="619454"/>
            <a:ext cx="2304101" cy="1799896"/>
          </a:xfrm>
          <a:prstGeom prst="rect">
            <a:avLst/>
          </a:prstGeom>
        </p:spPr>
      </p:pic>
      <p:pic>
        <p:nvPicPr>
          <p:cNvPr id="18" name="Picture 17">
            <a:extLst>
              <a:ext uri="{FF2B5EF4-FFF2-40B4-BE49-F238E27FC236}">
                <a16:creationId xmlns:a16="http://schemas.microsoft.com/office/drawing/2014/main" id="{89E2C32B-EF6A-454D-9475-35E07ABF76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6794" y="663845"/>
            <a:ext cx="2298115" cy="1755505"/>
          </a:xfrm>
          <a:prstGeom prst="rect">
            <a:avLst/>
          </a:prstGeom>
        </p:spPr>
      </p:pic>
      <p:sp>
        <p:nvSpPr>
          <p:cNvPr id="15" name="TextBox 14">
            <a:extLst>
              <a:ext uri="{FF2B5EF4-FFF2-40B4-BE49-F238E27FC236}">
                <a16:creationId xmlns:a16="http://schemas.microsoft.com/office/drawing/2014/main" id="{A0CCBABC-945F-4909-BC9A-0C5998655258}"/>
              </a:ext>
            </a:extLst>
          </p:cNvPr>
          <p:cNvSpPr txBox="1"/>
          <p:nvPr/>
        </p:nvSpPr>
        <p:spPr>
          <a:xfrm>
            <a:off x="3314345" y="2446785"/>
            <a:ext cx="2750349" cy="2031325"/>
          </a:xfrm>
          <a:prstGeom prst="rect">
            <a:avLst/>
          </a:prstGeom>
          <a:noFill/>
        </p:spPr>
        <p:txBody>
          <a:bodyPr wrap="square" rtlCol="0">
            <a:spAutoFit/>
          </a:bodyPr>
          <a:lstStyle/>
          <a:p>
            <a:r>
              <a:rPr lang="en-US" b="1" dirty="0"/>
              <a:t>Assembled in layers.</a:t>
            </a:r>
          </a:p>
          <a:p>
            <a:pPr marL="285750" indent="-285750">
              <a:buFont typeface="Arial" panose="020B0604020202020204" pitchFamily="34" charset="0"/>
              <a:buChar char="•"/>
            </a:pPr>
            <a:r>
              <a:rPr lang="en-US" dirty="0"/>
              <a:t>Inner/Outer Layer</a:t>
            </a:r>
          </a:p>
          <a:p>
            <a:pPr marL="742950" lvl="1" indent="-285750">
              <a:buFont typeface="Arial" panose="020B0604020202020204" pitchFamily="34" charset="0"/>
              <a:buChar char="•"/>
            </a:pPr>
            <a:r>
              <a:rPr lang="en-US" dirty="0"/>
              <a:t>Two Sub-Layers</a:t>
            </a:r>
          </a:p>
          <a:p>
            <a:pPr marL="285750" indent="-285750">
              <a:buFont typeface="Arial" panose="020B0604020202020204" pitchFamily="34" charset="0"/>
              <a:buChar char="•"/>
            </a:pPr>
            <a:r>
              <a:rPr lang="en-US" dirty="0"/>
              <a:t>Inner/Outer CFC Shell</a:t>
            </a:r>
          </a:p>
          <a:p>
            <a:pPr marL="742950" lvl="1" indent="-285750">
              <a:buFont typeface="Arial" panose="020B0604020202020204" pitchFamily="34" charset="0"/>
              <a:buChar char="•"/>
            </a:pPr>
            <a:r>
              <a:rPr lang="en-US" dirty="0"/>
              <a:t>254 microns thick</a:t>
            </a:r>
          </a:p>
          <a:p>
            <a:pPr marL="742950" lvl="1" indent="-285750">
              <a:buFont typeface="Arial" panose="020B0604020202020204" pitchFamily="34" charset="0"/>
              <a:buChar char="•"/>
            </a:pPr>
            <a:r>
              <a:rPr lang="en-US" dirty="0"/>
              <a:t>25 micron Al ground plane</a:t>
            </a:r>
          </a:p>
        </p:txBody>
      </p:sp>
    </p:spTree>
    <p:extLst>
      <p:ext uri="{BB962C8B-B14F-4D97-AF65-F5344CB8AC3E}">
        <p14:creationId xmlns:p14="http://schemas.microsoft.com/office/powerpoint/2010/main" val="1086575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FB7A-15CC-434E-A526-7BEDDC9D2550}"/>
              </a:ext>
            </a:extLst>
          </p:cNvPr>
          <p:cNvSpPr>
            <a:spLocks noGrp="1"/>
          </p:cNvSpPr>
          <p:nvPr>
            <p:ph type="title"/>
          </p:nvPr>
        </p:nvSpPr>
        <p:spPr>
          <a:xfrm>
            <a:off x="228600" y="57150"/>
            <a:ext cx="8229600" cy="546497"/>
          </a:xfrm>
        </p:spPr>
        <p:txBody>
          <a:bodyPr/>
          <a:lstStyle/>
          <a:p>
            <a:r>
              <a:rPr lang="en-US" altLang="en-US" sz="3000" dirty="0">
                <a:solidFill>
                  <a:srgbClr val="000000"/>
                </a:solidFill>
              </a:rPr>
              <a:t>INTT Technical Overview – Half Barrel Assembly</a:t>
            </a:r>
            <a:endParaRPr lang="en-US" sz="3000" dirty="0"/>
          </a:p>
        </p:txBody>
      </p:sp>
      <p:sp>
        <p:nvSpPr>
          <p:cNvPr id="4" name="Date Placeholder 3">
            <a:extLst>
              <a:ext uri="{FF2B5EF4-FFF2-40B4-BE49-F238E27FC236}">
                <a16:creationId xmlns:a16="http://schemas.microsoft.com/office/drawing/2014/main" id="{21CC7728-6F03-40AA-ADF5-105A8F489B2E}"/>
              </a:ext>
            </a:extLst>
          </p:cNvPr>
          <p:cNvSpPr>
            <a:spLocks noGrp="1"/>
          </p:cNvSpPr>
          <p:nvPr>
            <p:ph type="dt" sz="half" idx="10"/>
          </p:nvPr>
        </p:nvSpPr>
        <p:spPr>
          <a:xfrm>
            <a:off x="0" y="4972050"/>
            <a:ext cx="2133600" cy="171450"/>
          </a:xfrm>
        </p:spPr>
        <p:txBody>
          <a:bodyPr/>
          <a:lstStyle/>
          <a:p>
            <a:pPr>
              <a:defRPr/>
            </a:pPr>
            <a:r>
              <a:rPr lang="en-US" altLang="en-US" dirty="0"/>
              <a:t>June 2, 2020</a:t>
            </a:r>
          </a:p>
        </p:txBody>
      </p:sp>
      <p:sp>
        <p:nvSpPr>
          <p:cNvPr id="5" name="Footer Placeholder 4">
            <a:extLst>
              <a:ext uri="{FF2B5EF4-FFF2-40B4-BE49-F238E27FC236}">
                <a16:creationId xmlns:a16="http://schemas.microsoft.com/office/drawing/2014/main" id="{CA169750-7B05-4DE2-852C-9E72E83029A5}"/>
              </a:ext>
            </a:extLst>
          </p:cNvPr>
          <p:cNvSpPr>
            <a:spLocks noGrp="1"/>
          </p:cNvSpPr>
          <p:nvPr>
            <p:ph type="ftr" sz="quarter" idx="11"/>
          </p:nvPr>
        </p:nvSpPr>
        <p:spPr/>
        <p:txBody>
          <a:bodyPr/>
          <a:lstStyle/>
          <a:p>
            <a:pPr>
              <a:defRPr/>
            </a:pPr>
            <a:r>
              <a:rPr lang="en-US"/>
              <a:t>sPHENIX  Director's Review</a:t>
            </a:r>
            <a:endParaRPr lang="en-US" dirty="0"/>
          </a:p>
        </p:txBody>
      </p:sp>
      <p:sp>
        <p:nvSpPr>
          <p:cNvPr id="6" name="Slide Number Placeholder 5">
            <a:extLst>
              <a:ext uri="{FF2B5EF4-FFF2-40B4-BE49-F238E27FC236}">
                <a16:creationId xmlns:a16="http://schemas.microsoft.com/office/drawing/2014/main" id="{3384ECA3-2F12-41F4-B9A8-5FD9B9ADAC82}"/>
              </a:ext>
            </a:extLst>
          </p:cNvPr>
          <p:cNvSpPr>
            <a:spLocks noGrp="1"/>
          </p:cNvSpPr>
          <p:nvPr>
            <p:ph type="sldNum" sz="quarter" idx="12"/>
          </p:nvPr>
        </p:nvSpPr>
        <p:spPr/>
        <p:txBody>
          <a:bodyPr/>
          <a:lstStyle/>
          <a:p>
            <a:fld id="{4B932B3A-BA38-40C7-ADEE-2A1902CEB265}" type="slidenum">
              <a:rPr lang="en-US" altLang="en-US" smtClean="0"/>
              <a:pPr/>
              <a:t>28</a:t>
            </a:fld>
            <a:endParaRPr lang="en-US" altLang="en-US"/>
          </a:p>
        </p:txBody>
      </p:sp>
      <p:pic>
        <p:nvPicPr>
          <p:cNvPr id="10" name="Media1">
            <a:hlinkClick r:id="" action="ppaction://media"/>
            <a:extLst>
              <a:ext uri="{FF2B5EF4-FFF2-40B4-BE49-F238E27FC236}">
                <a16:creationId xmlns:a16="http://schemas.microsoft.com/office/drawing/2014/main" id="{8F1E0184-79DA-4A3F-A83D-CBC4E91611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642937"/>
            <a:ext cx="6858000" cy="3857625"/>
          </a:xfrm>
          <a:prstGeom prst="rect">
            <a:avLst/>
          </a:prstGeom>
        </p:spPr>
      </p:pic>
    </p:spTree>
    <p:extLst>
      <p:ext uri="{BB962C8B-B14F-4D97-AF65-F5344CB8AC3E}">
        <p14:creationId xmlns:p14="http://schemas.microsoft.com/office/powerpoint/2010/main" val="386663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6"/>
          <p:cNvSpPr>
            <a:spLocks noGrp="1"/>
          </p:cNvSpPr>
          <p:nvPr>
            <p:ph type="title"/>
          </p:nvPr>
        </p:nvSpPr>
        <p:spPr>
          <a:xfrm>
            <a:off x="304800" y="44053"/>
            <a:ext cx="8229600" cy="546497"/>
          </a:xfrm>
        </p:spPr>
        <p:txBody>
          <a:bodyPr lIns="38100" tIns="38100" rIns="38100" bIns="38100"/>
          <a:lstStyle/>
          <a:p>
            <a:r>
              <a:rPr lang="en-US" altLang="en-US" sz="4000" dirty="0"/>
              <a:t>INTT Ladder/Barrel Assembly Scope </a:t>
            </a:r>
          </a:p>
        </p:txBody>
      </p:sp>
      <p:sp>
        <p:nvSpPr>
          <p:cNvPr id="4" name="Content Placeholder 3"/>
          <p:cNvSpPr>
            <a:spLocks noGrp="1"/>
          </p:cNvSpPr>
          <p:nvPr>
            <p:ph idx="1"/>
          </p:nvPr>
        </p:nvSpPr>
        <p:spPr>
          <a:xfrm>
            <a:off x="457200" y="742950"/>
            <a:ext cx="8229600" cy="3394472"/>
          </a:xfrm>
        </p:spPr>
        <p:txBody>
          <a:bodyPr/>
          <a:lstStyle/>
          <a:p>
            <a:r>
              <a:rPr lang="en-US" dirty="0"/>
              <a:t>Preparation and operation of OGP machine workstation during pre-production phase.</a:t>
            </a:r>
          </a:p>
          <a:p>
            <a:pPr lvl="1"/>
            <a:r>
              <a:rPr lang="en-US" dirty="0"/>
              <a:t>Procedure training</a:t>
            </a:r>
          </a:p>
          <a:p>
            <a:pPr lvl="1"/>
            <a:r>
              <a:rPr lang="en-US" dirty="0"/>
              <a:t>S/N data entry into database </a:t>
            </a:r>
          </a:p>
          <a:p>
            <a:r>
              <a:rPr lang="en-US" dirty="0"/>
              <a:t>Design, draft and fabrication of assembly fixtures for:</a:t>
            </a:r>
          </a:p>
          <a:p>
            <a:pPr lvl="1"/>
            <a:r>
              <a:rPr lang="en-US" dirty="0"/>
              <a:t>Ladder assembly</a:t>
            </a:r>
          </a:p>
          <a:p>
            <a:pPr lvl="2"/>
            <a:r>
              <a:rPr lang="en-US" dirty="0"/>
              <a:t>Base vacuum fixture</a:t>
            </a:r>
          </a:p>
          <a:p>
            <a:pPr lvl="2"/>
            <a:r>
              <a:rPr lang="en-US" dirty="0"/>
              <a:t>Sensor placement tool</a:t>
            </a:r>
          </a:p>
          <a:p>
            <a:pPr lvl="2"/>
            <a:r>
              <a:rPr lang="en-US" dirty="0"/>
              <a:t>Chip placement tool</a:t>
            </a:r>
          </a:p>
          <a:p>
            <a:pPr lvl="1"/>
            <a:r>
              <a:rPr lang="en-US" dirty="0"/>
              <a:t>INTT half barrel</a:t>
            </a:r>
          </a:p>
          <a:p>
            <a:pPr lvl="2"/>
            <a:r>
              <a:rPr lang="en-US" dirty="0"/>
              <a:t>Barrel assembly fixture</a:t>
            </a:r>
          </a:p>
        </p:txBody>
      </p:sp>
      <p:sp>
        <p:nvSpPr>
          <p:cNvPr id="204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0ADE29B-4D89-4838-B42B-E0BEB29A2576}" type="slidenum">
              <a:rPr lang="en-US" altLang="en-US" sz="1200">
                <a:solidFill>
                  <a:srgbClr val="898989"/>
                </a:solidFill>
              </a:rPr>
              <a:pPr eaLnBrk="1" hangingPunct="1"/>
              <a:t>29</a:t>
            </a:fld>
            <a:endParaRPr lang="en-US" altLang="en-US" sz="1200">
              <a:solidFill>
                <a:srgbClr val="898989"/>
              </a:solidFill>
            </a:endParaRPr>
          </a:p>
        </p:txBody>
      </p:sp>
      <p:sp>
        <p:nvSpPr>
          <p:cNvPr id="5" name="Date Placeholder 4"/>
          <p:cNvSpPr>
            <a:spLocks noGrp="1"/>
          </p:cNvSpPr>
          <p:nvPr>
            <p:ph type="dt" sz="half" idx="10"/>
          </p:nvPr>
        </p:nvSpPr>
        <p:spPr/>
        <p:txBody>
          <a:bodyPr/>
          <a:lstStyle/>
          <a:p>
            <a:pPr>
              <a:defRPr/>
            </a:pPr>
            <a:r>
              <a:rPr lang="en-US" altLang="en-US" dirty="0"/>
              <a:t>June 2, 2020</a:t>
            </a:r>
          </a:p>
        </p:txBody>
      </p:sp>
      <p:sp>
        <p:nvSpPr>
          <p:cNvPr id="6" name="Footer Placeholder 5"/>
          <p:cNvSpPr>
            <a:spLocks noGrp="1"/>
          </p:cNvSpPr>
          <p:nvPr>
            <p:ph type="ftr" sz="quarter" idx="11"/>
          </p:nvPr>
        </p:nvSpPr>
        <p:spPr/>
        <p:txBody>
          <a:bodyPr/>
          <a:lstStyle/>
          <a:p>
            <a:pPr>
              <a:defRPr/>
            </a:pPr>
            <a:r>
              <a:rPr lang="en-US"/>
              <a:t>sPHENIX  Director's Review</a:t>
            </a:r>
            <a:endParaRPr lang="en-US" dirty="0"/>
          </a:p>
        </p:txBody>
      </p:sp>
    </p:spTree>
    <p:extLst>
      <p:ext uri="{BB962C8B-B14F-4D97-AF65-F5344CB8AC3E}">
        <p14:creationId xmlns:p14="http://schemas.microsoft.com/office/powerpoint/2010/main" val="85718725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57150"/>
            <a:ext cx="8229600" cy="546497"/>
          </a:xfrm>
        </p:spPr>
        <p:txBody>
          <a:bodyPr/>
          <a:lstStyle/>
          <a:p>
            <a:pPr eaLnBrk="1" hangingPunct="1"/>
            <a:r>
              <a:rPr lang="en-US" altLang="en-US" sz="4000" dirty="0">
                <a:solidFill>
                  <a:srgbClr val="000000"/>
                </a:solidFill>
              </a:rPr>
              <a:t>INTT Detector Components (cont.)</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000080"/>
                </a:solidFill>
                <a:cs typeface="Arial" pitchFamily="34" charset="0"/>
              </a:rPr>
              <a:t>June 2, 2020</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3</a:t>
            </a:fld>
            <a:endParaRPr lang="en-US" altLang="en-US" sz="1200">
              <a:solidFill>
                <a:srgbClr val="898989"/>
              </a:solidFill>
              <a:cs typeface="Arial" pitchFamily="34" charset="0"/>
            </a:endParaRPr>
          </a:p>
        </p:txBody>
      </p:sp>
      <p:pic>
        <p:nvPicPr>
          <p:cNvPr id="17" name="Content Placeholder 3">
            <a:extLst>
              <a:ext uri="{FF2B5EF4-FFF2-40B4-BE49-F238E27FC236}">
                <a16:creationId xmlns:a16="http://schemas.microsoft.com/office/drawing/2014/main" id="{E75C471D-6C0D-44A7-93BA-02B78B2A92D7}"/>
              </a:ext>
            </a:extLst>
          </p:cNvPr>
          <p:cNvPicPr>
            <a:picLocks noGrp="1" noChangeAspect="1"/>
          </p:cNvPicPr>
          <p:nvPr>
            <p:ph idx="1"/>
          </p:nvPr>
        </p:nvPicPr>
        <p:blipFill>
          <a:blip r:embed="rId3"/>
          <a:stretch>
            <a:fillRect/>
          </a:stretch>
        </p:blipFill>
        <p:spPr>
          <a:xfrm>
            <a:off x="2173148" y="859036"/>
            <a:ext cx="5142770" cy="3857625"/>
          </a:xfrm>
          <a:prstGeom prst="rect">
            <a:avLst/>
          </a:prstGeom>
        </p:spPr>
      </p:pic>
      <p:cxnSp>
        <p:nvCxnSpPr>
          <p:cNvPr id="18" name="Straight Arrow Connector 17">
            <a:extLst>
              <a:ext uri="{FF2B5EF4-FFF2-40B4-BE49-F238E27FC236}">
                <a16:creationId xmlns:a16="http://schemas.microsoft.com/office/drawing/2014/main" id="{5033F04D-70A1-4D43-BC4A-6CB1C07A2FA7}"/>
              </a:ext>
            </a:extLst>
          </p:cNvPr>
          <p:cNvCxnSpPr>
            <a:cxnSpLocks/>
            <a:stCxn id="27" idx="1"/>
          </p:cNvCxnSpPr>
          <p:nvPr/>
        </p:nvCxnSpPr>
        <p:spPr>
          <a:xfrm flipH="1">
            <a:off x="5908479" y="3449896"/>
            <a:ext cx="1905432" cy="41934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250D93F-8375-40D8-ABBE-D3CF15CD9196}"/>
              </a:ext>
            </a:extLst>
          </p:cNvPr>
          <p:cNvCxnSpPr>
            <a:cxnSpLocks/>
            <a:stCxn id="21" idx="3"/>
          </p:cNvCxnSpPr>
          <p:nvPr/>
        </p:nvCxnSpPr>
        <p:spPr>
          <a:xfrm flipV="1">
            <a:off x="1752219" y="4326136"/>
            <a:ext cx="1011114" cy="128915"/>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BE594EB-9DD0-4834-BA50-D55382A3CFD6}"/>
              </a:ext>
            </a:extLst>
          </p:cNvPr>
          <p:cNvCxnSpPr>
            <a:cxnSpLocks/>
            <a:stCxn id="22" idx="1"/>
          </p:cNvCxnSpPr>
          <p:nvPr/>
        </p:nvCxnSpPr>
        <p:spPr>
          <a:xfrm flipH="1" flipV="1">
            <a:off x="5589031" y="997054"/>
            <a:ext cx="1649804" cy="62478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CA03D85-FE35-4B3F-913C-D1BA1758A339}"/>
              </a:ext>
            </a:extLst>
          </p:cNvPr>
          <p:cNvSpPr txBox="1"/>
          <p:nvPr/>
        </p:nvSpPr>
        <p:spPr>
          <a:xfrm>
            <a:off x="527205" y="4193441"/>
            <a:ext cx="1225014" cy="523220"/>
          </a:xfrm>
          <a:prstGeom prst="rect">
            <a:avLst/>
          </a:prstGeom>
          <a:noFill/>
        </p:spPr>
        <p:txBody>
          <a:bodyPr wrap="square" rtlCol="0">
            <a:spAutoFit/>
          </a:bodyPr>
          <a:lstStyle/>
          <a:p>
            <a:pPr algn="ctr"/>
            <a:r>
              <a:rPr lang="en-US" sz="1400" dirty="0"/>
              <a:t>Ladder Assembly</a:t>
            </a:r>
          </a:p>
        </p:txBody>
      </p:sp>
      <p:sp>
        <p:nvSpPr>
          <p:cNvPr id="22" name="TextBox 21">
            <a:extLst>
              <a:ext uri="{FF2B5EF4-FFF2-40B4-BE49-F238E27FC236}">
                <a16:creationId xmlns:a16="http://schemas.microsoft.com/office/drawing/2014/main" id="{FE020A07-8AB5-487A-9677-D7E3273337ED}"/>
              </a:ext>
            </a:extLst>
          </p:cNvPr>
          <p:cNvSpPr txBox="1"/>
          <p:nvPr/>
        </p:nvSpPr>
        <p:spPr>
          <a:xfrm>
            <a:off x="7238835" y="1144786"/>
            <a:ext cx="2076815" cy="954107"/>
          </a:xfrm>
          <a:prstGeom prst="rect">
            <a:avLst/>
          </a:prstGeom>
          <a:noFill/>
        </p:spPr>
        <p:txBody>
          <a:bodyPr wrap="square" rtlCol="0">
            <a:spAutoFit/>
          </a:bodyPr>
          <a:lstStyle/>
          <a:p>
            <a:r>
              <a:rPr lang="en-US" sz="1400" dirty="0"/>
              <a:t>CFC Outer Shell (254 um) With Aluminum Ground Plane (25 um)</a:t>
            </a:r>
            <a:endParaRPr lang="en-US" sz="1400" dirty="0">
              <a:solidFill>
                <a:srgbClr val="FFFF00"/>
              </a:solidFill>
            </a:endParaRPr>
          </a:p>
          <a:p>
            <a:r>
              <a:rPr lang="en-US" sz="1400" dirty="0"/>
              <a:t>(Inner Shell not shown)</a:t>
            </a:r>
          </a:p>
        </p:txBody>
      </p:sp>
      <p:sp>
        <p:nvSpPr>
          <p:cNvPr id="27" name="TextBox 26">
            <a:extLst>
              <a:ext uri="{FF2B5EF4-FFF2-40B4-BE49-F238E27FC236}">
                <a16:creationId xmlns:a16="http://schemas.microsoft.com/office/drawing/2014/main" id="{4FE40A1F-C658-4618-84CF-BB354B331CE4}"/>
              </a:ext>
            </a:extLst>
          </p:cNvPr>
          <p:cNvSpPr txBox="1"/>
          <p:nvPr/>
        </p:nvSpPr>
        <p:spPr>
          <a:xfrm>
            <a:off x="7813911" y="3188286"/>
            <a:ext cx="1225014" cy="523220"/>
          </a:xfrm>
          <a:prstGeom prst="rect">
            <a:avLst/>
          </a:prstGeom>
          <a:noFill/>
        </p:spPr>
        <p:txBody>
          <a:bodyPr wrap="square" rtlCol="0">
            <a:spAutoFit/>
          </a:bodyPr>
          <a:lstStyle/>
          <a:p>
            <a:pPr algn="ctr"/>
            <a:r>
              <a:rPr lang="en-US" sz="1400" dirty="0"/>
              <a:t>Endcap Ring</a:t>
            </a:r>
          </a:p>
          <a:p>
            <a:pPr algn="ctr"/>
            <a:r>
              <a:rPr lang="en-US" sz="1400" dirty="0"/>
              <a:t>(Carbon PEEK)</a:t>
            </a:r>
          </a:p>
        </p:txBody>
      </p:sp>
      <p:cxnSp>
        <p:nvCxnSpPr>
          <p:cNvPr id="28" name="Straight Arrow Connector 27">
            <a:extLst>
              <a:ext uri="{FF2B5EF4-FFF2-40B4-BE49-F238E27FC236}">
                <a16:creationId xmlns:a16="http://schemas.microsoft.com/office/drawing/2014/main" id="{5970BFB5-CE8C-45EC-9576-F1C5BCA51FA9}"/>
              </a:ext>
            </a:extLst>
          </p:cNvPr>
          <p:cNvCxnSpPr>
            <a:cxnSpLocks/>
            <a:stCxn id="29" idx="3"/>
          </p:cNvCxnSpPr>
          <p:nvPr/>
        </p:nvCxnSpPr>
        <p:spPr>
          <a:xfrm flipV="1">
            <a:off x="1916552" y="3295898"/>
            <a:ext cx="1011114" cy="2119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70803AD-6591-4C42-B719-61682C51F838}"/>
              </a:ext>
            </a:extLst>
          </p:cNvPr>
          <p:cNvSpPr txBox="1"/>
          <p:nvPr/>
        </p:nvSpPr>
        <p:spPr>
          <a:xfrm>
            <a:off x="905438" y="3163199"/>
            <a:ext cx="1011114" cy="307777"/>
          </a:xfrm>
          <a:prstGeom prst="rect">
            <a:avLst/>
          </a:prstGeom>
          <a:noFill/>
        </p:spPr>
        <p:txBody>
          <a:bodyPr wrap="square" rtlCol="0">
            <a:spAutoFit/>
          </a:bodyPr>
          <a:lstStyle/>
          <a:p>
            <a:pPr algn="ctr"/>
            <a:r>
              <a:rPr lang="en-US" sz="1400" dirty="0"/>
              <a:t>Inner Layer</a:t>
            </a:r>
          </a:p>
        </p:txBody>
      </p:sp>
      <p:cxnSp>
        <p:nvCxnSpPr>
          <p:cNvPr id="30" name="Straight Arrow Connector 29">
            <a:extLst>
              <a:ext uri="{FF2B5EF4-FFF2-40B4-BE49-F238E27FC236}">
                <a16:creationId xmlns:a16="http://schemas.microsoft.com/office/drawing/2014/main" id="{099C2FE3-4919-4A24-8F9F-76053A9552B0}"/>
              </a:ext>
            </a:extLst>
          </p:cNvPr>
          <p:cNvCxnSpPr>
            <a:cxnSpLocks/>
            <a:stCxn id="31" idx="3"/>
          </p:cNvCxnSpPr>
          <p:nvPr/>
        </p:nvCxnSpPr>
        <p:spPr>
          <a:xfrm flipV="1">
            <a:off x="2105002" y="2483318"/>
            <a:ext cx="984707" cy="26637"/>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9E1DA90-FFCD-4B51-B2BB-9BA81710C0DE}"/>
              </a:ext>
            </a:extLst>
          </p:cNvPr>
          <p:cNvSpPr txBox="1"/>
          <p:nvPr/>
        </p:nvSpPr>
        <p:spPr>
          <a:xfrm>
            <a:off x="1032389" y="2356066"/>
            <a:ext cx="1072613" cy="307777"/>
          </a:xfrm>
          <a:prstGeom prst="rect">
            <a:avLst/>
          </a:prstGeom>
          <a:noFill/>
        </p:spPr>
        <p:txBody>
          <a:bodyPr wrap="square" rtlCol="0">
            <a:spAutoFit/>
          </a:bodyPr>
          <a:lstStyle/>
          <a:p>
            <a:pPr algn="ctr"/>
            <a:r>
              <a:rPr lang="en-US" sz="1400" dirty="0"/>
              <a:t>Outer Layer</a:t>
            </a:r>
          </a:p>
        </p:txBody>
      </p:sp>
      <p:pic>
        <p:nvPicPr>
          <p:cNvPr id="23" name="Content Placeholder 21">
            <a:extLst>
              <a:ext uri="{FF2B5EF4-FFF2-40B4-BE49-F238E27FC236}">
                <a16:creationId xmlns:a16="http://schemas.microsoft.com/office/drawing/2014/main" id="{293A32CA-E4CA-4B21-B108-89FCFB4655CF}"/>
              </a:ext>
            </a:extLst>
          </p:cNvPr>
          <p:cNvPicPr>
            <a:picLocks noChangeAspect="1"/>
          </p:cNvPicPr>
          <p:nvPr/>
        </p:nvPicPr>
        <p:blipFill rotWithShape="1">
          <a:blip r:embed="rId4">
            <a:clrChange>
              <a:clrFrom>
                <a:srgbClr val="FFFFFF"/>
              </a:clrFrom>
              <a:clrTo>
                <a:srgbClr val="FFFFFF">
                  <a:alpha val="0"/>
                </a:srgbClr>
              </a:clrTo>
            </a:clrChange>
          </a:blip>
          <a:srcRect r="8415" b="37207"/>
          <a:stretch/>
        </p:blipFill>
        <p:spPr>
          <a:xfrm flipV="1">
            <a:off x="7219" y="603647"/>
            <a:ext cx="2214500" cy="1510903"/>
          </a:xfrm>
          <a:prstGeom prst="rect">
            <a:avLst/>
          </a:prstGeom>
        </p:spPr>
      </p:pic>
      <p:cxnSp>
        <p:nvCxnSpPr>
          <p:cNvPr id="24" name="Straight Arrow Connector 23">
            <a:extLst>
              <a:ext uri="{FF2B5EF4-FFF2-40B4-BE49-F238E27FC236}">
                <a16:creationId xmlns:a16="http://schemas.microsoft.com/office/drawing/2014/main" id="{D8D9C20C-4E7D-492A-9543-FC7C4A28F47D}"/>
              </a:ext>
            </a:extLst>
          </p:cNvPr>
          <p:cNvCxnSpPr>
            <a:cxnSpLocks/>
            <a:stCxn id="31" idx="0"/>
          </p:cNvCxnSpPr>
          <p:nvPr/>
        </p:nvCxnSpPr>
        <p:spPr>
          <a:xfrm flipH="1" flipV="1">
            <a:off x="1386038" y="1694046"/>
            <a:ext cx="182658" cy="66202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AC7328-D220-47CC-B1AC-2BB926FECA42}"/>
              </a:ext>
            </a:extLst>
          </p:cNvPr>
          <p:cNvCxnSpPr>
            <a:cxnSpLocks/>
          </p:cNvCxnSpPr>
          <p:nvPr/>
        </p:nvCxnSpPr>
        <p:spPr>
          <a:xfrm flipH="1" flipV="1">
            <a:off x="606392" y="1472665"/>
            <a:ext cx="391925" cy="1723223"/>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301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63CA8B06-715C-4788-A1C4-02C9E8E74A9A}"/>
              </a:ext>
            </a:extLst>
          </p:cNvPr>
          <p:cNvCxnSpPr>
            <a:cxnSpLocks/>
            <a:stCxn id="15" idx="2"/>
          </p:cNvCxnSpPr>
          <p:nvPr/>
        </p:nvCxnSpPr>
        <p:spPr>
          <a:xfrm>
            <a:off x="6021493" y="1189037"/>
            <a:ext cx="0" cy="3192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310735A-ABF7-4A1A-8A96-FBB4A1A0C22C}"/>
              </a:ext>
            </a:extLst>
          </p:cNvPr>
          <p:cNvSpPr/>
          <p:nvPr/>
        </p:nvSpPr>
        <p:spPr>
          <a:xfrm>
            <a:off x="5210808" y="819150"/>
            <a:ext cx="1621369" cy="3698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Edward O’Brien (BNL) </a:t>
            </a:r>
          </a:p>
        </p:txBody>
      </p:sp>
      <p:sp>
        <p:nvSpPr>
          <p:cNvPr id="21506" name="Title 1"/>
          <p:cNvSpPr>
            <a:spLocks noGrp="1"/>
          </p:cNvSpPr>
          <p:nvPr>
            <p:ph type="title"/>
          </p:nvPr>
        </p:nvSpPr>
        <p:spPr>
          <a:xfrm>
            <a:off x="304800" y="25003"/>
            <a:ext cx="6698934" cy="546497"/>
          </a:xfrm>
        </p:spPr>
        <p:txBody>
          <a:bodyPr/>
          <a:lstStyle/>
          <a:p>
            <a:pPr eaLnBrk="1" hangingPunct="1"/>
            <a:r>
              <a:rPr lang="en-US" altLang="en-US" sz="3600" dirty="0">
                <a:solidFill>
                  <a:srgbClr val="000000"/>
                </a:solidFill>
                <a:cs typeface="Times New Roman" pitchFamily="18" charset="0"/>
              </a:rPr>
              <a:t>INTT Collaborators</a:t>
            </a:r>
          </a:p>
        </p:txBody>
      </p:sp>
      <p:sp>
        <p:nvSpPr>
          <p:cNvPr id="6" name="Content Placeholder 5">
            <a:extLst>
              <a:ext uri="{FF2B5EF4-FFF2-40B4-BE49-F238E27FC236}">
                <a16:creationId xmlns:a16="http://schemas.microsoft.com/office/drawing/2014/main" id="{644144BB-E34E-43E2-A896-5DC175CCAA0B}"/>
              </a:ext>
            </a:extLst>
          </p:cNvPr>
          <p:cNvSpPr>
            <a:spLocks noGrp="1"/>
          </p:cNvSpPr>
          <p:nvPr>
            <p:ph sz="half" idx="1"/>
          </p:nvPr>
        </p:nvSpPr>
        <p:spPr>
          <a:xfrm>
            <a:off x="304801" y="845654"/>
            <a:ext cx="4267200" cy="3505200"/>
          </a:xfrm>
        </p:spPr>
        <p:txBody>
          <a:bodyPr/>
          <a:lstStyle/>
          <a:p>
            <a:pPr marL="0" indent="0">
              <a:buNone/>
            </a:pPr>
            <a:r>
              <a:rPr lang="en-US" sz="1200" b="1" dirty="0">
                <a:solidFill>
                  <a:srgbClr val="0000CC"/>
                </a:solidFill>
              </a:rPr>
              <a:t>Institutions:</a:t>
            </a:r>
          </a:p>
          <a:p>
            <a:pPr marL="0" indent="0">
              <a:buNone/>
            </a:pPr>
            <a:r>
              <a:rPr lang="en-US" sz="1200" dirty="0"/>
              <a:t>BNL, RIKEN, RBRC, Purdue University,</a:t>
            </a:r>
          </a:p>
          <a:p>
            <a:pPr marL="0" indent="0">
              <a:buNone/>
            </a:pPr>
            <a:r>
              <a:rPr lang="en-US" sz="1200" dirty="0"/>
              <a:t>Nara Woman’s University (NWU), and</a:t>
            </a:r>
          </a:p>
          <a:p>
            <a:pPr marL="0" indent="0">
              <a:buNone/>
            </a:pPr>
            <a:r>
              <a:rPr lang="en-US" sz="1200" dirty="0"/>
              <a:t>National Central University (NCU)</a:t>
            </a:r>
          </a:p>
          <a:p>
            <a:pPr marL="0" indent="0">
              <a:buNone/>
            </a:pPr>
            <a:r>
              <a:rPr lang="en-US" sz="1200" b="1" dirty="0">
                <a:solidFill>
                  <a:srgbClr val="0000CC"/>
                </a:solidFill>
              </a:rPr>
              <a:t>Team:</a:t>
            </a:r>
          </a:p>
          <a:p>
            <a:r>
              <a:rPr lang="en-US" sz="1200" b="1" dirty="0">
                <a:solidFill>
                  <a:srgbClr val="C00000"/>
                </a:solidFill>
              </a:rPr>
              <a:t>Professors: </a:t>
            </a:r>
            <a:r>
              <a:rPr lang="en-US" sz="1200" dirty="0"/>
              <a:t>Takashi </a:t>
            </a:r>
            <a:r>
              <a:rPr lang="en-US" sz="1200" dirty="0" err="1"/>
              <a:t>Hachiya</a:t>
            </a:r>
            <a:r>
              <a:rPr lang="en-US" sz="1200" dirty="0"/>
              <a:t>, Wei </a:t>
            </a:r>
            <a:r>
              <a:rPr lang="en-US" sz="1200" dirty="0" err="1"/>
              <a:t>Xie</a:t>
            </a:r>
            <a:r>
              <a:rPr lang="en-US" sz="1200" dirty="0"/>
              <a:t>, Chia-Ming </a:t>
            </a:r>
            <a:r>
              <a:rPr lang="en-US" sz="1200" dirty="0" err="1"/>
              <a:t>Kuo</a:t>
            </a:r>
            <a:endParaRPr lang="en-US" sz="1200" dirty="0"/>
          </a:p>
          <a:p>
            <a:r>
              <a:rPr lang="en-US" sz="1200" b="1" dirty="0">
                <a:solidFill>
                  <a:srgbClr val="C00000"/>
                </a:solidFill>
              </a:rPr>
              <a:t>Physicists: </a:t>
            </a:r>
            <a:r>
              <a:rPr lang="en-US" sz="1200" dirty="0"/>
              <a:t>Rachid </a:t>
            </a:r>
            <a:r>
              <a:rPr lang="en-US" sz="1200" dirty="0" err="1"/>
              <a:t>Nouicer</a:t>
            </a:r>
            <a:r>
              <a:rPr lang="en-US" sz="1200" dirty="0"/>
              <a:t>, </a:t>
            </a:r>
            <a:r>
              <a:rPr lang="en-US" sz="1200" dirty="0" err="1"/>
              <a:t>Itaru</a:t>
            </a:r>
            <a:r>
              <a:rPr lang="en-US" sz="1200" dirty="0"/>
              <a:t> Nakagawa, </a:t>
            </a:r>
            <a:r>
              <a:rPr lang="en-US" sz="1200" dirty="0" err="1"/>
              <a:t>Yasuyuki</a:t>
            </a:r>
            <a:r>
              <a:rPr lang="en-US" sz="1200" dirty="0"/>
              <a:t> Akiba, </a:t>
            </a:r>
            <a:r>
              <a:rPr lang="en-US" sz="1200" dirty="0" err="1"/>
              <a:t>Jin</a:t>
            </a:r>
            <a:r>
              <a:rPr lang="en-US" sz="1200" dirty="0"/>
              <a:t> Huang, John Haggerty, Martin </a:t>
            </a:r>
            <a:r>
              <a:rPr lang="en-US" sz="1200" dirty="0" err="1"/>
              <a:t>Purschke</a:t>
            </a:r>
            <a:r>
              <a:rPr lang="en-US" sz="1200" dirty="0"/>
              <a:t>, Eric </a:t>
            </a:r>
            <a:r>
              <a:rPr lang="en-US" sz="1200" dirty="0" err="1"/>
              <a:t>Mannel</a:t>
            </a:r>
            <a:endParaRPr lang="en-US" sz="1200" dirty="0"/>
          </a:p>
          <a:p>
            <a:r>
              <a:rPr lang="en-US" sz="1200" b="1" dirty="0">
                <a:solidFill>
                  <a:srgbClr val="C00000"/>
                </a:solidFill>
              </a:rPr>
              <a:t>Physics Associates:</a:t>
            </a:r>
            <a:r>
              <a:rPr lang="en-US" sz="1200" dirty="0">
                <a:solidFill>
                  <a:srgbClr val="C00000"/>
                </a:solidFill>
              </a:rPr>
              <a:t> </a:t>
            </a:r>
            <a:r>
              <a:rPr lang="en-US" sz="1200" dirty="0"/>
              <a:t>Rob Pisani, </a:t>
            </a:r>
            <a:r>
              <a:rPr lang="en-US" sz="1200" dirty="0" err="1"/>
              <a:t>Takahito</a:t>
            </a:r>
            <a:r>
              <a:rPr lang="en-US" sz="1200" dirty="0"/>
              <a:t> Todoroki</a:t>
            </a:r>
          </a:p>
          <a:p>
            <a:r>
              <a:rPr lang="en-US" sz="1200" b="1" dirty="0">
                <a:solidFill>
                  <a:srgbClr val="C00000"/>
                </a:solidFill>
              </a:rPr>
              <a:t>Chief Engineer: </a:t>
            </a:r>
            <a:r>
              <a:rPr lang="en-US" sz="1200" dirty="0"/>
              <a:t>Russ Feder</a:t>
            </a:r>
          </a:p>
          <a:p>
            <a:r>
              <a:rPr lang="en-US" sz="1200" b="1" dirty="0">
                <a:solidFill>
                  <a:srgbClr val="C00000"/>
                </a:solidFill>
              </a:rPr>
              <a:t>Mechanical Engineers:</a:t>
            </a:r>
          </a:p>
          <a:p>
            <a:r>
              <a:rPr lang="en-US" sz="1200" dirty="0"/>
              <a:t>Dan Cacace, Connor Miraval</a:t>
            </a:r>
          </a:p>
          <a:p>
            <a:r>
              <a:rPr lang="en-US" sz="1200" b="1" dirty="0">
                <a:solidFill>
                  <a:srgbClr val="C00000"/>
                </a:solidFill>
              </a:rPr>
              <a:t>Mechanical Technicians:</a:t>
            </a:r>
          </a:p>
          <a:p>
            <a:r>
              <a:rPr lang="en-US" sz="1200" dirty="0"/>
              <a:t>Mike Lenz, Bill Lenz</a:t>
            </a:r>
          </a:p>
          <a:p>
            <a:r>
              <a:rPr lang="en-US" sz="1200" b="1" dirty="0">
                <a:solidFill>
                  <a:srgbClr val="C00000"/>
                </a:solidFill>
              </a:rPr>
              <a:t>Designers: </a:t>
            </a:r>
            <a:r>
              <a:rPr lang="en-US" sz="1200" dirty="0"/>
              <a:t>Rich Ruggiero</a:t>
            </a:r>
          </a:p>
          <a:p>
            <a:r>
              <a:rPr lang="en-US" sz="1200" b="1" dirty="0">
                <a:solidFill>
                  <a:srgbClr val="C00000"/>
                </a:solidFill>
              </a:rPr>
              <a:t>Electrical Engineer: </a:t>
            </a:r>
            <a:r>
              <a:rPr lang="en-US" sz="1200" dirty="0"/>
              <a:t>Steve </a:t>
            </a:r>
            <a:r>
              <a:rPr lang="en-US" sz="1200" dirty="0" err="1"/>
              <a:t>Boose</a:t>
            </a:r>
            <a:endParaRPr lang="en-US" sz="1200" dirty="0"/>
          </a:p>
          <a:p>
            <a:r>
              <a:rPr lang="en-US" sz="1200" b="1" dirty="0">
                <a:solidFill>
                  <a:srgbClr val="C00000"/>
                </a:solidFill>
              </a:rPr>
              <a:t>Electrical Technician: </a:t>
            </a:r>
            <a:r>
              <a:rPr lang="en-US" sz="1200" dirty="0"/>
              <a:t>Sal </a:t>
            </a:r>
            <a:r>
              <a:rPr lang="en-US" sz="1200" dirty="0" err="1"/>
              <a:t>Polizzo</a:t>
            </a:r>
            <a:r>
              <a:rPr lang="en-US" sz="1200" dirty="0"/>
              <a:t>, Donald </a:t>
            </a:r>
            <a:r>
              <a:rPr lang="en-US" sz="1200" dirty="0" err="1"/>
              <a:t>Pinelli</a:t>
            </a:r>
            <a:endParaRPr lang="en-US" sz="1200" dirty="0"/>
          </a:p>
        </p:txBody>
      </p:sp>
      <p:graphicFrame>
        <p:nvGraphicFramePr>
          <p:cNvPr id="4" name="Content Placeholder 3">
            <a:extLst>
              <a:ext uri="{FF2B5EF4-FFF2-40B4-BE49-F238E27FC236}">
                <a16:creationId xmlns:a16="http://schemas.microsoft.com/office/drawing/2014/main" id="{15C96149-88AC-4F16-9249-74F47A8B5330}"/>
              </a:ext>
            </a:extLst>
          </p:cNvPr>
          <p:cNvGraphicFramePr>
            <a:graphicFrameLocks noGrp="1"/>
          </p:cNvGraphicFramePr>
          <p:nvPr>
            <p:ph sz="half" idx="2"/>
            <p:extLst>
              <p:ext uri="{D42A27DB-BD31-4B8C-83A1-F6EECF244321}">
                <p14:modId xmlns:p14="http://schemas.microsoft.com/office/powerpoint/2010/main" val="1545531425"/>
              </p:ext>
            </p:extLst>
          </p:nvPr>
        </p:nvGraphicFramePr>
        <p:xfrm>
          <a:off x="2971800" y="1390861"/>
          <a:ext cx="6096000" cy="3089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8"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t>June 2, 2020</a:t>
            </a:r>
          </a:p>
        </p:txBody>
      </p:sp>
      <p:sp>
        <p:nvSpPr>
          <p:cNvPr id="3" name="Footer Placeholder 2"/>
          <p:cNvSpPr>
            <a:spLocks noGrp="1"/>
          </p:cNvSpPr>
          <p:nvPr>
            <p:ph type="ftr" sz="quarter" idx="11"/>
          </p:nvPr>
        </p:nvSpPr>
        <p:spPr/>
        <p:txBody>
          <a:bodyPr/>
          <a:lstStyle/>
          <a:p>
            <a:pPr>
              <a:defRPr/>
            </a:pPr>
            <a:r>
              <a:rPr lang="en-US"/>
              <a:t>sPHENIX  Director's Review</a:t>
            </a:r>
          </a:p>
        </p:txBody>
      </p:sp>
      <p:sp>
        <p:nvSpPr>
          <p:cNvPr id="2150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63A1899-4701-42E6-8733-94F76ABA496D}" type="slidenum">
              <a:rPr lang="en-US" altLang="en-US" sz="1200">
                <a:cs typeface="Arial" pitchFamily="34" charset="0"/>
              </a:rPr>
              <a:pPr eaLnBrk="1" hangingPunct="1"/>
              <a:t>30</a:t>
            </a:fld>
            <a:endParaRPr lang="en-US" altLang="en-US" sz="1200">
              <a:cs typeface="Arial" pitchFamily="34" charset="0"/>
            </a:endParaRPr>
          </a:p>
        </p:txBody>
      </p:sp>
      <p:sp>
        <p:nvSpPr>
          <p:cNvPr id="2" name="TextBox 1">
            <a:extLst>
              <a:ext uri="{FF2B5EF4-FFF2-40B4-BE49-F238E27FC236}">
                <a16:creationId xmlns:a16="http://schemas.microsoft.com/office/drawing/2014/main" id="{58933C40-9441-41FA-893E-1631FE605E9B}"/>
              </a:ext>
            </a:extLst>
          </p:cNvPr>
          <p:cNvSpPr txBox="1"/>
          <p:nvPr/>
        </p:nvSpPr>
        <p:spPr>
          <a:xfrm>
            <a:off x="2895600" y="3711056"/>
            <a:ext cx="1208985" cy="246221"/>
          </a:xfrm>
          <a:prstGeom prst="rect">
            <a:avLst/>
          </a:prstGeom>
          <a:noFill/>
        </p:spPr>
        <p:txBody>
          <a:bodyPr wrap="none" rtlCol="0">
            <a:spAutoFit/>
          </a:bodyPr>
          <a:lstStyle/>
          <a:p>
            <a:r>
              <a:rPr lang="en-US" sz="1000" b="1" dirty="0">
                <a:solidFill>
                  <a:srgbClr val="C00000"/>
                </a:solidFill>
              </a:rPr>
              <a:t>Mechanical Design </a:t>
            </a:r>
          </a:p>
        </p:txBody>
      </p:sp>
      <p:sp>
        <p:nvSpPr>
          <p:cNvPr id="9" name="TextBox 8">
            <a:extLst>
              <a:ext uri="{FF2B5EF4-FFF2-40B4-BE49-F238E27FC236}">
                <a16:creationId xmlns:a16="http://schemas.microsoft.com/office/drawing/2014/main" id="{D84597C2-149B-4EB1-98E7-168266543738}"/>
              </a:ext>
            </a:extLst>
          </p:cNvPr>
          <p:cNvSpPr txBox="1"/>
          <p:nvPr/>
        </p:nvSpPr>
        <p:spPr>
          <a:xfrm>
            <a:off x="4393086" y="3711056"/>
            <a:ext cx="694421" cy="246221"/>
          </a:xfrm>
          <a:prstGeom prst="rect">
            <a:avLst/>
          </a:prstGeom>
          <a:noFill/>
        </p:spPr>
        <p:txBody>
          <a:bodyPr wrap="none" rtlCol="0">
            <a:spAutoFit/>
          </a:bodyPr>
          <a:lstStyle/>
          <a:p>
            <a:r>
              <a:rPr lang="en-US" sz="1000" b="1" dirty="0">
                <a:solidFill>
                  <a:srgbClr val="C00000"/>
                </a:solidFill>
              </a:rPr>
              <a:t>Assembly</a:t>
            </a:r>
          </a:p>
        </p:txBody>
      </p:sp>
      <p:sp>
        <p:nvSpPr>
          <p:cNvPr id="10" name="TextBox 9">
            <a:extLst>
              <a:ext uri="{FF2B5EF4-FFF2-40B4-BE49-F238E27FC236}">
                <a16:creationId xmlns:a16="http://schemas.microsoft.com/office/drawing/2014/main" id="{6562444E-4A02-4925-A4E3-22FF6B9474AA}"/>
              </a:ext>
            </a:extLst>
          </p:cNvPr>
          <p:cNvSpPr txBox="1"/>
          <p:nvPr/>
        </p:nvSpPr>
        <p:spPr>
          <a:xfrm>
            <a:off x="5630453" y="4392885"/>
            <a:ext cx="883575" cy="246221"/>
          </a:xfrm>
          <a:prstGeom prst="rect">
            <a:avLst/>
          </a:prstGeom>
          <a:noFill/>
        </p:spPr>
        <p:txBody>
          <a:bodyPr wrap="none" rtlCol="0">
            <a:spAutoFit/>
          </a:bodyPr>
          <a:lstStyle/>
          <a:p>
            <a:r>
              <a:rPr lang="en-US" sz="1000" b="1" dirty="0">
                <a:solidFill>
                  <a:srgbClr val="C00000"/>
                </a:solidFill>
              </a:rPr>
              <a:t>Bus Extender</a:t>
            </a:r>
          </a:p>
        </p:txBody>
      </p:sp>
      <p:sp>
        <p:nvSpPr>
          <p:cNvPr id="11" name="TextBox 10">
            <a:extLst>
              <a:ext uri="{FF2B5EF4-FFF2-40B4-BE49-F238E27FC236}">
                <a16:creationId xmlns:a16="http://schemas.microsoft.com/office/drawing/2014/main" id="{4DF3ADF3-9D83-4A45-9973-FFA977D0BE13}"/>
              </a:ext>
            </a:extLst>
          </p:cNvPr>
          <p:cNvSpPr txBox="1"/>
          <p:nvPr/>
        </p:nvSpPr>
        <p:spPr>
          <a:xfrm>
            <a:off x="6629400" y="3711055"/>
            <a:ext cx="1236236" cy="246221"/>
          </a:xfrm>
          <a:prstGeom prst="rect">
            <a:avLst/>
          </a:prstGeom>
          <a:noFill/>
        </p:spPr>
        <p:txBody>
          <a:bodyPr wrap="none" rtlCol="0">
            <a:spAutoFit/>
          </a:bodyPr>
          <a:lstStyle/>
          <a:p>
            <a:r>
              <a:rPr lang="en-US" sz="1000" b="1" dirty="0">
                <a:solidFill>
                  <a:srgbClr val="C00000"/>
                </a:solidFill>
              </a:rPr>
              <a:t>Testing, Monitoring</a:t>
            </a:r>
          </a:p>
        </p:txBody>
      </p:sp>
      <p:sp>
        <p:nvSpPr>
          <p:cNvPr id="12" name="TextBox 11">
            <a:extLst>
              <a:ext uri="{FF2B5EF4-FFF2-40B4-BE49-F238E27FC236}">
                <a16:creationId xmlns:a16="http://schemas.microsoft.com/office/drawing/2014/main" id="{AA76BDA8-1CA4-454A-AB11-4CA1B6B68704}"/>
              </a:ext>
            </a:extLst>
          </p:cNvPr>
          <p:cNvSpPr txBox="1"/>
          <p:nvPr/>
        </p:nvSpPr>
        <p:spPr>
          <a:xfrm>
            <a:off x="7981122" y="3697803"/>
            <a:ext cx="990600" cy="400110"/>
          </a:xfrm>
          <a:prstGeom prst="rect">
            <a:avLst/>
          </a:prstGeom>
          <a:noFill/>
        </p:spPr>
        <p:txBody>
          <a:bodyPr wrap="square" rtlCol="0">
            <a:spAutoFit/>
          </a:bodyPr>
          <a:lstStyle/>
          <a:p>
            <a:r>
              <a:rPr lang="en-US" sz="1000" b="1" dirty="0">
                <a:solidFill>
                  <a:srgbClr val="C00000"/>
                </a:solidFill>
              </a:rPr>
              <a:t>Silicon Testing, Database</a:t>
            </a:r>
          </a:p>
        </p:txBody>
      </p:sp>
      <p:sp>
        <p:nvSpPr>
          <p:cNvPr id="18" name="Rectangle 17">
            <a:extLst>
              <a:ext uri="{FF2B5EF4-FFF2-40B4-BE49-F238E27FC236}">
                <a16:creationId xmlns:a16="http://schemas.microsoft.com/office/drawing/2014/main" id="{3CC6EB7E-F050-494D-9434-F45E7EB22555}"/>
              </a:ext>
            </a:extLst>
          </p:cNvPr>
          <p:cNvSpPr/>
          <p:nvPr/>
        </p:nvSpPr>
        <p:spPr>
          <a:xfrm>
            <a:off x="6277355" y="1107505"/>
            <a:ext cx="809244" cy="1630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rPr>
              <a:t>L1 Manager</a:t>
            </a:r>
          </a:p>
        </p:txBody>
      </p:sp>
    </p:spTree>
    <p:extLst>
      <p:ext uri="{BB962C8B-B14F-4D97-AF65-F5344CB8AC3E}">
        <p14:creationId xmlns:p14="http://schemas.microsoft.com/office/powerpoint/2010/main" val="8955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28600" y="25003"/>
            <a:ext cx="8229600" cy="546497"/>
          </a:xfrm>
        </p:spPr>
        <p:txBody>
          <a:bodyPr/>
          <a:lstStyle/>
          <a:p>
            <a:pPr eaLnBrk="1" hangingPunct="1"/>
            <a:r>
              <a:rPr lang="en-US" altLang="en-US" sz="4800" dirty="0">
                <a:solidFill>
                  <a:srgbClr val="000000"/>
                </a:solidFill>
              </a:rPr>
              <a:t>INTT Status and Highlights</a:t>
            </a:r>
          </a:p>
        </p:txBody>
      </p:sp>
      <p:sp>
        <p:nvSpPr>
          <p:cNvPr id="2" name="Content Placeholder 1"/>
          <p:cNvSpPr>
            <a:spLocks noGrp="1"/>
          </p:cNvSpPr>
          <p:nvPr>
            <p:ph idx="1"/>
          </p:nvPr>
        </p:nvSpPr>
        <p:spPr>
          <a:xfrm>
            <a:off x="457200" y="742950"/>
            <a:ext cx="8229600" cy="3394472"/>
          </a:xfrm>
        </p:spPr>
        <p:txBody>
          <a:bodyPr/>
          <a:lstStyle/>
          <a:p>
            <a:r>
              <a:rPr lang="en-US" b="1" dirty="0">
                <a:solidFill>
                  <a:srgbClr val="C00000"/>
                </a:solidFill>
              </a:rPr>
              <a:t>Ladder Assembly</a:t>
            </a:r>
          </a:p>
          <a:p>
            <a:pPr lvl="1"/>
            <a:r>
              <a:rPr lang="en-US" dirty="0"/>
              <a:t>Assembly fixtures are in an advanced conceptual design backed by previous success with similar fixtures during VTX assembly. Very minor changes pending.</a:t>
            </a:r>
          </a:p>
          <a:p>
            <a:pPr lvl="1"/>
            <a:r>
              <a:rPr lang="en-US" dirty="0"/>
              <a:t>WIP drawings exist that will be sent for quoting.</a:t>
            </a:r>
          </a:p>
          <a:p>
            <a:pPr lvl="1"/>
            <a:r>
              <a:rPr lang="en-US" dirty="0"/>
              <a:t>Available collaborators with assembly and wire-bonding expertise.</a:t>
            </a:r>
          </a:p>
          <a:p>
            <a:pPr lvl="1"/>
            <a:r>
              <a:rPr lang="en-US" dirty="0"/>
              <a:t>Ladder assembly process is well understood and practice is needed.</a:t>
            </a:r>
          </a:p>
          <a:p>
            <a:r>
              <a:rPr lang="en-US" b="1" dirty="0">
                <a:solidFill>
                  <a:srgbClr val="C00000"/>
                </a:solidFill>
              </a:rPr>
              <a:t>Detector Assembly</a:t>
            </a:r>
          </a:p>
          <a:p>
            <a:pPr lvl="1"/>
            <a:r>
              <a:rPr lang="en-US" dirty="0"/>
              <a:t>Detector assembly fixture is conceptual.</a:t>
            </a:r>
          </a:p>
          <a:p>
            <a:pPr lvl="1"/>
            <a:r>
              <a:rPr lang="en-US" dirty="0"/>
              <a:t>Fixtures are in conceptual design phase, and prototyping is planned for this year.</a:t>
            </a:r>
          </a:p>
          <a:p>
            <a:endParaRPr lang="en-US" dirty="0"/>
          </a:p>
        </p:txBody>
      </p:sp>
      <p:sp>
        <p:nvSpPr>
          <p:cNvPr id="29703" name="Date Placeholder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898989"/>
                </a:solidFill>
              </a:rPr>
              <a:t>June 2, 2020</a:t>
            </a:r>
          </a:p>
        </p:txBody>
      </p:sp>
      <p:sp>
        <p:nvSpPr>
          <p:cNvPr id="3" name="Footer Placeholder 2"/>
          <p:cNvSpPr>
            <a:spLocks noGrp="1"/>
          </p:cNvSpPr>
          <p:nvPr>
            <p:ph type="ftr" sz="quarter" idx="11"/>
          </p:nvPr>
        </p:nvSpPr>
        <p:spPr/>
        <p:txBody>
          <a:bodyPr/>
          <a:lstStyle/>
          <a:p>
            <a:pPr>
              <a:defRPr/>
            </a:pPr>
            <a:r>
              <a:rPr lang="en-US" dirty="0" err="1"/>
              <a:t>sPHENIX</a:t>
            </a:r>
            <a:r>
              <a:rPr lang="en-US" dirty="0"/>
              <a:t>  Director's Review</a:t>
            </a:r>
          </a:p>
        </p:txBody>
      </p:sp>
      <p:sp>
        <p:nvSpPr>
          <p:cNvPr id="296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D0AC9DE8-C407-4789-A3B0-CCF044CC2A0C}" type="slidenum">
              <a:rPr lang="en-US" altLang="en-US" sz="1200">
                <a:solidFill>
                  <a:srgbClr val="000080"/>
                </a:solidFill>
              </a:rPr>
              <a:pPr eaLnBrk="1" hangingPunct="1"/>
              <a:t>31</a:t>
            </a:fld>
            <a:endParaRPr lang="en-US" altLang="en-US" sz="1200">
              <a:solidFill>
                <a:srgbClr val="898989"/>
              </a:solidFill>
            </a:endParaRPr>
          </a:p>
        </p:txBody>
      </p:sp>
    </p:spTree>
    <p:extLst>
      <p:ext uri="{BB962C8B-B14F-4D97-AF65-F5344CB8AC3E}">
        <p14:creationId xmlns:p14="http://schemas.microsoft.com/office/powerpoint/2010/main" val="1085337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28600" y="91678"/>
            <a:ext cx="8686800" cy="422672"/>
          </a:xfrm>
        </p:spPr>
        <p:txBody>
          <a:bodyPr/>
          <a:lstStyle/>
          <a:p>
            <a:r>
              <a:rPr lang="en-US" altLang="en-US" sz="4800" dirty="0"/>
              <a:t>INTT Issues and Concerns  </a:t>
            </a:r>
          </a:p>
        </p:txBody>
      </p:sp>
      <p:sp>
        <p:nvSpPr>
          <p:cNvPr id="31746"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898989"/>
                </a:solidFill>
              </a:rPr>
              <a:t>June 2, 2020</a:t>
            </a:r>
          </a:p>
        </p:txBody>
      </p:sp>
      <p:sp>
        <p:nvSpPr>
          <p:cNvPr id="3174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DB70812-2340-4974-80C2-2AB8525AEB44}" type="slidenum">
              <a:rPr lang="en-US" altLang="en-US" sz="1200">
                <a:solidFill>
                  <a:srgbClr val="898989"/>
                </a:solidFill>
              </a:rPr>
              <a:pPr eaLnBrk="1" hangingPunct="1"/>
              <a:t>32</a:t>
            </a:fld>
            <a:endParaRPr lang="en-US" altLang="en-US" sz="1200">
              <a:solidFill>
                <a:srgbClr val="898989"/>
              </a:solidFill>
            </a:endParaRPr>
          </a:p>
        </p:txBody>
      </p:sp>
      <p:sp>
        <p:nvSpPr>
          <p:cNvPr id="2" name="Footer Placeholder 1"/>
          <p:cNvSpPr>
            <a:spLocks noGrp="1"/>
          </p:cNvSpPr>
          <p:nvPr>
            <p:ph type="ftr" sz="quarter" idx="11"/>
          </p:nvPr>
        </p:nvSpPr>
        <p:spPr/>
        <p:txBody>
          <a:bodyPr/>
          <a:lstStyle/>
          <a:p>
            <a:pPr>
              <a:defRPr/>
            </a:pPr>
            <a:r>
              <a:rPr lang="en-US"/>
              <a:t>sPHENIX  Director's Review</a:t>
            </a:r>
            <a:endParaRPr lang="en-US" dirty="0"/>
          </a:p>
        </p:txBody>
      </p:sp>
      <p:graphicFrame>
        <p:nvGraphicFramePr>
          <p:cNvPr id="3" name="Table 2">
            <a:extLst>
              <a:ext uri="{FF2B5EF4-FFF2-40B4-BE49-F238E27FC236}">
                <a16:creationId xmlns:a16="http://schemas.microsoft.com/office/drawing/2014/main" id="{514E0666-07A6-4958-B635-658D8A907F50}"/>
              </a:ext>
            </a:extLst>
          </p:cNvPr>
          <p:cNvGraphicFramePr>
            <a:graphicFrameLocks noGrp="1"/>
          </p:cNvGraphicFramePr>
          <p:nvPr>
            <p:extLst>
              <p:ext uri="{D42A27DB-BD31-4B8C-83A1-F6EECF244321}">
                <p14:modId xmlns:p14="http://schemas.microsoft.com/office/powerpoint/2010/main" val="1811587871"/>
              </p:ext>
            </p:extLst>
          </p:nvPr>
        </p:nvGraphicFramePr>
        <p:xfrm>
          <a:off x="228600" y="880110"/>
          <a:ext cx="8686800" cy="3326130"/>
        </p:xfrm>
        <a:graphic>
          <a:graphicData uri="http://schemas.openxmlformats.org/drawingml/2006/table">
            <a:tbl>
              <a:tblPr firstRow="1" bandRow="1">
                <a:tableStyleId>{2D5ABB26-0587-4C30-8999-92F81FD0307C}</a:tableStyleId>
              </a:tblPr>
              <a:tblGrid>
                <a:gridCol w="4343400">
                  <a:extLst>
                    <a:ext uri="{9D8B030D-6E8A-4147-A177-3AD203B41FA5}">
                      <a16:colId xmlns:a16="http://schemas.microsoft.com/office/drawing/2014/main" val="1064421520"/>
                    </a:ext>
                  </a:extLst>
                </a:gridCol>
                <a:gridCol w="4343400">
                  <a:extLst>
                    <a:ext uri="{9D8B030D-6E8A-4147-A177-3AD203B41FA5}">
                      <a16:colId xmlns:a16="http://schemas.microsoft.com/office/drawing/2014/main" val="41734491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latin typeface="+mn-lt"/>
                          <a:ea typeface="MS PGothic" pitchFamily="34" charset="-128"/>
                        </a:rPr>
                        <a:t>Issues</a:t>
                      </a:r>
                    </a:p>
                  </a:txBody>
                  <a:tcPr/>
                </a:tc>
                <a:tc>
                  <a:txBody>
                    <a:bodyPr/>
                    <a:lstStyle/>
                    <a:p>
                      <a:r>
                        <a:rPr lang="en-US" sz="2400" b="1" kern="1200" dirty="0">
                          <a:solidFill>
                            <a:schemeClr val="tx1"/>
                          </a:solidFill>
                          <a:latin typeface="+mn-lt"/>
                          <a:ea typeface="MS PGothic" pitchFamily="34" charset="-128"/>
                        </a:rPr>
                        <a:t>Mitigation</a:t>
                      </a:r>
                    </a:p>
                  </a:txBody>
                  <a:tcPr/>
                </a:tc>
                <a:extLst>
                  <a:ext uri="{0D108BD9-81ED-4DB2-BD59-A6C34878D82A}">
                    <a16:rowId xmlns:a16="http://schemas.microsoft.com/office/drawing/2014/main" val="1500438987"/>
                  </a:ext>
                </a:extLst>
              </a:tr>
              <a:tr h="140589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As the assembly design and process matures, the need for additional manpower is becoming more apparent.</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Increase manpower for production assembly.</a:t>
                      </a:r>
                    </a:p>
                    <a:p>
                      <a:endParaRPr lang="en-US" dirty="0"/>
                    </a:p>
                  </a:txBody>
                  <a:tcPr/>
                </a:tc>
                <a:extLst>
                  <a:ext uri="{0D108BD9-81ED-4DB2-BD59-A6C34878D82A}">
                    <a16:rowId xmlns:a16="http://schemas.microsoft.com/office/drawing/2014/main" val="3341812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There is a need for students/Post-docs for ladder and barrel tests, evaluation and data entry in the database during assembly. </a:t>
                      </a:r>
                    </a:p>
                    <a:p>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Bring in students from Universities.</a:t>
                      </a:r>
                    </a:p>
                    <a:p>
                      <a:endParaRPr lang="en-US" dirty="0"/>
                    </a:p>
                  </a:txBody>
                  <a:tcPr/>
                </a:tc>
                <a:extLst>
                  <a:ext uri="{0D108BD9-81ED-4DB2-BD59-A6C34878D82A}">
                    <a16:rowId xmlns:a16="http://schemas.microsoft.com/office/drawing/2014/main" val="86245215"/>
                  </a:ext>
                </a:extLst>
              </a:tr>
            </a:tbl>
          </a:graphicData>
        </a:graphic>
      </p:graphicFrame>
    </p:spTree>
    <p:extLst>
      <p:ext uri="{BB962C8B-B14F-4D97-AF65-F5344CB8AC3E}">
        <p14:creationId xmlns:p14="http://schemas.microsoft.com/office/powerpoint/2010/main" val="4261401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3"/>
          <p:cNvSpPr>
            <a:spLocks noGrp="1"/>
          </p:cNvSpPr>
          <p:nvPr>
            <p:ph type="title"/>
          </p:nvPr>
        </p:nvSpPr>
        <p:spPr>
          <a:xfrm>
            <a:off x="228600" y="57150"/>
            <a:ext cx="8229600" cy="546497"/>
          </a:xfrm>
        </p:spPr>
        <p:txBody>
          <a:bodyPr/>
          <a:lstStyle/>
          <a:p>
            <a:pPr eaLnBrk="1" hangingPunct="1"/>
            <a:r>
              <a:rPr lang="en-US" altLang="en-US" sz="3800" dirty="0">
                <a:solidFill>
                  <a:srgbClr val="000000"/>
                </a:solidFill>
              </a:rPr>
              <a:t>INTT Detector Assembly Components</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000080"/>
                </a:solidFill>
                <a:cs typeface="Arial" pitchFamily="34" charset="0"/>
              </a:rPr>
              <a:t>June 2, 2020</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4</a:t>
            </a:fld>
            <a:endParaRPr lang="en-US" altLang="en-US" sz="1200">
              <a:solidFill>
                <a:srgbClr val="898989"/>
              </a:solidFill>
              <a:cs typeface="Arial" pitchFamily="34" charset="0"/>
            </a:endParaRPr>
          </a:p>
        </p:txBody>
      </p:sp>
      <p:sp>
        <p:nvSpPr>
          <p:cNvPr id="10" name="Content Placeholder 3">
            <a:extLst>
              <a:ext uri="{FF2B5EF4-FFF2-40B4-BE49-F238E27FC236}">
                <a16:creationId xmlns:a16="http://schemas.microsoft.com/office/drawing/2014/main" id="{55F888C4-4B16-4337-AE2F-9531C03C90C1}"/>
              </a:ext>
            </a:extLst>
          </p:cNvPr>
          <p:cNvSpPr>
            <a:spLocks noGrp="1"/>
          </p:cNvSpPr>
          <p:nvPr>
            <p:ph idx="1"/>
          </p:nvPr>
        </p:nvSpPr>
        <p:spPr>
          <a:xfrm>
            <a:off x="381000" y="777478"/>
            <a:ext cx="8305800" cy="3394472"/>
          </a:xfrm>
        </p:spPr>
        <p:txBody>
          <a:bodyPr/>
          <a:lstStyle/>
          <a:p>
            <a:r>
              <a:rPr lang="en-US" dirty="0"/>
              <a:t>The detector assembly fixtures are in conceptual design but will consist of an assembly cart and a half barrel exoskeleton.</a:t>
            </a:r>
          </a:p>
          <a:p>
            <a:pPr lvl="1"/>
            <a:r>
              <a:rPr lang="en-US" dirty="0"/>
              <a:t>Assembly Cart</a:t>
            </a:r>
          </a:p>
          <a:p>
            <a:pPr lvl="2"/>
            <a:r>
              <a:rPr lang="en-US" dirty="0"/>
              <a:t>A large lift table cart will be used as the building station for the INTT Half Barrel.</a:t>
            </a:r>
          </a:p>
          <a:p>
            <a:pPr lvl="2"/>
            <a:r>
              <a:rPr lang="en-US" dirty="0"/>
              <a:t>Two carts will be produced and will be home to each half barrel from assembly to integration.</a:t>
            </a:r>
          </a:p>
          <a:p>
            <a:pPr lvl="1"/>
            <a:r>
              <a:rPr lang="en-US" dirty="0"/>
              <a:t>Lift Tube</a:t>
            </a:r>
          </a:p>
          <a:p>
            <a:pPr lvl="2"/>
            <a:r>
              <a:rPr lang="en-US" dirty="0"/>
              <a:t>An exoskeleton will provide structural support during integration and act as lift points when the half barrels are combined during installation.</a:t>
            </a:r>
          </a:p>
        </p:txBody>
      </p:sp>
    </p:spTree>
    <p:extLst>
      <p:ext uri="{BB962C8B-B14F-4D97-AF65-F5344CB8AC3E}">
        <p14:creationId xmlns:p14="http://schemas.microsoft.com/office/powerpoint/2010/main" val="2949479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99615FB9-B3D4-41D3-9B07-4BE2A39D7C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3" t="13996" b="14598"/>
          <a:stretch/>
        </p:blipFill>
        <p:spPr bwMode="auto">
          <a:xfrm>
            <a:off x="4991447" y="1221581"/>
            <a:ext cx="4152553" cy="301347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55F888C4-4B16-4337-AE2F-9531C03C90C1}"/>
              </a:ext>
            </a:extLst>
          </p:cNvPr>
          <p:cNvSpPr>
            <a:spLocks noGrp="1"/>
          </p:cNvSpPr>
          <p:nvPr>
            <p:ph idx="1"/>
          </p:nvPr>
        </p:nvSpPr>
        <p:spPr>
          <a:xfrm>
            <a:off x="152400" y="590550"/>
            <a:ext cx="5105400" cy="3394472"/>
          </a:xfrm>
        </p:spPr>
        <p:txBody>
          <a:bodyPr/>
          <a:lstStyle/>
          <a:p>
            <a:r>
              <a:rPr lang="en-US" dirty="0"/>
              <a:t>Dimensions</a:t>
            </a:r>
          </a:p>
          <a:p>
            <a:pPr lvl="1"/>
            <a:r>
              <a:rPr lang="en-US" dirty="0"/>
              <a:t>120 x 30 inch Platform</a:t>
            </a:r>
          </a:p>
          <a:p>
            <a:pPr lvl="1"/>
            <a:r>
              <a:rPr lang="en-US" dirty="0"/>
              <a:t>Elevates from 31 inches to 48 inches (Span of 17 inches)</a:t>
            </a:r>
          </a:p>
          <a:p>
            <a:pPr lvl="1"/>
            <a:r>
              <a:rPr lang="en-US" dirty="0"/>
              <a:t>$2,026</a:t>
            </a:r>
          </a:p>
          <a:p>
            <a:r>
              <a:rPr lang="en-US" dirty="0"/>
              <a:t>Hardware holes can be added to the cart for fixturing.</a:t>
            </a:r>
          </a:p>
          <a:p>
            <a:r>
              <a:rPr lang="en-US" dirty="0"/>
              <a:t>Cart will host the half barrel assembly and will safely transport the assembly.</a:t>
            </a:r>
          </a:p>
          <a:p>
            <a:r>
              <a:rPr lang="en-US" dirty="0"/>
              <a:t>Global Industrial Item # WBB54093</a:t>
            </a:r>
          </a:p>
        </p:txBody>
      </p:sp>
      <p:sp>
        <p:nvSpPr>
          <p:cNvPr id="18436" name="Title 3"/>
          <p:cNvSpPr>
            <a:spLocks noGrp="1"/>
          </p:cNvSpPr>
          <p:nvPr>
            <p:ph type="title"/>
          </p:nvPr>
        </p:nvSpPr>
        <p:spPr>
          <a:xfrm>
            <a:off x="228600" y="57150"/>
            <a:ext cx="8229600" cy="546497"/>
          </a:xfrm>
        </p:spPr>
        <p:txBody>
          <a:bodyPr/>
          <a:lstStyle/>
          <a:p>
            <a:pPr eaLnBrk="1" hangingPunct="1"/>
            <a:r>
              <a:rPr lang="en-US" altLang="en-US" sz="3800" dirty="0">
                <a:solidFill>
                  <a:srgbClr val="000000"/>
                </a:solidFill>
              </a:rPr>
              <a:t>INTT Barrel Assembly Cart</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000080"/>
                </a:solidFill>
                <a:cs typeface="Arial" pitchFamily="34" charset="0"/>
              </a:rPr>
              <a:t>June 2, 2020</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5</a:t>
            </a:fld>
            <a:endParaRPr lang="en-US" altLang="en-US" sz="1200">
              <a:solidFill>
                <a:srgbClr val="898989"/>
              </a:solidFill>
              <a:cs typeface="Arial" pitchFamily="34" charset="0"/>
            </a:endParaRPr>
          </a:p>
        </p:txBody>
      </p:sp>
    </p:spTree>
    <p:extLst>
      <p:ext uri="{BB962C8B-B14F-4D97-AF65-F5344CB8AC3E}">
        <p14:creationId xmlns:p14="http://schemas.microsoft.com/office/powerpoint/2010/main" val="3747429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D80FC7-3D96-4DDD-B761-BD18C5CFD479}"/>
              </a:ext>
            </a:extLst>
          </p:cNvPr>
          <p:cNvPicPr>
            <a:picLocks noChangeAspect="1"/>
          </p:cNvPicPr>
          <p:nvPr/>
        </p:nvPicPr>
        <p:blipFill>
          <a:blip r:embed="rId3"/>
          <a:stretch>
            <a:fillRect/>
          </a:stretch>
        </p:blipFill>
        <p:spPr>
          <a:xfrm>
            <a:off x="7434084" y="971550"/>
            <a:ext cx="1709916" cy="3635869"/>
          </a:xfrm>
          <a:prstGeom prst="rect">
            <a:avLst/>
          </a:prstGeom>
        </p:spPr>
      </p:pic>
      <p:sp>
        <p:nvSpPr>
          <p:cNvPr id="10" name="Content Placeholder 3">
            <a:extLst>
              <a:ext uri="{FF2B5EF4-FFF2-40B4-BE49-F238E27FC236}">
                <a16:creationId xmlns:a16="http://schemas.microsoft.com/office/drawing/2014/main" id="{55F888C4-4B16-4337-AE2F-9531C03C90C1}"/>
              </a:ext>
            </a:extLst>
          </p:cNvPr>
          <p:cNvSpPr>
            <a:spLocks noGrp="1"/>
          </p:cNvSpPr>
          <p:nvPr>
            <p:ph idx="1"/>
          </p:nvPr>
        </p:nvSpPr>
        <p:spPr>
          <a:xfrm>
            <a:off x="152400" y="590549"/>
            <a:ext cx="5105400" cy="4279107"/>
          </a:xfrm>
        </p:spPr>
        <p:txBody>
          <a:bodyPr/>
          <a:lstStyle/>
          <a:p>
            <a:r>
              <a:rPr lang="en-US" dirty="0"/>
              <a:t>Six supports are used to suspend the INTT detector 1 foot off the Barrel Assembly Cart.</a:t>
            </a:r>
          </a:p>
          <a:p>
            <a:pPr lvl="1"/>
            <a:r>
              <a:rPr lang="en-US" dirty="0"/>
              <a:t>Two Inner Supports</a:t>
            </a:r>
          </a:p>
          <a:p>
            <a:pPr lvl="1"/>
            <a:r>
              <a:rPr lang="en-US" dirty="0"/>
              <a:t>Four Outer Supports</a:t>
            </a:r>
          </a:p>
          <a:p>
            <a:r>
              <a:rPr lang="en-US" dirty="0"/>
              <a:t>The Outer Supports are physically mounted to the ID of the Service Barrel with hardware.</a:t>
            </a:r>
          </a:p>
          <a:p>
            <a:r>
              <a:rPr lang="en-US" dirty="0"/>
              <a:t>The Inner Supports are contact only to prevent any unnecessary holes in the INTT Inner Skin.</a:t>
            </a:r>
          </a:p>
        </p:txBody>
      </p:sp>
      <p:sp>
        <p:nvSpPr>
          <p:cNvPr id="18436" name="Title 3"/>
          <p:cNvSpPr>
            <a:spLocks noGrp="1"/>
          </p:cNvSpPr>
          <p:nvPr>
            <p:ph type="title"/>
          </p:nvPr>
        </p:nvSpPr>
        <p:spPr>
          <a:xfrm>
            <a:off x="228600" y="57150"/>
            <a:ext cx="8229600" cy="546497"/>
          </a:xfrm>
        </p:spPr>
        <p:txBody>
          <a:bodyPr/>
          <a:lstStyle/>
          <a:p>
            <a:pPr eaLnBrk="1" hangingPunct="1"/>
            <a:r>
              <a:rPr lang="en-US" altLang="en-US" sz="3800" dirty="0">
                <a:solidFill>
                  <a:srgbClr val="000000"/>
                </a:solidFill>
              </a:rPr>
              <a:t>INTT Barrel Cart Supports</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000080"/>
                </a:solidFill>
                <a:cs typeface="Arial" pitchFamily="34" charset="0"/>
              </a:rPr>
              <a:t>June 2, 2020</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6</a:t>
            </a:fld>
            <a:endParaRPr lang="en-US" altLang="en-US" sz="1200">
              <a:solidFill>
                <a:srgbClr val="898989"/>
              </a:solidFill>
              <a:cs typeface="Arial" pitchFamily="34" charset="0"/>
            </a:endParaRPr>
          </a:p>
        </p:txBody>
      </p:sp>
      <p:pic>
        <p:nvPicPr>
          <p:cNvPr id="3" name="Picture 2">
            <a:extLst>
              <a:ext uri="{FF2B5EF4-FFF2-40B4-BE49-F238E27FC236}">
                <a16:creationId xmlns:a16="http://schemas.microsoft.com/office/drawing/2014/main" id="{C24E8546-B595-4861-B0AF-DE3C9D6417FF}"/>
              </a:ext>
            </a:extLst>
          </p:cNvPr>
          <p:cNvPicPr>
            <a:picLocks noChangeAspect="1"/>
          </p:cNvPicPr>
          <p:nvPr/>
        </p:nvPicPr>
        <p:blipFill>
          <a:blip r:embed="rId4"/>
          <a:stretch>
            <a:fillRect/>
          </a:stretch>
        </p:blipFill>
        <p:spPr>
          <a:xfrm>
            <a:off x="5486400" y="1290757"/>
            <a:ext cx="1616026" cy="3316662"/>
          </a:xfrm>
          <a:prstGeom prst="rect">
            <a:avLst/>
          </a:prstGeom>
        </p:spPr>
      </p:pic>
      <p:sp>
        <p:nvSpPr>
          <p:cNvPr id="4" name="TextBox 3">
            <a:extLst>
              <a:ext uri="{FF2B5EF4-FFF2-40B4-BE49-F238E27FC236}">
                <a16:creationId xmlns:a16="http://schemas.microsoft.com/office/drawing/2014/main" id="{594BCAD5-4948-4571-845B-E327A50034DB}"/>
              </a:ext>
            </a:extLst>
          </p:cNvPr>
          <p:cNvSpPr txBox="1"/>
          <p:nvPr/>
        </p:nvSpPr>
        <p:spPr>
          <a:xfrm>
            <a:off x="5486400" y="4560981"/>
            <a:ext cx="1484702" cy="369332"/>
          </a:xfrm>
          <a:prstGeom prst="rect">
            <a:avLst/>
          </a:prstGeom>
          <a:noFill/>
        </p:spPr>
        <p:txBody>
          <a:bodyPr wrap="none" rtlCol="0">
            <a:spAutoFit/>
          </a:bodyPr>
          <a:lstStyle/>
          <a:p>
            <a:r>
              <a:rPr lang="en-US" dirty="0"/>
              <a:t>Inner Support</a:t>
            </a:r>
          </a:p>
        </p:txBody>
      </p:sp>
      <p:sp>
        <p:nvSpPr>
          <p:cNvPr id="12" name="TextBox 11">
            <a:extLst>
              <a:ext uri="{FF2B5EF4-FFF2-40B4-BE49-F238E27FC236}">
                <a16:creationId xmlns:a16="http://schemas.microsoft.com/office/drawing/2014/main" id="{72411DEF-8D23-47B2-BF54-324301AE1EA3}"/>
              </a:ext>
            </a:extLst>
          </p:cNvPr>
          <p:cNvSpPr txBox="1"/>
          <p:nvPr/>
        </p:nvSpPr>
        <p:spPr>
          <a:xfrm>
            <a:off x="7459706" y="4545568"/>
            <a:ext cx="1531894" cy="369332"/>
          </a:xfrm>
          <a:prstGeom prst="rect">
            <a:avLst/>
          </a:prstGeom>
          <a:noFill/>
        </p:spPr>
        <p:txBody>
          <a:bodyPr wrap="none" rtlCol="0">
            <a:spAutoFit/>
          </a:bodyPr>
          <a:lstStyle/>
          <a:p>
            <a:r>
              <a:rPr lang="en-US" dirty="0"/>
              <a:t>Outer Support</a:t>
            </a:r>
          </a:p>
        </p:txBody>
      </p:sp>
    </p:spTree>
    <p:extLst>
      <p:ext uri="{BB962C8B-B14F-4D97-AF65-F5344CB8AC3E}">
        <p14:creationId xmlns:p14="http://schemas.microsoft.com/office/powerpoint/2010/main" val="3454901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55F888C4-4B16-4337-AE2F-9531C03C90C1}"/>
              </a:ext>
            </a:extLst>
          </p:cNvPr>
          <p:cNvSpPr>
            <a:spLocks noGrp="1"/>
          </p:cNvSpPr>
          <p:nvPr>
            <p:ph idx="1"/>
          </p:nvPr>
        </p:nvSpPr>
        <p:spPr>
          <a:xfrm>
            <a:off x="152400" y="731043"/>
            <a:ext cx="5105400" cy="4279107"/>
          </a:xfrm>
        </p:spPr>
        <p:txBody>
          <a:bodyPr/>
          <a:lstStyle/>
          <a:p>
            <a:r>
              <a:rPr lang="en-US" sz="2000" dirty="0"/>
              <a:t>The Newport ND50-A is an elastomeric isolator that supports 8 to 13 kg.</a:t>
            </a:r>
          </a:p>
          <a:p>
            <a:pPr lvl="1"/>
            <a:r>
              <a:rPr lang="en-US" sz="1800" dirty="0"/>
              <a:t>Natural frequencies range between 8 to 12 Hz depending on load and direction.</a:t>
            </a:r>
          </a:p>
          <a:p>
            <a:r>
              <a:rPr lang="en-US" sz="2000" dirty="0"/>
              <a:t>The total estimated weight of the Half Barrel, Services, and Assembly parts is about 54.5 kg.</a:t>
            </a:r>
          </a:p>
          <a:p>
            <a:r>
              <a:rPr lang="en-US" sz="2000" dirty="0"/>
              <a:t>Utilizing 6 ND50-A’s, the minimum assembly load would be 48 kg and the maximum load capacity would be 78 kg.</a:t>
            </a:r>
          </a:p>
        </p:txBody>
      </p:sp>
      <p:sp>
        <p:nvSpPr>
          <p:cNvPr id="18436" name="Title 3"/>
          <p:cNvSpPr>
            <a:spLocks noGrp="1"/>
          </p:cNvSpPr>
          <p:nvPr>
            <p:ph type="title"/>
          </p:nvPr>
        </p:nvSpPr>
        <p:spPr>
          <a:xfrm>
            <a:off x="228600" y="57150"/>
            <a:ext cx="8229600" cy="546497"/>
          </a:xfrm>
        </p:spPr>
        <p:txBody>
          <a:bodyPr/>
          <a:lstStyle/>
          <a:p>
            <a:pPr eaLnBrk="1" hangingPunct="1"/>
            <a:r>
              <a:rPr lang="en-US" altLang="en-US" sz="3800" dirty="0">
                <a:solidFill>
                  <a:srgbClr val="000000"/>
                </a:solidFill>
              </a:rPr>
              <a:t>INTT Assembly Cart Isolators</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000080"/>
                </a:solidFill>
                <a:cs typeface="Arial" pitchFamily="34" charset="0"/>
              </a:rPr>
              <a:t>June 2, 2020</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7</a:t>
            </a:fld>
            <a:endParaRPr lang="en-US" altLang="en-US" sz="1200">
              <a:solidFill>
                <a:srgbClr val="898989"/>
              </a:solidFill>
              <a:cs typeface="Arial" pitchFamily="34" charset="0"/>
            </a:endParaRPr>
          </a:p>
        </p:txBody>
      </p:sp>
      <p:pic>
        <p:nvPicPr>
          <p:cNvPr id="1026" name="Picture 2">
            <a:extLst>
              <a:ext uri="{FF2B5EF4-FFF2-40B4-BE49-F238E27FC236}">
                <a16:creationId xmlns:a16="http://schemas.microsoft.com/office/drawing/2014/main" id="{7A16A903-5FFC-41F7-8659-B18123070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431" y="1436648"/>
            <a:ext cx="353060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4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55F888C4-4B16-4337-AE2F-9531C03C90C1}"/>
              </a:ext>
            </a:extLst>
          </p:cNvPr>
          <p:cNvSpPr>
            <a:spLocks noGrp="1"/>
          </p:cNvSpPr>
          <p:nvPr>
            <p:ph idx="1"/>
          </p:nvPr>
        </p:nvSpPr>
        <p:spPr>
          <a:xfrm>
            <a:off x="190103" y="4044173"/>
            <a:ext cx="8686800" cy="990600"/>
          </a:xfrm>
        </p:spPr>
        <p:txBody>
          <a:bodyPr/>
          <a:lstStyle/>
          <a:p>
            <a:r>
              <a:rPr lang="en-US" sz="2000" dirty="0"/>
              <a:t>A </a:t>
            </a:r>
            <a:r>
              <a:rPr lang="en-US" sz="2000" dirty="0" err="1"/>
              <a:t>blackbox</a:t>
            </a:r>
            <a:r>
              <a:rPr lang="en-US" sz="2000" dirty="0"/>
              <a:t> constructed from 80/20 Extrusion and powder coated aluminum plates will create a dark environment for the INTT Half Barrel to be tested.</a:t>
            </a:r>
          </a:p>
        </p:txBody>
      </p:sp>
      <p:sp>
        <p:nvSpPr>
          <p:cNvPr id="18436" name="Title 3"/>
          <p:cNvSpPr>
            <a:spLocks noGrp="1"/>
          </p:cNvSpPr>
          <p:nvPr>
            <p:ph type="title"/>
          </p:nvPr>
        </p:nvSpPr>
        <p:spPr>
          <a:xfrm>
            <a:off x="228600" y="57150"/>
            <a:ext cx="8229600" cy="546497"/>
          </a:xfrm>
        </p:spPr>
        <p:txBody>
          <a:bodyPr/>
          <a:lstStyle/>
          <a:p>
            <a:pPr eaLnBrk="1" hangingPunct="1"/>
            <a:r>
              <a:rPr lang="en-US" altLang="en-US" sz="3800" dirty="0">
                <a:solidFill>
                  <a:srgbClr val="000000"/>
                </a:solidFill>
              </a:rPr>
              <a:t>INTT Blackbox</a:t>
            </a:r>
          </a:p>
        </p:txBody>
      </p:sp>
      <p:sp>
        <p:nvSpPr>
          <p:cNvPr id="18433" name="Date Placeholder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dirty="0">
                <a:solidFill>
                  <a:srgbClr val="000080"/>
                </a:solidFill>
                <a:cs typeface="Arial" pitchFamily="34" charset="0"/>
              </a:rPr>
              <a:t>June 2, 2020</a:t>
            </a:r>
          </a:p>
        </p:txBody>
      </p:sp>
      <p:sp>
        <p:nvSpPr>
          <p:cNvPr id="10243" name="Footer Placeholder 4"/>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Director's Review</a:t>
            </a:r>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8</a:t>
            </a:fld>
            <a:endParaRPr lang="en-US" altLang="en-US" sz="1200">
              <a:solidFill>
                <a:srgbClr val="898989"/>
              </a:solidFill>
              <a:cs typeface="Arial" pitchFamily="34" charset="0"/>
            </a:endParaRPr>
          </a:p>
        </p:txBody>
      </p:sp>
      <p:pic>
        <p:nvPicPr>
          <p:cNvPr id="2" name="Picture 1">
            <a:extLst>
              <a:ext uri="{FF2B5EF4-FFF2-40B4-BE49-F238E27FC236}">
                <a16:creationId xmlns:a16="http://schemas.microsoft.com/office/drawing/2014/main" id="{316F4D41-5D38-4AA8-A816-77CF70AA9DC1}"/>
              </a:ext>
            </a:extLst>
          </p:cNvPr>
          <p:cNvPicPr>
            <a:picLocks noChangeAspect="1"/>
          </p:cNvPicPr>
          <p:nvPr/>
        </p:nvPicPr>
        <p:blipFill>
          <a:blip r:embed="rId3"/>
          <a:stretch>
            <a:fillRect/>
          </a:stretch>
        </p:blipFill>
        <p:spPr>
          <a:xfrm>
            <a:off x="0" y="666750"/>
            <a:ext cx="9144000" cy="3442830"/>
          </a:xfrm>
          <a:prstGeom prst="rect">
            <a:avLst/>
          </a:prstGeom>
        </p:spPr>
      </p:pic>
    </p:spTree>
    <p:extLst>
      <p:ext uri="{BB962C8B-B14F-4D97-AF65-F5344CB8AC3E}">
        <p14:creationId xmlns:p14="http://schemas.microsoft.com/office/powerpoint/2010/main" val="1199887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E5762F-01C9-4A93-BF8A-3D1479DF557C}"/>
              </a:ext>
            </a:extLst>
          </p:cNvPr>
          <p:cNvPicPr>
            <a:picLocks noChangeAspect="1"/>
          </p:cNvPicPr>
          <p:nvPr/>
        </p:nvPicPr>
        <p:blipFill>
          <a:blip r:embed="rId2"/>
          <a:stretch>
            <a:fillRect/>
          </a:stretch>
        </p:blipFill>
        <p:spPr>
          <a:xfrm>
            <a:off x="1216069" y="597974"/>
            <a:ext cx="6711861" cy="4523073"/>
          </a:xfrm>
          <a:prstGeom prst="rect">
            <a:avLst/>
          </a:prstGeom>
        </p:spPr>
      </p:pic>
      <p:sp>
        <p:nvSpPr>
          <p:cNvPr id="2" name="Title 1">
            <a:extLst>
              <a:ext uri="{FF2B5EF4-FFF2-40B4-BE49-F238E27FC236}">
                <a16:creationId xmlns:a16="http://schemas.microsoft.com/office/drawing/2014/main" id="{BD3CD707-7E95-447B-8E4D-3DF8EA30296C}"/>
              </a:ext>
            </a:extLst>
          </p:cNvPr>
          <p:cNvSpPr>
            <a:spLocks noGrp="1"/>
          </p:cNvSpPr>
          <p:nvPr>
            <p:ph type="title"/>
          </p:nvPr>
        </p:nvSpPr>
        <p:spPr>
          <a:xfrm>
            <a:off x="228600" y="25003"/>
            <a:ext cx="8229600" cy="546497"/>
          </a:xfrm>
        </p:spPr>
        <p:txBody>
          <a:bodyPr/>
          <a:lstStyle/>
          <a:p>
            <a:r>
              <a:rPr lang="en-US" dirty="0"/>
              <a:t>Empty Work Table</a:t>
            </a:r>
          </a:p>
        </p:txBody>
      </p:sp>
      <p:sp>
        <p:nvSpPr>
          <p:cNvPr id="4" name="Date Placeholder 3">
            <a:extLst>
              <a:ext uri="{FF2B5EF4-FFF2-40B4-BE49-F238E27FC236}">
                <a16:creationId xmlns:a16="http://schemas.microsoft.com/office/drawing/2014/main" id="{7E7A8B9B-2800-4F1F-BC73-9D0C050D0ECD}"/>
              </a:ext>
            </a:extLst>
          </p:cNvPr>
          <p:cNvSpPr>
            <a:spLocks noGrp="1"/>
          </p:cNvSpPr>
          <p:nvPr>
            <p:ph type="dt" sz="half" idx="10"/>
          </p:nvPr>
        </p:nvSpPr>
        <p:spPr/>
        <p:txBody>
          <a:bodyPr/>
          <a:lstStyle/>
          <a:p>
            <a:pPr>
              <a:defRPr/>
            </a:pPr>
            <a:r>
              <a:rPr lang="en-US" altLang="en-US" dirty="0"/>
              <a:t>June 2, 2020</a:t>
            </a:r>
          </a:p>
        </p:txBody>
      </p:sp>
      <p:sp>
        <p:nvSpPr>
          <p:cNvPr id="5" name="Footer Placeholder 4">
            <a:extLst>
              <a:ext uri="{FF2B5EF4-FFF2-40B4-BE49-F238E27FC236}">
                <a16:creationId xmlns:a16="http://schemas.microsoft.com/office/drawing/2014/main" id="{E337C413-B0BF-462F-851A-581584DF92AE}"/>
              </a:ext>
            </a:extLst>
          </p:cNvPr>
          <p:cNvSpPr>
            <a:spLocks noGrp="1"/>
          </p:cNvSpPr>
          <p:nvPr>
            <p:ph type="ftr" sz="quarter" idx="11"/>
          </p:nvPr>
        </p:nvSpPr>
        <p:spPr/>
        <p:txBody>
          <a:bodyPr/>
          <a:lstStyle/>
          <a:p>
            <a:pPr>
              <a:defRPr/>
            </a:pPr>
            <a:r>
              <a:rPr lang="en-US"/>
              <a:t>sPHENIX - INTT</a:t>
            </a:r>
            <a:endParaRPr lang="en-US" dirty="0"/>
          </a:p>
        </p:txBody>
      </p:sp>
      <p:sp>
        <p:nvSpPr>
          <p:cNvPr id="6" name="Slide Number Placeholder 5">
            <a:extLst>
              <a:ext uri="{FF2B5EF4-FFF2-40B4-BE49-F238E27FC236}">
                <a16:creationId xmlns:a16="http://schemas.microsoft.com/office/drawing/2014/main" id="{8051ECA3-6284-4569-A87B-55F46DCBFE92}"/>
              </a:ext>
            </a:extLst>
          </p:cNvPr>
          <p:cNvSpPr>
            <a:spLocks noGrp="1"/>
          </p:cNvSpPr>
          <p:nvPr>
            <p:ph type="sldNum" sz="quarter" idx="12"/>
          </p:nvPr>
        </p:nvSpPr>
        <p:spPr/>
        <p:txBody>
          <a:bodyPr/>
          <a:lstStyle/>
          <a:p>
            <a:fld id="{4B932B3A-BA38-40C7-ADEE-2A1902CEB265}" type="slidenum">
              <a:rPr lang="en-US" altLang="en-US" smtClean="0"/>
              <a:pPr/>
              <a:t>9</a:t>
            </a:fld>
            <a:endParaRPr lang="en-US" altLang="en-US"/>
          </a:p>
        </p:txBody>
      </p:sp>
    </p:spTree>
    <p:extLst>
      <p:ext uri="{BB962C8B-B14F-4D97-AF65-F5344CB8AC3E}">
        <p14:creationId xmlns:p14="http://schemas.microsoft.com/office/powerpoint/2010/main" val="583360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FBAC72E496364DB58D6CABA6B838EC" ma:contentTypeVersion="10" ma:contentTypeDescription="Create a new document." ma:contentTypeScope="" ma:versionID="6099c6441c6447986a56e27e156d6c73">
  <xsd:schema xmlns:xsd="http://www.w3.org/2001/XMLSchema" xmlns:xs="http://www.w3.org/2001/XMLSchema" xmlns:p="http://schemas.microsoft.com/office/2006/metadata/properties" xmlns:ns3="535da149-1b61-4eb4-a2da-0dff989b014b" targetNamespace="http://schemas.microsoft.com/office/2006/metadata/properties" ma:root="true" ma:fieldsID="acf57ef7992a71cb6479b6d4df3e3120" ns3:_="">
    <xsd:import namespace="535da149-1b61-4eb4-a2da-0dff989b014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5da149-1b61-4eb4-a2da-0dff989b01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72BCAE-E6F3-4733-A98C-B54F32D8672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35da149-1b61-4eb4-a2da-0dff989b014b"/>
    <ds:schemaRef ds:uri="http://www.w3.org/XML/1998/namespace"/>
    <ds:schemaRef ds:uri="http://purl.org/dc/dcmitype/"/>
  </ds:schemaRefs>
</ds:datastoreItem>
</file>

<file path=customXml/itemProps2.xml><?xml version="1.0" encoding="utf-8"?>
<ds:datastoreItem xmlns:ds="http://schemas.openxmlformats.org/officeDocument/2006/customXml" ds:itemID="{6900FDF3-5483-49EA-8AED-55A49A922150}">
  <ds:schemaRefs>
    <ds:schemaRef ds:uri="http://schemas.microsoft.com/sharepoint/v3/contenttype/forms"/>
  </ds:schemaRefs>
</ds:datastoreItem>
</file>

<file path=customXml/itemProps3.xml><?xml version="1.0" encoding="utf-8"?>
<ds:datastoreItem xmlns:ds="http://schemas.openxmlformats.org/officeDocument/2006/customXml" ds:itemID="{5A7E68A6-617C-4715-8F1E-0FB804A08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5da149-1b61-4eb4-a2da-0dff989b01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42614</TotalTime>
  <Words>1898</Words>
  <Application>Microsoft Office PowerPoint</Application>
  <PresentationFormat>On-screen Show (16:9)</PresentationFormat>
  <Paragraphs>259</Paragraphs>
  <Slides>32</Slides>
  <Notes>13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Office Theme</vt:lpstr>
      <vt:lpstr> sPHENIX  INTT Assembly  Half Barrel Assembly Fixture </vt:lpstr>
      <vt:lpstr>INTT Detector Components</vt:lpstr>
      <vt:lpstr>INTT Detector Components (cont.)</vt:lpstr>
      <vt:lpstr>INTT Detector Assembly Components</vt:lpstr>
      <vt:lpstr>INTT Barrel Assembly Cart</vt:lpstr>
      <vt:lpstr>INTT Barrel Cart Supports</vt:lpstr>
      <vt:lpstr>INTT Assembly Cart Isolators</vt:lpstr>
      <vt:lpstr>INTT Blackbox</vt:lpstr>
      <vt:lpstr>Empty Work Table</vt:lpstr>
      <vt:lpstr>Inner Supports Installed</vt:lpstr>
      <vt:lpstr>Outer Supports Pre-Installed</vt:lpstr>
      <vt:lpstr>Inner Service Barrel Layer and Inner Skin Installed with Outer Supports</vt:lpstr>
      <vt:lpstr>Install Layer 1A</vt:lpstr>
      <vt:lpstr>Install Layer 1A Services</vt:lpstr>
      <vt:lpstr>Install Layer 1B</vt:lpstr>
      <vt:lpstr>Install Layer 1B Services</vt:lpstr>
      <vt:lpstr>Install 2nd Set of EndRings</vt:lpstr>
      <vt:lpstr>Install Layer 2A</vt:lpstr>
      <vt:lpstr>Install Layer 2A Services</vt:lpstr>
      <vt:lpstr>Install Layer 2B</vt:lpstr>
      <vt:lpstr>Install Layer 2B Services</vt:lpstr>
      <vt:lpstr>Install 3rd Set of EndRings</vt:lpstr>
      <vt:lpstr>Install Outer Skin</vt:lpstr>
      <vt:lpstr>Install Outer Service Barrel Layer</vt:lpstr>
      <vt:lpstr>Install Lift Tube</vt:lpstr>
      <vt:lpstr>Install Blackbox</vt:lpstr>
      <vt:lpstr>INTT Technical Overview – Half Barrel Assembly</vt:lpstr>
      <vt:lpstr>INTT Technical Overview – Half Barrel Assembly</vt:lpstr>
      <vt:lpstr>INTT Ladder/Barrel Assembly Scope </vt:lpstr>
      <vt:lpstr>INTT Collaborators</vt:lpstr>
      <vt:lpstr>INTT Status and Highlights</vt:lpstr>
      <vt:lpstr>INTT Issues and Concerns  </vt:lpstr>
    </vt:vector>
  </TitlesOfParts>
  <Company>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Miraval, Connor</cp:lastModifiedBy>
  <cp:revision>228</cp:revision>
  <cp:lastPrinted>2015-10-28T19:08:40Z</cp:lastPrinted>
  <dcterms:created xsi:type="dcterms:W3CDTF">2015-10-24T00:32:43Z</dcterms:created>
  <dcterms:modified xsi:type="dcterms:W3CDTF">2020-06-09T13:22:52Z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0x010100D2FBAC72E496364DB58D6CABA6B838EC</vt:lpwstr>
  </property>
</Properties>
</file>