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1FA32-D5AA-4906-B5D9-5CEE224413D4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2CCB2-58FB-4F31-A8C1-8A2958B265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1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FD3ED-B7DB-4214-813D-8E73B4B2D9E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38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3A3CE7-C74F-4574-A833-AC3EE209F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65945B-C736-441D-8F2A-C8795A624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237CD-C62D-41AF-AD58-41507022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485E5-5B20-4E42-9D2A-007B7702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9D53E-21A8-4583-8855-C5BDF0B7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01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F4E0E2-39D6-447C-8C0E-82668006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7EF724-2777-4097-ACD9-4B2EF0E7C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24C70-8F87-4519-B7E6-D72F0968A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C8CFF0-315B-4C79-A433-8CBE7D4D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A7BF56-44B0-4396-854D-46656C68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30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D8F8942-7C65-4AB9-87B1-EA0E520F3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82D57F-3950-42BF-86C8-776352BF4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23B72-2E75-4104-8648-11D72BD1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326755-6A97-4D38-BBDF-1634072C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1C108-2EBF-4917-AA56-63F088C3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5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0F852-B858-41FD-AB8F-D082C9FB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22158C-57ED-477E-B9A4-4F13A47B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64E43A-4D30-44AC-A6D9-1B59E26E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3E8ADE-8414-4813-9D40-C214E63D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AA705-3B82-4921-B8B6-18F94C74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FC25C-F16E-4224-A783-7A554ECC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FC35B2-6A5C-403F-9079-8CE2FBA6C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685E19-F053-4C1B-9EBA-B3077500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5262DA-B796-49AF-9DED-6BAADDC9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D08B32-91F0-4AC6-BE32-AF7C6CF4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0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5AE27-2A6D-4BDF-AE79-14F2FD50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B1528A-A30C-4C37-B21D-4FF5824DE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F73688-727A-43D1-89FD-88D8F4C6B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97434B-265D-4967-A63F-BB0455F5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17E221-C670-4515-BF8D-B423BC11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A14A3E-7A77-4D19-B673-CBBC8669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44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05DEE-5AE1-423C-94A1-50BFF055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287F52-599C-42B5-BC6D-573B08C4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DC0F647-20D8-49EB-9B7D-68A15B82F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52131C-F229-4C73-8A09-C437D1131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3C8E6A-472B-4ADB-BC8A-0254C0F19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C741C07-E4DB-4E55-89F1-3D72A87D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B05B592-A194-4F39-9E07-73BE0B95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93F38D-712D-4C02-BAC0-11CEFB12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51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7E08E8-B442-4E93-83BF-81967B7B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3B639A-44C4-4C41-8B0A-891554F8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46BC95-6761-40F7-821B-39A342EC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24DDEE-2360-488A-AF8B-1BF0ED23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9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2EC358-A496-4565-A527-8BEFE3CC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3CACA6-5CF7-420B-B6AD-AAECB474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35B250-A7A5-4637-912F-66657494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0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9ABAF-6D7B-4AAD-8DDC-21760CF7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9280D6-68B2-419C-B6D1-79F69B9F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0A0F75-497A-435E-AD4C-14627D2B2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B00885-C686-4969-AE02-AEA5B9AF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CA37FD-8B19-42D4-9247-97C818296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0998C3-1120-4FBC-AAB4-558A291E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092D4-C39F-47DF-B321-9525A77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3006DC-4E64-401C-8B51-D559577B8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71C28E-6507-41C7-9DEA-3538363CE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2D7B7D-7C7F-4D32-B2DB-B48AF6D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19F94F-BFF7-4D66-A4FC-F130889E9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162130-5B3F-42A8-9B3D-E31896C9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8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55553D-0270-43EA-A235-AE9C0F2E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F6C089-E6A4-4F9F-8BC9-80BF1166A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93FD49-006C-403F-B2DC-887D13A10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3BB9E3-3E13-45DD-8616-277ABEA9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BC3188-4220-430A-8201-0DFE90879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E6F-D802-4823-99C8-F15D25A8FF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0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01A2B8-FA13-45CF-B058-0F167A33D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Bus Extender updates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C79F30-CFDF-4AF6-93EA-CECD06303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Takashi Hachiya</a:t>
            </a:r>
          </a:p>
          <a:p>
            <a:r>
              <a:rPr lang="en-US" altLang="ja-JP" dirty="0"/>
              <a:t>Nara Women’s University &amp; RIKEN BNL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552138-3534-472B-893C-7F34B42A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2E4AC4-29A6-4E9A-99A0-FB514022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02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48743-2163-476B-934B-5C3D02C1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Status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558FC1-BF0F-4277-A03C-D638D060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208314"/>
            <a:ext cx="10515600" cy="497681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Issues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Making the through holes with Cu-plating</a:t>
            </a:r>
          </a:p>
          <a:p>
            <a:pPr lvl="2"/>
            <a:r>
              <a:rPr lang="en-US" altLang="ja-JP" dirty="0"/>
              <a:t>Cu-Plating has nodules (wiggling surface) </a:t>
            </a:r>
          </a:p>
          <a:p>
            <a:pPr lvl="2"/>
            <a:r>
              <a:rPr lang="en-US" altLang="ja-JP" dirty="0"/>
              <a:t>This could be caused by the residue of the glue when plating</a:t>
            </a:r>
          </a:p>
          <a:p>
            <a:pPr lvl="3"/>
            <a:r>
              <a:rPr lang="en-US" altLang="ja-JP" dirty="0"/>
              <a:t>Glue is de-formed by the chemicals used for Cu-plating</a:t>
            </a:r>
          </a:p>
          <a:p>
            <a:pPr lvl="3"/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Low production yield – 20% from the prototype productions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Ideas to (try to) fix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Change the glue sheet when laminating the layers</a:t>
            </a:r>
          </a:p>
          <a:p>
            <a:pPr lvl="2"/>
            <a:r>
              <a:rPr lang="en-US" altLang="ja-JP" dirty="0"/>
              <a:t>Need to check the peel strength as well</a:t>
            </a:r>
          </a:p>
          <a:p>
            <a:pPr lvl="2"/>
            <a:endParaRPr kumimoji="1"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Update the production fixtures</a:t>
            </a:r>
          </a:p>
          <a:p>
            <a:pPr lvl="2"/>
            <a:r>
              <a:rPr kumimoji="1" lang="en-US" altLang="ja-JP" dirty="0"/>
              <a:t>Vacuum pump, Cover sheets and </a:t>
            </a:r>
            <a:r>
              <a:rPr lang="en-US" altLang="ja-JP" dirty="0"/>
              <a:t>sealing materials f</a:t>
            </a:r>
            <a:r>
              <a:rPr kumimoji="1" lang="en-US" altLang="ja-JP" dirty="0"/>
              <a:t>or vacuum-tight when </a:t>
            </a:r>
            <a:r>
              <a:rPr lang="en-US" altLang="ja-JP" dirty="0"/>
              <a:t>exposure the substrate with the light to print </a:t>
            </a:r>
            <a:r>
              <a:rPr kumimoji="1" lang="en-US" altLang="ja-JP" dirty="0"/>
              <a:t>the circuit.</a:t>
            </a:r>
          </a:p>
          <a:p>
            <a:pPr lvl="2"/>
            <a:endParaRPr lang="en-US" altLang="ja-JP" dirty="0"/>
          </a:p>
          <a:p>
            <a:pPr lvl="2"/>
            <a:r>
              <a:rPr kumimoji="1" lang="en-US" altLang="ja-JP" dirty="0"/>
              <a:t>Company said that these work nicely and the production yields look improved</a:t>
            </a:r>
          </a:p>
          <a:p>
            <a:pPr lvl="3"/>
            <a:r>
              <a:rPr lang="en-US" altLang="ja-JP" dirty="0"/>
              <a:t>No quantitative value is available yet.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853F2E1-E52C-4760-831F-341BC623E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684" y="206672"/>
            <a:ext cx="1587016" cy="200328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CD567CD-8925-484B-93A6-D45BD5F7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02" y="202858"/>
            <a:ext cx="2928311" cy="2091651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07CD8D1-3FA2-40EE-86F2-30B7AF32D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0D819238-36B0-48DA-BF58-7A8EE66C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0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CD4A437-3F34-486F-88A0-60961FDB7467}"/>
              </a:ext>
            </a:extLst>
          </p:cNvPr>
          <p:cNvGrpSpPr/>
          <p:nvPr/>
        </p:nvGrpSpPr>
        <p:grpSpPr>
          <a:xfrm>
            <a:off x="8681651" y="2297375"/>
            <a:ext cx="3510349" cy="2263250"/>
            <a:chOff x="8402721" y="4587269"/>
            <a:chExt cx="3510349" cy="226325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087427C-66C2-4FAE-9FF5-D18D1B37C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2721" y="4587269"/>
              <a:ext cx="3510349" cy="226325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61C6991-5FC8-4A0D-9569-3632A62A43B4}"/>
                </a:ext>
              </a:extLst>
            </p:cNvPr>
            <p:cNvSpPr/>
            <p:nvPr/>
          </p:nvSpPr>
          <p:spPr>
            <a:xfrm>
              <a:off x="9871662" y="4692043"/>
              <a:ext cx="1008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/>
                <a:t>Alisawa</a:t>
              </a:r>
              <a:endParaRPr lang="ja-JP" alt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44F7DC-1A1B-4719-964C-7BDB1E9D1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08428"/>
            <a:ext cx="10515600" cy="745218"/>
          </a:xfrm>
        </p:spPr>
        <p:txBody>
          <a:bodyPr/>
          <a:lstStyle/>
          <a:p>
            <a:r>
              <a:rPr kumimoji="1" lang="en-US" altLang="ja-JP" dirty="0"/>
              <a:t>Peel strength measurement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1B06F5-B077-4628-A0D5-EEB6389B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0" y="1265462"/>
            <a:ext cx="9816194" cy="4514599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Test 2 glue sheets which are specialized for LCP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Panasonic, </a:t>
            </a:r>
            <a:r>
              <a:rPr kumimoji="1" lang="en-US" altLang="ja-JP" dirty="0" err="1"/>
              <a:t>A</a:t>
            </a:r>
            <a:r>
              <a:rPr lang="en-US" altLang="ja-JP" dirty="0" err="1"/>
              <a:t>risawa</a:t>
            </a:r>
            <a:endParaRPr lang="en-US" altLang="ja-JP" dirty="0"/>
          </a:p>
          <a:p>
            <a:pPr lvl="1"/>
            <a:r>
              <a:rPr kumimoji="1" lang="en-US" altLang="ja-JP" dirty="0"/>
              <a:t>Try 2 diff</a:t>
            </a:r>
            <a:r>
              <a:rPr lang="en-US" altLang="ja-JP" dirty="0"/>
              <a:t>erent pressures for the laminations</a:t>
            </a:r>
          </a:p>
          <a:p>
            <a:pPr lvl="2"/>
            <a:r>
              <a:rPr kumimoji="1" lang="en-US" altLang="ja-JP" dirty="0"/>
              <a:t>Higher pr</a:t>
            </a:r>
            <a:r>
              <a:rPr lang="en-US" altLang="ja-JP" dirty="0"/>
              <a:t>essure is better?</a:t>
            </a:r>
            <a:endParaRPr kumimoji="1" lang="en-US" altLang="ja-JP" dirty="0"/>
          </a:p>
          <a:p>
            <a:r>
              <a:rPr kumimoji="1" lang="en-US" altLang="ja-JP" dirty="0"/>
              <a:t>Method</a:t>
            </a:r>
          </a:p>
          <a:p>
            <a:pPr lvl="1"/>
            <a:r>
              <a:rPr lang="en-US" altLang="ja-JP" dirty="0"/>
              <a:t>Small sample (2 x 20cm)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Use tensile tester with 180 degree 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Results</a:t>
            </a:r>
          </a:p>
          <a:p>
            <a:pPr lvl="1"/>
            <a:r>
              <a:rPr kumimoji="1" lang="en-US" altLang="ja-JP" dirty="0"/>
              <a:t>Panasonic ~ 3N/2cm, </a:t>
            </a:r>
          </a:p>
          <a:p>
            <a:pPr lvl="1"/>
            <a:r>
              <a:rPr kumimoji="1" lang="en-US" altLang="ja-JP" dirty="0" err="1"/>
              <a:t>Alisawa</a:t>
            </a:r>
            <a:r>
              <a:rPr kumimoji="1" lang="en-US" altLang="ja-JP" dirty="0"/>
              <a:t> ~ 40&gt;/2cm</a:t>
            </a:r>
          </a:p>
          <a:p>
            <a:pPr lvl="1"/>
            <a:r>
              <a:rPr lang="en-US" altLang="ja-JP" dirty="0"/>
              <a:t>Current (bad) glue 6N/cm</a:t>
            </a:r>
          </a:p>
          <a:p>
            <a:pPr lvl="1"/>
            <a:endParaRPr kumimoji="1" lang="en-US" altLang="ja-JP" dirty="0"/>
          </a:p>
          <a:p>
            <a:r>
              <a:rPr lang="en-US" altLang="ja-JP" dirty="0" err="1"/>
              <a:t>Alisawa</a:t>
            </a:r>
            <a:r>
              <a:rPr lang="en-US" altLang="ja-JP" dirty="0"/>
              <a:t> is better than others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157EA4-2633-4A7D-801E-9B1AAD31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377" y="9976"/>
            <a:ext cx="2247900" cy="2200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DA35458-809E-473A-B951-0B3C3EAE2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03" y="2149624"/>
            <a:ext cx="3510349" cy="2386709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9DDF58A-D65D-4E68-A37B-198FC80AACCB}"/>
              </a:ext>
            </a:extLst>
          </p:cNvPr>
          <p:cNvSpPr/>
          <p:nvPr/>
        </p:nvSpPr>
        <p:spPr>
          <a:xfrm>
            <a:off x="5555148" y="2430430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Panasonic</a:t>
            </a:r>
            <a:endParaRPr lang="ja-JP" altLang="en-US" dirty="0"/>
          </a:p>
        </p:txBody>
      </p:sp>
      <p:pic>
        <p:nvPicPr>
          <p:cNvPr id="10" name="コンテンツ プレースホルダー 10">
            <a:extLst>
              <a:ext uri="{FF2B5EF4-FFF2-40B4-BE49-F238E27FC236}">
                <a16:creationId xmlns:a16="http://schemas.microsoft.com/office/drawing/2014/main" id="{01FC2737-5B4F-43EB-8EE0-6C63C4299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23" y="4623457"/>
            <a:ext cx="3521749" cy="220995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050AAC-4C59-436E-B14A-62294948CB25}"/>
              </a:ext>
            </a:extLst>
          </p:cNvPr>
          <p:cNvSpPr/>
          <p:nvPr/>
        </p:nvSpPr>
        <p:spPr>
          <a:xfrm>
            <a:off x="5856512" y="4841150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Current</a:t>
            </a:r>
            <a:endParaRPr lang="ja-JP" altLang="en-US" dirty="0"/>
          </a:p>
        </p:txBody>
      </p:sp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A8A514D8-502D-4A49-8008-0B15F4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F16E87B-49C4-488C-BA84-24B0CAC4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FB08CC-9C25-406F-8221-A3CBE5F4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Through hole with </a:t>
            </a:r>
            <a:r>
              <a:rPr lang="en-US" altLang="ja-JP" dirty="0" err="1"/>
              <a:t>Alisawa</a:t>
            </a:r>
            <a:r>
              <a:rPr lang="en-US" altLang="ja-JP" dirty="0"/>
              <a:t> glue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0D12C-7957-4579-ABDB-1902C913A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27" y="1450012"/>
            <a:ext cx="10515600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We made the sample FPC with </a:t>
            </a:r>
            <a:r>
              <a:rPr kumimoji="1" lang="en-US" altLang="ja-JP" dirty="0" err="1"/>
              <a:t>Alisawa</a:t>
            </a:r>
            <a:r>
              <a:rPr kumimoji="1" lang="en-US" altLang="ja-JP" dirty="0"/>
              <a:t> glue and </a:t>
            </a:r>
            <a:r>
              <a:rPr lang="en-US" altLang="ja-JP" dirty="0"/>
              <a:t>checked </a:t>
            </a:r>
            <a:r>
              <a:rPr kumimoji="1" lang="en-US" altLang="ja-JP" dirty="0"/>
              <a:t>the through hole</a:t>
            </a:r>
          </a:p>
          <a:p>
            <a:pPr lvl="1"/>
            <a:r>
              <a:rPr lang="en-US" altLang="ja-JP" dirty="0" err="1"/>
              <a:t>Alisawa</a:t>
            </a:r>
            <a:r>
              <a:rPr lang="en-US" altLang="ja-JP" dirty="0"/>
              <a:t> shows good through holes</a:t>
            </a:r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7673C69-ECEF-4ABC-82D3-D04A6EC03983}"/>
              </a:ext>
            </a:extLst>
          </p:cNvPr>
          <p:cNvGrpSpPr/>
          <p:nvPr/>
        </p:nvGrpSpPr>
        <p:grpSpPr>
          <a:xfrm>
            <a:off x="838200" y="3625681"/>
            <a:ext cx="3145771" cy="2936304"/>
            <a:chOff x="6045065" y="2357480"/>
            <a:chExt cx="2788693" cy="260300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6622540-D121-4EA9-8692-7071BCBB1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0608" y="2744322"/>
              <a:ext cx="2343150" cy="2216161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51EAD60-2DC2-4310-BBCB-9E1A2717FB4C}"/>
                </a:ext>
              </a:extLst>
            </p:cNvPr>
            <p:cNvSpPr/>
            <p:nvPr/>
          </p:nvSpPr>
          <p:spPr>
            <a:xfrm>
              <a:off x="6045065" y="2357480"/>
              <a:ext cx="26116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Hole before Cu-plating</a:t>
              </a:r>
              <a:endParaRPr lang="ja-JP" altLang="en-US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A8B054-155B-4112-97A3-50F47D821063}"/>
              </a:ext>
            </a:extLst>
          </p:cNvPr>
          <p:cNvGrpSpPr/>
          <p:nvPr/>
        </p:nvGrpSpPr>
        <p:grpSpPr>
          <a:xfrm>
            <a:off x="4567499" y="3556571"/>
            <a:ext cx="7052449" cy="2936304"/>
            <a:chOff x="6802302" y="4418836"/>
            <a:chExt cx="4708706" cy="196048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0000000-0008-0000-0000-000011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2302" y="4802488"/>
              <a:ext cx="2145756" cy="1526303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E44EC35-D3F1-4765-985A-2D784A1D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2148" y="4752447"/>
              <a:ext cx="2308860" cy="162687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F09F6A7-D2F2-4FE7-B308-6D43C08B61D3}"/>
                </a:ext>
              </a:extLst>
            </p:cNvPr>
            <p:cNvSpPr/>
            <p:nvPr/>
          </p:nvSpPr>
          <p:spPr>
            <a:xfrm>
              <a:off x="7642252" y="4418836"/>
              <a:ext cx="2383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Hole with Cu-plating</a:t>
              </a:r>
              <a:endParaRPr lang="ja-JP" altLang="en-US" dirty="0"/>
            </a:p>
          </p:txBody>
        </p:sp>
      </p:grpSp>
      <p:sp>
        <p:nvSpPr>
          <p:cNvPr id="14" name="日付プレースホルダー 13">
            <a:extLst>
              <a:ext uri="{FF2B5EF4-FFF2-40B4-BE49-F238E27FC236}">
                <a16:creationId xmlns:a16="http://schemas.microsoft.com/office/drawing/2014/main" id="{AFBF5662-E910-41B4-AF06-59643810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148E7EA9-D9EB-4A60-BFAC-F3D7EF3E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97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A3A1D33-D47A-4B23-AE6B-476C4F0E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456" y="3582550"/>
            <a:ext cx="5785076" cy="28430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637A9C-566A-4D44-B65F-C8FF5346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2" y="3852628"/>
            <a:ext cx="4686299" cy="267063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EB7F413E-029D-4155-B0AC-BD213E43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42" y="186001"/>
            <a:ext cx="10515600" cy="720725"/>
          </a:xfrm>
        </p:spPr>
        <p:txBody>
          <a:bodyPr/>
          <a:lstStyle/>
          <a:p>
            <a:r>
              <a:rPr lang="en-US" altLang="ja-JP" dirty="0"/>
              <a:t>Thermal shock test w/ </a:t>
            </a:r>
            <a:r>
              <a:rPr lang="en-US" altLang="ja-JP" dirty="0" err="1"/>
              <a:t>Alisawa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178F9CB-963B-41CF-A2CC-3609B59D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49" y="1009606"/>
            <a:ext cx="10515600" cy="2419394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Thermal shock test</a:t>
            </a:r>
          </a:p>
          <a:p>
            <a:pPr lvl="1"/>
            <a:r>
              <a:rPr lang="en-US" altLang="ja-JP" dirty="0"/>
              <a:t>3 samples (one 400x, two 1000x)</a:t>
            </a:r>
          </a:p>
          <a:p>
            <a:pPr lvl="2"/>
            <a:r>
              <a:rPr lang="en-US" altLang="ja-JP" dirty="0"/>
              <a:t>Connect multiple holes and measure its resistance</a:t>
            </a:r>
          </a:p>
          <a:p>
            <a:pPr lvl="2"/>
            <a:r>
              <a:rPr lang="en-US" altLang="ja-JP" dirty="0"/>
              <a:t>If hole has damage by heat, the resistance get higher</a:t>
            </a:r>
          </a:p>
          <a:p>
            <a:pPr lvl="1"/>
            <a:r>
              <a:rPr lang="en-US" altLang="ja-JP" dirty="0"/>
              <a:t>1000 cycle with -15 - 75</a:t>
            </a:r>
            <a:r>
              <a:rPr lang="en-US" altLang="ja-JP" dirty="0">
                <a:sym typeface="Symbol" panose="05050102010706020507" pitchFamily="18" charset="2"/>
              </a:rPr>
              <a:t>C</a:t>
            </a:r>
          </a:p>
          <a:p>
            <a:pPr lvl="2"/>
            <a:r>
              <a:rPr lang="en-US" altLang="ja-JP" dirty="0">
                <a:sym typeface="Symbol" panose="05050102010706020507" pitchFamily="18" charset="2"/>
              </a:rPr>
              <a:t>Temperature range is limited</a:t>
            </a:r>
          </a:p>
          <a:p>
            <a:pPr lvl="2"/>
            <a:r>
              <a:rPr lang="en-US" altLang="ja-JP" dirty="0">
                <a:sym typeface="Symbol" panose="05050102010706020507" pitchFamily="18" charset="2"/>
              </a:rPr>
              <a:t>LCP is expanded by heat 2x more than polyimide</a:t>
            </a:r>
          </a:p>
          <a:p>
            <a:pPr lvl="1"/>
            <a:r>
              <a:rPr lang="en-US" altLang="ja-JP" dirty="0"/>
              <a:t>Started from Apr. 9th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E029022-9879-4766-88F1-E4DFCC060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122" y="1174060"/>
            <a:ext cx="4416878" cy="188567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4F755A9-34F3-4E78-A3BA-2F1326F66ECF}"/>
              </a:ext>
            </a:extLst>
          </p:cNvPr>
          <p:cNvSpPr/>
          <p:nvPr/>
        </p:nvSpPr>
        <p:spPr>
          <a:xfrm>
            <a:off x="8452213" y="902609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Bad case w/ current (bad) glue</a:t>
            </a:r>
            <a:endParaRPr lang="ja-JP" altLang="en-US" dirty="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D9B015B-AB04-4234-B0D8-25983AE5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4A42836B-3C08-4103-BED9-44E2C76E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14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FAA9DC-E984-4059-A2AA-0CD3AE2C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Status and Plan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548516-B355-4588-90EE-FB0EB8C1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628"/>
            <a:ext cx="10515600" cy="5219245"/>
          </a:xfrm>
        </p:spPr>
        <p:txBody>
          <a:bodyPr/>
          <a:lstStyle/>
          <a:p>
            <a:r>
              <a:rPr kumimoji="1" lang="en-US" altLang="ja-JP" dirty="0"/>
              <a:t>Both</a:t>
            </a:r>
            <a:r>
              <a:rPr lang="en-US" altLang="ja-JP" dirty="0"/>
              <a:t> issues are fixed (Test results shows)</a:t>
            </a:r>
          </a:p>
          <a:p>
            <a:endParaRPr kumimoji="1" lang="en-US" altLang="ja-JP" dirty="0"/>
          </a:p>
          <a:p>
            <a:r>
              <a:rPr lang="en-US" altLang="ja-JP" dirty="0"/>
              <a:t>New prototype production is in progress</a:t>
            </a:r>
          </a:p>
          <a:p>
            <a:pPr lvl="1"/>
            <a:r>
              <a:rPr lang="en-US" altLang="ja-JP" dirty="0"/>
              <a:t>Plan to come by end of May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We measure their electrical performance</a:t>
            </a:r>
          </a:p>
          <a:p>
            <a:pPr lvl="1"/>
            <a:r>
              <a:rPr kumimoji="1" lang="en-US" altLang="ja-JP" dirty="0"/>
              <a:t>Signal loss and reflection, cross talk, impedance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Next tests after the Corona shutdown </a:t>
            </a:r>
          </a:p>
          <a:p>
            <a:pPr lvl="1"/>
            <a:r>
              <a:rPr lang="en-US" altLang="ja-JP" dirty="0"/>
              <a:t>radiation-hardness (facility is closed)</a:t>
            </a:r>
          </a:p>
          <a:p>
            <a:pPr lvl="1"/>
            <a:r>
              <a:rPr lang="en-US" altLang="ja-JP" dirty="0"/>
              <a:t>Checking </a:t>
            </a:r>
            <a:r>
              <a:rPr kumimoji="1" lang="en-US" altLang="ja-JP" dirty="0"/>
              <a:t>bubble if the problem </a:t>
            </a:r>
            <a:r>
              <a:rPr lang="en-US" altLang="ja-JP" dirty="0"/>
              <a:t>still </a:t>
            </a:r>
            <a:r>
              <a:rPr kumimoji="1" lang="en-US" altLang="ja-JP" dirty="0"/>
              <a:t>remains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9645A5-B1C7-461A-805F-3E51A8D4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CEEE64-A448-41B1-97BB-E4218598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03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BB9B8-2606-4CCA-9D26-A2418EB3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341"/>
            <a:ext cx="10515600" cy="753382"/>
          </a:xfrm>
        </p:spPr>
        <p:txBody>
          <a:bodyPr/>
          <a:lstStyle/>
          <a:p>
            <a:r>
              <a:rPr kumimoji="1" lang="en-US" altLang="ja-JP" dirty="0"/>
              <a:t>Eye-diagram of the bus extender </a:t>
            </a:r>
            <a:endParaRPr kumimoji="1" lang="ja-JP" altLang="en-US" dirty="0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A6081C33-2BB1-4A59-9190-1622B654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4162"/>
            <a:ext cx="10515600" cy="149784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The eye diagram and bit-error rate with the prototype bus extender </a:t>
            </a:r>
            <a:r>
              <a:rPr lang="en-US" altLang="ja-JP" dirty="0"/>
              <a:t>was measured</a:t>
            </a:r>
          </a:p>
          <a:p>
            <a:pPr lvl="1"/>
            <a:r>
              <a:rPr lang="en-US" altLang="ja-JP" dirty="0"/>
              <a:t>No INTT module used, instead commercial LVDS driver (MAX9169)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BER ~ 10</a:t>
            </a:r>
            <a:r>
              <a:rPr lang="en-US" altLang="ja-JP" baseline="30000" dirty="0"/>
              <a:t>-9 </a:t>
            </a:r>
            <a:r>
              <a:rPr lang="en-US" altLang="ja-JP" dirty="0"/>
              <a:t>is far from the mask</a:t>
            </a:r>
            <a:endParaRPr lang="ja-JP" altLang="en-US" baseline="30000" dirty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2020/5/6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BusExtender, T. Hachiya</a:t>
            </a:r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A736C6E-4F34-4541-B620-6B51CA514E5E}"/>
              </a:ext>
            </a:extLst>
          </p:cNvPr>
          <p:cNvGrpSpPr/>
          <p:nvPr/>
        </p:nvGrpSpPr>
        <p:grpSpPr>
          <a:xfrm>
            <a:off x="351566" y="2760964"/>
            <a:ext cx="6403942" cy="3731910"/>
            <a:chOff x="211851" y="0"/>
            <a:chExt cx="11768298" cy="6858000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3B54BFC6-B6C2-468D-A562-742BF16E1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851" y="0"/>
              <a:ext cx="11768298" cy="685800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D8813D0-26F7-42F8-A248-BC209345E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2630351" y="78921"/>
              <a:ext cx="5707627" cy="6163262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4AF3AF0A-A0E4-475D-91B4-E33A0F87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04" y="2680612"/>
            <a:ext cx="4819650" cy="3600450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1CE9358-8CD8-481E-9F61-25D1DC2DAF35}"/>
              </a:ext>
            </a:extLst>
          </p:cNvPr>
          <p:cNvSpPr/>
          <p:nvPr/>
        </p:nvSpPr>
        <p:spPr>
          <a:xfrm>
            <a:off x="1878561" y="228413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97619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434</Words>
  <Application>Microsoft Office PowerPoint</Application>
  <PresentationFormat>ワイド画面</PresentationFormat>
  <Paragraphs>87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Bus Extender updates</vt:lpstr>
      <vt:lpstr>Status</vt:lpstr>
      <vt:lpstr>Peel strength measurement</vt:lpstr>
      <vt:lpstr>Through hole with Alisawa glue</vt:lpstr>
      <vt:lpstr>Thermal shock test w/ Alisawa</vt:lpstr>
      <vt:lpstr>Status and Plan</vt:lpstr>
      <vt:lpstr>Eye-diagram of the bus extender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 Extender updates</dc:title>
  <dc:creator>蜂谷 崇</dc:creator>
  <cp:lastModifiedBy>蜂谷 崇</cp:lastModifiedBy>
  <cp:revision>13</cp:revision>
  <dcterms:created xsi:type="dcterms:W3CDTF">2020-05-05T19:54:40Z</dcterms:created>
  <dcterms:modified xsi:type="dcterms:W3CDTF">2020-05-05T21:14:44Z</dcterms:modified>
</cp:coreProperties>
</file>