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119" d="100"/>
          <a:sy n="119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FD83D-8D8B-4E4F-AC11-1EB1C2ED93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F0FF7F-86B8-0340-BA7A-E1F8CA196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1EDF0-7F09-0442-8DBA-F966E17BB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5B72D-03FD-B344-906D-15CCEC730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4B0B0-533C-934F-89CC-21DDA32B3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63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A56A6-03DB-624C-81F5-34D0F34C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6FAF3D-9E29-5E4E-BAE3-11DB1CD5E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0BDC8-8E95-BE48-97BA-7B6397C8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E0A37-1841-D44D-AAAC-D8EA6489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60B8-2AF0-654B-A92E-72D47A9D9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1419C6-FEFA-2B49-B505-DB9CB2487F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458EA1-DB87-2249-A5E1-BDB761254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14EB0-510F-6E4C-AAF3-05BFB172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C5F4F-0E20-8240-A8B8-7B4D6D35A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3850E-97DB-CB46-8E1E-2B1445CF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7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3292F-C287-0B4A-93D1-788AE3074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458CE-5581-774A-8ADC-84FB29852C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88FA7-5626-F34E-8C12-A2F5B629B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E2F09-EBDA-0348-A6C1-3778B06AA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BA175-E84E-2E46-A555-AC42CA369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9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DF627-AABA-1646-AA12-9F607F0BF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DBCC4-26F2-274F-821B-24A0C41B1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EE9CC-8366-7E4C-A4E0-ACC796810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5C08D-ECF6-EE4F-81EE-460312A5D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DF3E0-44A4-A24E-A485-37A28FF54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52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01094-B371-5A48-AA9F-661206C14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D3149-10A2-3440-A848-8040270096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5AA3A4-2535-8344-ABE9-B5210DFF98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E947F-9356-C14D-9596-526FAA69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93742-0B0C-B44A-B911-FBD9B039E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0FFF0-D717-A34E-87C6-E9A25D92F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37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87F75-0201-D746-A0FC-B7B297992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0D2DD-B540-E74E-B3FB-691472537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74E2BA-B570-9945-B07D-1C2699D0F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4A0285-44A7-D34A-B99B-B4CBC6D4E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90BECD-5E50-6F49-9CD6-5D01608D8E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DACED1-42CC-9F4E-88EA-A0320358C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8958B5-57CF-8642-B9ED-B31DFB521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6E721-B753-1144-AA45-8F4AB9EFE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37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BA05D-092C-6042-8B24-9424BCEA1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DB2AF4-E575-8E4A-9C24-21CA0C5FD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76182B-FBDB-C94A-94F7-0EFD96F2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D57CA7-89D7-8B4C-9108-FBAE6BED7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07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5E4FF7-63FA-3749-9612-67F8DF86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20BDE7-132A-3C42-A7FC-F891E8BDE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77DEA6-EF0E-9B40-8C3E-6164D947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1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A24ED-D924-244A-9282-5548C0AB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C17DE-F991-8E4C-AC8B-9848FEB17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17BC36-4FD9-CA46-BC64-B1FCD5AF1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C8EB8D-8724-BC46-A184-8EDDFA2E1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F73F9-026B-1041-B9AD-2408FFAB7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FC7950-261D-4D4D-BDF0-75C9FA5B8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7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CAF53-A40F-D444-9414-FDFE0792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436A64-1CEC-9349-8F4B-DC405B3F0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5936AB-28C2-4D44-8B6E-E4003AFCB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A8EF3-F665-E14A-80E6-55FA297E4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406B7D-42A5-D44D-A978-12B691940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A59D7-8BAD-F44E-BACF-D28F6A55D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69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092CDC-8E89-CB4F-B768-53D43302F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58BE7-DC72-5048-BE60-2CC05CD13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F2A87-5A62-4E43-824F-424F73F40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D5E14-BEE8-D54E-9364-B7E9D5160D1C}" type="datetimeFigureOut">
              <a:rPr lang="en-US" smtClean="0"/>
              <a:t>5/13/20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4F776-ED2F-F541-BD86-12DEEF990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C345B-18BF-7441-A4B9-98631D90A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004CF-48DE-5C4E-8E45-FCB1AF15F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6D199-D71A-B84E-8E5C-386A0287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47449"/>
          </a:xfrm>
        </p:spPr>
        <p:txBody>
          <a:bodyPr/>
          <a:lstStyle/>
          <a:p>
            <a:r>
              <a:rPr lang="en-US" dirty="0"/>
              <a:t>Status of Far-Forward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01904-E2B3-4B4C-AE8F-2FF58CF19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347" y="1034669"/>
            <a:ext cx="11761305" cy="4898991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Tasks and deliverables </a:t>
            </a:r>
          </a:p>
          <a:p>
            <a:pPr lvl="1"/>
            <a:r>
              <a:rPr lang="en-US" dirty="0"/>
              <a:t>Understand detailed geometric acceptance with baseline IR design.</a:t>
            </a:r>
          </a:p>
          <a:p>
            <a:pPr lvl="1"/>
            <a:r>
              <a:rPr lang="en-US" dirty="0"/>
              <a:t>Propose baseline detector concepts for FF hadron &amp; photon detection and study resolutions.</a:t>
            </a:r>
          </a:p>
          <a:p>
            <a:pPr lvl="1"/>
            <a:r>
              <a:rPr lang="en-US" dirty="0"/>
              <a:t>Iterate on the above points with possible, achievable improvements (e.g. ZDC energy resolution, pixel sizes, etc.)</a:t>
            </a:r>
          </a:p>
          <a:p>
            <a:pPr lvl="1"/>
            <a:r>
              <a:rPr lang="en-US" dirty="0"/>
              <a:t>Use studies to help inform second IR design to potentially cover gaps in the baseline IR. </a:t>
            </a:r>
          </a:p>
          <a:p>
            <a:pPr lvl="2"/>
            <a:r>
              <a:rPr lang="en-US" dirty="0"/>
              <a:t>The complementarity discussion has begun along these lines.</a:t>
            </a:r>
          </a:p>
          <a:p>
            <a:r>
              <a:rPr lang="en-US" b="1" u="sng" dirty="0"/>
              <a:t>Resources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People from both JLAB, BNL, and universities and other labs actively working on simulations.</a:t>
            </a:r>
          </a:p>
          <a:p>
            <a:pPr lvl="1"/>
            <a:r>
              <a:rPr lang="en-US" dirty="0"/>
              <a:t>People from JLAB, BNL, LANL, universities, etc. actively researching technology to meet requirements.</a:t>
            </a:r>
          </a:p>
          <a:p>
            <a:pPr lvl="1"/>
            <a:r>
              <a:rPr lang="en-US" dirty="0"/>
              <a:t>Computing resources in use at both BNL (RACF, </a:t>
            </a:r>
            <a:r>
              <a:rPr lang="en-US" dirty="0" err="1"/>
              <a:t>EicRoot</a:t>
            </a:r>
            <a:r>
              <a:rPr lang="en-US" dirty="0"/>
              <a:t>, Fun4All, etc.) and at JLAB (</a:t>
            </a:r>
            <a:r>
              <a:rPr lang="en-US" dirty="0" err="1"/>
              <a:t>ESCalate</a:t>
            </a:r>
            <a:r>
              <a:rPr lang="en-US" dirty="0"/>
              <a:t>, g4e, etc.).</a:t>
            </a:r>
          </a:p>
          <a:p>
            <a:r>
              <a:rPr lang="en-US" b="1" u="sng" dirty="0"/>
              <a:t>Plan for interaction with PWG and SWG</a:t>
            </a:r>
          </a:p>
          <a:p>
            <a:pPr lvl="1"/>
            <a:r>
              <a:rPr lang="en-US" dirty="0"/>
              <a:t>In progress – we have gotten MC input from both the exclusive and diffractive working groups that are being processed (or have already been processed) through the full IR simulation.</a:t>
            </a:r>
          </a:p>
        </p:txBody>
      </p:sp>
    </p:spTree>
    <p:extLst>
      <p:ext uri="{BB962C8B-B14F-4D97-AF65-F5344CB8AC3E}">
        <p14:creationId xmlns:p14="http://schemas.microsoft.com/office/powerpoint/2010/main" val="3675403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6435</TotalTime>
  <Words>183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Status of Far-Forward Group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Far-Forward Group</dc:title>
  <dc:creator>Jentsch, Alexander</dc:creator>
  <cp:lastModifiedBy>Jentsch, Alexander</cp:lastModifiedBy>
  <cp:revision>3</cp:revision>
  <dcterms:created xsi:type="dcterms:W3CDTF">2020-05-13T14:24:56Z</dcterms:created>
  <dcterms:modified xsi:type="dcterms:W3CDTF">2020-05-18T01:40:50Z</dcterms:modified>
</cp:coreProperties>
</file>