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92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B21C4-3E68-4E4E-B132-182B90F86AB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FE05F-9D40-4B73-B0BB-1587DE57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67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675C-58D3-43E2-B5B4-35D21D93B62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337E3-5883-4D8A-8FDD-2E313F7AD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521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675C-58D3-43E2-B5B4-35D21D93B62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337E3-5883-4D8A-8FDD-2E313F7AD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585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675C-58D3-43E2-B5B4-35D21D93B62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337E3-5883-4D8A-8FDD-2E313F7AD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8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675C-58D3-43E2-B5B4-35D21D93B62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337E3-5883-4D8A-8FDD-2E313F7AD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84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675C-58D3-43E2-B5B4-35D21D93B62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337E3-5883-4D8A-8FDD-2E313F7AD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898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675C-58D3-43E2-B5B4-35D21D93B62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337E3-5883-4D8A-8FDD-2E313F7AD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75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675C-58D3-43E2-B5B4-35D21D93B62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337E3-5883-4D8A-8FDD-2E313F7AD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03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675C-58D3-43E2-B5B4-35D21D93B62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337E3-5883-4D8A-8FDD-2E313F7AD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41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675C-58D3-43E2-B5B4-35D21D93B62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337E3-5883-4D8A-8FDD-2E313F7AD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56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675C-58D3-43E2-B5B4-35D21D93B62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337E3-5883-4D8A-8FDD-2E313F7AD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54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675C-58D3-43E2-B5B4-35D21D93B62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337E3-5883-4D8A-8FDD-2E313F7AD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2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6675C-58D3-43E2-B5B4-35D21D93B62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337E3-5883-4D8A-8FDD-2E313F7AD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04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820D341-664D-4FBB-ACE2-9191DD6D515C}"/>
              </a:ext>
            </a:extLst>
          </p:cNvPr>
          <p:cNvSpPr txBox="1"/>
          <p:nvPr/>
        </p:nvSpPr>
        <p:spPr>
          <a:xfrm>
            <a:off x="404083" y="604917"/>
            <a:ext cx="87399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Looking ahead to EIC YR Workshop #3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839D5D-1A9E-4A97-830A-B79BBF422F8B}"/>
              </a:ext>
            </a:extLst>
          </p:cNvPr>
          <p:cNvSpPr txBox="1"/>
          <p:nvPr/>
        </p:nvSpPr>
        <p:spPr>
          <a:xfrm>
            <a:off x="613573" y="1808690"/>
            <a:ext cx="793568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Overall goal: “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present mature studies of detector requirements from physics processes, balance detector concepts versus impact on physics measurements. Discuss possible systematics reduction among complementary detector choices. Complete final “to-do” list for YR(s)”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4CDAD9-3950-4B4D-ADE8-8EA39E967463}"/>
              </a:ext>
            </a:extLst>
          </p:cNvPr>
          <p:cNvSpPr txBox="1"/>
          <p:nvPr/>
        </p:nvSpPr>
        <p:spPr>
          <a:xfrm>
            <a:off x="970637" y="4908176"/>
            <a:ext cx="72215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Possibly a venue to hear global view from funding agencies on detectors activities?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604377-6D77-4669-87F2-49A25A537B70}"/>
              </a:ext>
            </a:extLst>
          </p:cNvPr>
          <p:cNvSpPr txBox="1"/>
          <p:nvPr/>
        </p:nvSpPr>
        <p:spPr>
          <a:xfrm>
            <a:off x="975698" y="3706786"/>
            <a:ext cx="7935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 that the common theme will shift to discussions of global issues that impact all (or a large number of) Physics and Detector Working Groups rather than individual ones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C0EBD2-DD29-42AC-9B8E-8D91223F5D06}"/>
              </a:ext>
            </a:extLst>
          </p:cNvPr>
          <p:cNvSpPr txBox="1"/>
          <p:nvPr/>
        </p:nvSpPr>
        <p:spPr>
          <a:xfrm>
            <a:off x="1158030" y="1249738"/>
            <a:ext cx="6246075" cy="373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 – 19 September at CUA/Washington DC (or remote?)</a:t>
            </a:r>
          </a:p>
        </p:txBody>
      </p:sp>
    </p:spTree>
    <p:extLst>
      <p:ext uri="{BB962C8B-B14F-4D97-AF65-F5344CB8AC3E}">
        <p14:creationId xmlns:p14="http://schemas.microsoft.com/office/powerpoint/2010/main" val="640001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</TotalTime>
  <Words>109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tanja</dc:creator>
  <cp:lastModifiedBy>tanja</cp:lastModifiedBy>
  <cp:revision>29</cp:revision>
  <dcterms:created xsi:type="dcterms:W3CDTF">2020-04-15T12:39:04Z</dcterms:created>
  <dcterms:modified xsi:type="dcterms:W3CDTF">2020-05-18T14:14:17Z</dcterms:modified>
</cp:coreProperties>
</file>