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152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C070F-2336-4E7F-9C36-89D501718D6F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76980-EF84-4593-A265-454504ADC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8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7E014-A430-40B8-9F46-709F710BFB16}" type="datetime1">
              <a:rPr lang="en-US" smtClean="0"/>
              <a:t>11/4/2014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CIELO - 2014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2C6F29D-A6CB-4CF0-B7DC-8585BE5E340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F499-6393-4B65-8239-4B4A4FA28B9A}" type="datetime1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CIELO - 2014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F29D-A6CB-4CF0-B7DC-8585BE5E34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C2367-F7BC-4687-B759-B44EA43E4739}" type="datetime1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CIELO - 2014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F29D-A6CB-4CF0-B7DC-8585BE5E34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B2C4-0891-415F-AC3F-1FD4A02B2C1D}" type="datetime1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CIELO - 2014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F29D-A6CB-4CF0-B7DC-8585BE5E340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F5AC-7167-4121-9FF0-C8B352D87676}" type="datetime1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en-US" smtClean="0"/>
              <a:t>CIELO - 2014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2C6F29D-A6CB-4CF0-B7DC-8585BE5E340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73F5-762F-4948-BC7F-C389122D87D5}" type="datetime1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CIELO - 2014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F29D-A6CB-4CF0-B7DC-8585BE5E340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7300-17EC-4A29-8C26-2A20F5188156}" type="datetime1">
              <a:rPr lang="en-US" smtClean="0"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CIELO - 2014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F29D-A6CB-4CF0-B7DC-8585BE5E340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4FFB-7188-4CAC-A535-2FCAD70F8559}" type="datetime1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CIELO - 2014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F29D-A6CB-4CF0-B7DC-8585BE5E34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935A-F773-49BD-94E1-72551F947FDF}" type="datetime1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CIELO - 2014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F29D-A6CB-4CF0-B7DC-8585BE5E34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0403F-0F7A-494C-B3E9-A121D70E826B}" type="datetime1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CIELO - 2014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F29D-A6CB-4CF0-B7DC-8585BE5E340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95A2B-743A-4D02-B2C5-E7FD64E589CA}" type="datetime1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en-US" smtClean="0"/>
              <a:t>CIELO - 2014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2C6F29D-A6CB-4CF0-B7DC-8585BE5E340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92BE688-3438-47E5-9771-3C29D125FFBD}" type="datetime1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CIELO - 2014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2C6F29D-A6CB-4CF0-B7DC-8585BE5E340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133600"/>
          </a:xfrm>
        </p:spPr>
        <p:txBody>
          <a:bodyPr>
            <a:normAutofit fontScale="92500" lnSpcReduction="20000"/>
          </a:bodyPr>
          <a:lstStyle/>
          <a:p>
            <a:r>
              <a:rPr lang="en-US" sz="3500" dirty="0" smtClean="0"/>
              <a:t>CR Lubitz</a:t>
            </a:r>
          </a:p>
          <a:p>
            <a:endParaRPr lang="en-US" dirty="0" smtClean="0"/>
          </a:p>
          <a:p>
            <a:r>
              <a:rPr lang="en-US" dirty="0" smtClean="0"/>
              <a:t>CSEWG/CIELO Meeting</a:t>
            </a:r>
          </a:p>
          <a:p>
            <a:r>
              <a:rPr lang="en-US" dirty="0" smtClean="0"/>
              <a:t>Brookhaven National Laboratory</a:t>
            </a:r>
          </a:p>
          <a:p>
            <a:r>
              <a:rPr lang="en-US" dirty="0" smtClean="0"/>
              <a:t>November 3–5, 2014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Frequency of Targeted/TSUNAMI Adjustments for CIELO Materials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67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often should they be made?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F3AD2-E625-429E-B429-6BDB32E32836}" type="datetime1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CIELO - 2014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F29D-A6CB-4CF0-B7DC-8585BE5E340F}" type="slidenum">
              <a:rPr lang="en-US" smtClean="0"/>
              <a:t>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Frequently!</a:t>
            </a:r>
          </a:p>
          <a:p>
            <a:pPr lvl="1"/>
            <a:r>
              <a:rPr lang="en-US" dirty="0" smtClean="0"/>
              <a:t>Because they’re easy to do.</a:t>
            </a:r>
          </a:p>
          <a:p>
            <a:r>
              <a:rPr lang="en-US" dirty="0" smtClean="0"/>
              <a:t>Adjustments will be necessary to compensate for:</a:t>
            </a:r>
          </a:p>
          <a:p>
            <a:pPr lvl="1"/>
            <a:r>
              <a:rPr lang="en-US" dirty="0" smtClean="0"/>
              <a:t>Any change to the data,</a:t>
            </a:r>
          </a:p>
          <a:p>
            <a:pPr lvl="1"/>
            <a:r>
              <a:rPr lang="en-US" dirty="0" smtClean="0"/>
              <a:t>Any change to the benchmark models,</a:t>
            </a:r>
          </a:p>
          <a:p>
            <a:pPr lvl="1"/>
            <a:r>
              <a:rPr lang="en-US" dirty="0" smtClean="0"/>
              <a:t>Any change to the collection of benchmark models used for an analysis.</a:t>
            </a:r>
          </a:p>
          <a:p>
            <a:r>
              <a:rPr lang="en-US" dirty="0" smtClean="0"/>
              <a:t>It will result in a lot of data, but it allows us to keep track precisely of what the effect is for each change.</a:t>
            </a:r>
          </a:p>
          <a:p>
            <a:pPr lvl="1"/>
            <a:r>
              <a:rPr lang="en-US" dirty="0" smtClean="0"/>
              <a:t>Example: ORNL1 with and without RP generated ESADs.</a:t>
            </a:r>
          </a:p>
          <a:p>
            <a:pPr lvl="1"/>
            <a:r>
              <a:rPr lang="en-US" dirty="0" smtClean="0"/>
              <a:t>“It’s fun to be fooled, but more fun to know…”</a:t>
            </a:r>
          </a:p>
        </p:txBody>
      </p:sp>
    </p:spTree>
    <p:extLst>
      <p:ext uri="{BB962C8B-B14F-4D97-AF65-F5344CB8AC3E}">
        <p14:creationId xmlns:p14="http://schemas.microsoft.com/office/powerpoint/2010/main" val="409279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Keeping Track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B2C4-0891-415F-AC3F-1FD4A02B2C1D}" type="datetime1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CIELO - 2014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F29D-A6CB-4CF0-B7DC-8585BE5E340F}" type="slidenum">
              <a:rPr lang="en-US" smtClean="0"/>
              <a:t>3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We need a CIELO-DB for database to keep track of the enormous number of files that CIELO will generate.</a:t>
            </a:r>
          </a:p>
          <a:p>
            <a:pPr lvl="1"/>
            <a:r>
              <a:rPr lang="en-US" dirty="0" smtClean="0"/>
              <a:t>Cannot be left to the individual evaluators! (a la ORNL1…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Natural job for SG38.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48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Covariances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B2C4-0891-415F-AC3F-1FD4A02B2C1D}" type="datetime1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CIELO - 2014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F29D-A6CB-4CF0-B7DC-8585BE5E340F}" type="slidenum">
              <a:rPr lang="en-US" smtClean="0"/>
              <a:t>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Question for the Experts:</a:t>
            </a:r>
          </a:p>
          <a:p>
            <a:pPr lvl="1"/>
            <a:r>
              <a:rPr lang="en-US" dirty="0" smtClean="0"/>
              <a:t>Is it necessary to change </a:t>
            </a:r>
            <a:r>
              <a:rPr lang="en-US" dirty="0" err="1" smtClean="0"/>
              <a:t>covariances</a:t>
            </a:r>
            <a:r>
              <a:rPr lang="en-US" dirty="0" smtClean="0"/>
              <a:t> as a result of targeted adjustment?</a:t>
            </a:r>
          </a:p>
          <a:p>
            <a:r>
              <a:rPr lang="en-US" dirty="0" smtClean="0"/>
              <a:t>My intuition says, “No.”</a:t>
            </a:r>
          </a:p>
          <a:p>
            <a:pPr lvl="1"/>
            <a:r>
              <a:rPr lang="en-US" dirty="0" smtClean="0"/>
              <a:t>Because the adjusted set is </a:t>
            </a:r>
            <a:r>
              <a:rPr lang="en-US" b="1" i="1" dirty="0" smtClean="0"/>
              <a:t>stochastically equivalent</a:t>
            </a:r>
            <a:r>
              <a:rPr lang="en-US" dirty="0"/>
              <a:t> </a:t>
            </a:r>
            <a:r>
              <a:rPr lang="en-US" dirty="0" smtClean="0"/>
              <a:t>to the original.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89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85</TotalTime>
  <Words>210</Words>
  <Application>Microsoft Office PowerPoint</Application>
  <PresentationFormat>On-screen Show (4:3)</PresentationFormat>
  <Paragraphs>34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Equity</vt:lpstr>
      <vt:lpstr>Frequency of Targeted/TSUNAMI Adjustments for CIELO Materials</vt:lpstr>
      <vt:lpstr>How often should they be made?</vt:lpstr>
      <vt:lpstr>Keeping Track</vt:lpstr>
      <vt:lpstr>Covariances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Frequency of Targeted/TSUNAMI Adjustments for CIELO Materials</dc:title>
  <dc:creator>Tim-Admin</dc:creator>
  <cp:lastModifiedBy>Tim-Admin</cp:lastModifiedBy>
  <cp:revision>5</cp:revision>
  <dcterms:created xsi:type="dcterms:W3CDTF">2014-11-04T13:42:27Z</dcterms:created>
  <dcterms:modified xsi:type="dcterms:W3CDTF">2014-11-04T15:08:03Z</dcterms:modified>
</cp:coreProperties>
</file>