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6" r:id="rId4"/>
    <p:sldId id="25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3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F5F47-A126-4677-ADE0-2DC1A943AE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21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F0C18-6E35-4989-8F2B-38C508F5C6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747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5BD7F-C159-40DB-8528-DD088BBEE4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031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0DD62-4CA2-4907-B782-838491677A6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76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86F55-97CE-40D1-8E4E-FDD0548CF0D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1925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E1BD0-A112-4F9F-9F47-FA5A03353C7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671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B5299-A964-4AC6-BC9C-2E42CC4D53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747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EFE58-F94F-40C5-AE76-BB8540D793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84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43DDD-ECC4-4085-BBE2-F653D748F3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605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3D8DE-E9D1-49BC-A3AC-3FBF1EEFDEE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2177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E6071-DE36-4D41-AF63-2CB347384FD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034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74499-96E6-4E4C-B959-7E26501E181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0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2F2B62-4A82-491F-8D94-892EC85B6EB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055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0510"/>
            <a:ext cx="7848600" cy="21336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chemeClr val="accent2"/>
                </a:solidFill>
              </a:rPr>
              <a:t>Mirror Nuclei Studies</a:t>
            </a:r>
            <a:br>
              <a:rPr lang="en-US" sz="5400" dirty="0" smtClean="0">
                <a:solidFill>
                  <a:schemeClr val="accent2"/>
                </a:solidFill>
              </a:rPr>
            </a:br>
            <a:r>
              <a:rPr lang="en-US" sz="5400" dirty="0" smtClean="0">
                <a:solidFill>
                  <a:schemeClr val="accent2"/>
                </a:solidFill>
              </a:rPr>
              <a:t>XUNDL/ENSDF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905000"/>
            <a:ext cx="8763000" cy="5334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cs typeface="Times New Roman" pitchFamily="18" charset="0"/>
              </a:rPr>
              <a:t>J.H. Kelley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9151044"/>
              </p:ext>
            </p:extLst>
          </p:nvPr>
        </p:nvGraphicFramePr>
        <p:xfrm>
          <a:off x="7351844" y="5410200"/>
          <a:ext cx="1792156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CorelDRAW" r:id="rId3" imgW="1920240" imgH="1553978" progId="CorelDRAW.Graphic.9">
                  <p:embed/>
                </p:oleObj>
              </mc:Choice>
              <mc:Fallback>
                <p:oleObj name="CorelDRAW" r:id="rId3" imgW="1920240" imgH="1553978" progId="CorelDRAW.Graphic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1844" y="5410200"/>
                        <a:ext cx="1792156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2430462"/>
            <a:ext cx="745807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52825"/>
            <a:ext cx="8713347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105400" y="5029200"/>
            <a:ext cx="3886200" cy="228600"/>
          </a:xfrm>
          <a:prstGeom prst="rect">
            <a:avLst/>
          </a:prstGeom>
          <a:solidFill>
            <a:schemeClr val="accent1">
              <a:tint val="66000"/>
              <a:satMod val="160000"/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70850" y="5273266"/>
            <a:ext cx="6096000" cy="289334"/>
          </a:xfrm>
          <a:prstGeom prst="rect">
            <a:avLst/>
          </a:prstGeom>
          <a:solidFill>
            <a:schemeClr val="accent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4800" y="6019800"/>
            <a:ext cx="7239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This material is based upon work supported by the U.S. Department of Energy, Office of Science, Office of Nuclear Physics.</a:t>
            </a:r>
          </a:p>
        </p:txBody>
      </p:sp>
    </p:spTree>
    <p:extLst>
      <p:ext uri="{BB962C8B-B14F-4D97-AF65-F5344CB8AC3E}">
        <p14:creationId xmlns:p14="http://schemas.microsoft.com/office/powerpoint/2010/main" val="49124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001000" cy="56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00400" y="1066800"/>
            <a:ext cx="1371600" cy="381000"/>
          </a:xfrm>
          <a:prstGeom prst="rect">
            <a:avLst/>
          </a:prstGeom>
          <a:solidFill>
            <a:srgbClr val="FF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r>
              <a:rPr lang="en-US" dirty="0" smtClean="0"/>
              <a:t>Such indirect approaches are becoming common. 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Is there a general policy?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96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43</Words>
  <Application>Microsoft Office PowerPoint</Application>
  <PresentationFormat>On-screen Show (4:3)</PresentationFormat>
  <Paragraphs>7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Office Theme</vt:lpstr>
      <vt:lpstr>Default Design</vt:lpstr>
      <vt:lpstr>CorelDRAW</vt:lpstr>
      <vt:lpstr>Mirror Nuclei Studies XUNDL/ENSDF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Mirror Nuclei Studies XUNDL/ENSDF</dc:title>
  <dc:creator>Ned</dc:creator>
  <cp:lastModifiedBy>Ned</cp:lastModifiedBy>
  <cp:revision>5</cp:revision>
  <dcterms:created xsi:type="dcterms:W3CDTF">2006-08-16T00:00:00Z</dcterms:created>
  <dcterms:modified xsi:type="dcterms:W3CDTF">2014-10-27T18:09:42Z</dcterms:modified>
</cp:coreProperties>
</file>