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11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510"/>
            <a:ext cx="7848600" cy="2133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5400" dirty="0" smtClean="0">
                <a:solidFill>
                  <a:schemeClr val="accent2"/>
                </a:solidFill>
              </a:rPr>
              <a:t>NSR</a:t>
            </a:r>
            <a:br>
              <a:rPr lang="en-US" sz="5400" dirty="0" smtClean="0">
                <a:solidFill>
                  <a:schemeClr val="accent2"/>
                </a:solidFill>
              </a:rPr>
            </a:br>
            <a:r>
              <a:rPr lang="en-US" sz="5400" dirty="0" smtClean="0">
                <a:solidFill>
                  <a:schemeClr val="accent2"/>
                </a:solidFill>
              </a:rPr>
              <a:t>Restraint</a:t>
            </a:r>
            <a:r>
              <a:rPr lang="en-US" sz="5400" dirty="0" smtClean="0">
                <a:solidFill>
                  <a:schemeClr val="accent2"/>
                </a:solidFill>
              </a:rPr>
              <a:t> </a:t>
            </a:r>
            <a:r>
              <a:rPr lang="en-US" sz="5400" dirty="0" smtClean="0">
                <a:solidFill>
                  <a:schemeClr val="accent2"/>
                </a:solidFill>
              </a:rPr>
              <a:t>in key wording?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905000"/>
            <a:ext cx="8763000" cy="5334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cs typeface="Times New Roman" pitchFamily="18" charset="0"/>
              </a:rPr>
              <a:t>J.H. Kelley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403508"/>
              </p:ext>
            </p:extLst>
          </p:nvPr>
        </p:nvGraphicFramePr>
        <p:xfrm>
          <a:off x="7351844" y="5410200"/>
          <a:ext cx="1792156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orelDRAW" r:id="rId3" imgW="1920240" imgH="1553978" progId="CorelDRAW.Graphic.9">
                  <p:embed/>
                </p:oleObj>
              </mc:Choice>
              <mc:Fallback>
                <p:oleObj name="CorelDRAW" r:id="rId3" imgW="1920240" imgH="1553978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844" y="5410200"/>
                        <a:ext cx="1792156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14613"/>
            <a:ext cx="7010400" cy="297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6019800"/>
            <a:ext cx="7239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material is based upon work supported by the U.S. Department of Energy, Office of Science, Office of Nuclear Physics.</a:t>
            </a:r>
          </a:p>
        </p:txBody>
      </p:sp>
    </p:spTree>
    <p:extLst>
      <p:ext uri="{BB962C8B-B14F-4D97-AF65-F5344CB8AC3E}">
        <p14:creationId xmlns:p14="http://schemas.microsoft.com/office/powerpoint/2010/main" val="41370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" y="1295400"/>
            <a:ext cx="8715376" cy="440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050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12</a:t>
            </a:r>
            <a:r>
              <a:rPr lang="en-US" dirty="0" smtClean="0"/>
              <a:t>C(</a:t>
            </a:r>
            <a:r>
              <a:rPr lang="en-US" dirty="0" err="1" smtClean="0"/>
              <a:t>p,p</a:t>
            </a:r>
            <a:r>
              <a:rPr lang="en-US" dirty="0" smtClean="0"/>
              <a:t>) is cited as background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599"/>
            <a:ext cx="2743200" cy="477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381" y="1600200"/>
            <a:ext cx="3778069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81200" y="2971800"/>
            <a:ext cx="533400" cy="228600"/>
          </a:xfrm>
          <a:prstGeom prst="rect">
            <a:avLst/>
          </a:prstGeom>
          <a:solidFill>
            <a:srgbClr val="FFFF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920224"/>
            <a:ext cx="56038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133600"/>
            <a:ext cx="56038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486400" y="2743200"/>
            <a:ext cx="2971800" cy="228599"/>
          </a:xfrm>
          <a:prstGeom prst="rect">
            <a:avLst/>
          </a:prstGeom>
          <a:solidFill>
            <a:srgbClr val="FFFF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24400" y="3816241"/>
            <a:ext cx="990600" cy="325941"/>
          </a:xfrm>
          <a:prstGeom prst="rect">
            <a:avLst/>
          </a:prstGeom>
          <a:solidFill>
            <a:srgbClr val="FFFF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24400" y="50292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No substantive comments on </a:t>
            </a:r>
            <a:r>
              <a:rPr lang="en-US" sz="2400" baseline="30000" dirty="0" smtClean="0">
                <a:solidFill>
                  <a:srgbClr val="FF0000"/>
                </a:solidFill>
              </a:rPr>
              <a:t>12</a:t>
            </a:r>
            <a:r>
              <a:rPr lang="en-US" sz="2400" dirty="0" smtClean="0">
                <a:solidFill>
                  <a:srgbClr val="FF0000"/>
                </a:solidFill>
              </a:rPr>
              <a:t>C, </a:t>
            </a:r>
            <a:r>
              <a:rPr lang="en-US" sz="2400" baseline="30000" dirty="0" smtClean="0">
                <a:solidFill>
                  <a:srgbClr val="FF0000"/>
                </a:solidFill>
              </a:rPr>
              <a:t>16</a:t>
            </a:r>
            <a:r>
              <a:rPr lang="en-US" sz="2400" dirty="0" smtClean="0">
                <a:solidFill>
                  <a:srgbClr val="FF0000"/>
                </a:solidFill>
              </a:rPr>
              <a:t>O or </a:t>
            </a:r>
            <a:r>
              <a:rPr lang="en-US" sz="2400" baseline="30000" dirty="0" smtClean="0">
                <a:solidFill>
                  <a:srgbClr val="FF0000"/>
                </a:solidFill>
              </a:rPr>
              <a:t>27</a:t>
            </a:r>
            <a:r>
              <a:rPr lang="en-US" sz="2400" dirty="0" smtClean="0">
                <a:solidFill>
                  <a:srgbClr val="FF0000"/>
                </a:solidFill>
              </a:rPr>
              <a:t>Al.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2489200"/>
            <a:ext cx="1017587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2391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44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CorelDRAW</vt:lpstr>
      <vt:lpstr>NSR Restraint in key wording?</vt:lpstr>
      <vt:lpstr>PowerPoint Presentation</vt:lpstr>
      <vt:lpstr>12C(p,p) is cited as background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NSR Too general in key wording?</dc:title>
  <dc:creator>Ned</dc:creator>
  <cp:lastModifiedBy>Ned</cp:lastModifiedBy>
  <cp:revision>4</cp:revision>
  <dcterms:created xsi:type="dcterms:W3CDTF">2006-08-16T00:00:00Z</dcterms:created>
  <dcterms:modified xsi:type="dcterms:W3CDTF">2014-10-27T18:06:18Z</dcterms:modified>
</cp:coreProperties>
</file>