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A1B5F-CB58-4D29-A358-2FAA0349F934}" v="4" dt="2020-07-14T15:58:45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133" d="100"/>
          <a:sy n="133" d="100"/>
        </p:scale>
        <p:origin x="132" y="21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cace, Daniel" userId="f8f8543c-52a2-4308-a94a-73c5c6c400f9" providerId="ADAL" clId="{C63A1B5F-CB58-4D29-A358-2FAA0349F934}"/>
    <pc:docChg chg="custSel modSld">
      <pc:chgData name="Cacace, Daniel" userId="f8f8543c-52a2-4308-a94a-73c5c6c400f9" providerId="ADAL" clId="{C63A1B5F-CB58-4D29-A358-2FAA0349F934}" dt="2020-07-14T16:03:57.346" v="298" actId="20577"/>
      <pc:docMkLst>
        <pc:docMk/>
      </pc:docMkLst>
      <pc:sldChg chg="addSp delSp modSp">
        <pc:chgData name="Cacace, Daniel" userId="f8f8543c-52a2-4308-a94a-73c5c6c400f9" providerId="ADAL" clId="{C63A1B5F-CB58-4D29-A358-2FAA0349F934}" dt="2020-07-14T16:03:57.346" v="298" actId="20577"/>
        <pc:sldMkLst>
          <pc:docMk/>
          <pc:sldMk cId="2466396411" sldId="256"/>
        </pc:sldMkLst>
        <pc:spChg chg="add del mod">
          <ac:chgData name="Cacace, Daniel" userId="f8f8543c-52a2-4308-a94a-73c5c6c400f9" providerId="ADAL" clId="{C63A1B5F-CB58-4D29-A358-2FAA0349F934}" dt="2020-07-14T15:57:09.927" v="5"/>
          <ac:spMkLst>
            <pc:docMk/>
            <pc:sldMk cId="2466396411" sldId="256"/>
            <ac:spMk id="3" creationId="{E865142C-1617-473E-8295-BC7A34EF0A90}"/>
          </ac:spMkLst>
        </pc:spChg>
        <pc:spChg chg="mod">
          <ac:chgData name="Cacace, Daniel" userId="f8f8543c-52a2-4308-a94a-73c5c6c400f9" providerId="ADAL" clId="{C63A1B5F-CB58-4D29-A358-2FAA0349F934}" dt="2020-07-14T15:56:57.521" v="1" actId="20577"/>
          <ac:spMkLst>
            <pc:docMk/>
            <pc:sldMk cId="2466396411" sldId="256"/>
            <ac:spMk id="4" creationId="{1A4E5BF4-1541-4DDD-982F-8A24A3020209}"/>
          </ac:spMkLst>
        </pc:spChg>
        <pc:spChg chg="add del mod">
          <ac:chgData name="Cacace, Daniel" userId="f8f8543c-52a2-4308-a94a-73c5c6c400f9" providerId="ADAL" clId="{C63A1B5F-CB58-4D29-A358-2FAA0349F934}" dt="2020-07-14T15:58:35.688" v="6"/>
          <ac:spMkLst>
            <pc:docMk/>
            <pc:sldMk cId="2466396411" sldId="256"/>
            <ac:spMk id="5" creationId="{734D02FF-4071-4EC8-9B1E-9E95A52E7AB3}"/>
          </ac:spMkLst>
        </pc:spChg>
        <pc:spChg chg="del mod">
          <ac:chgData name="Cacace, Daniel" userId="f8f8543c-52a2-4308-a94a-73c5c6c400f9" providerId="ADAL" clId="{C63A1B5F-CB58-4D29-A358-2FAA0349F934}" dt="2020-07-14T15:57:09.927" v="5"/>
          <ac:spMkLst>
            <pc:docMk/>
            <pc:sldMk cId="2466396411" sldId="256"/>
            <ac:spMk id="7" creationId="{20505DF6-6B89-407C-A19E-51EB75A6C7C6}"/>
          </ac:spMkLst>
        </pc:spChg>
        <pc:spChg chg="add mod">
          <ac:chgData name="Cacace, Daniel" userId="f8f8543c-52a2-4308-a94a-73c5c6c400f9" providerId="ADAL" clId="{C63A1B5F-CB58-4D29-A358-2FAA0349F934}" dt="2020-07-14T16:03:57.346" v="298" actId="20577"/>
          <ac:spMkLst>
            <pc:docMk/>
            <pc:sldMk cId="2466396411" sldId="256"/>
            <ac:spMk id="8" creationId="{38DFA1FF-45FC-44C2-B82A-85D3F43B62EC}"/>
          </ac:spMkLst>
        </pc:spChg>
        <pc:picChg chg="del">
          <ac:chgData name="Cacace, Daniel" userId="f8f8543c-52a2-4308-a94a-73c5c6c400f9" providerId="ADAL" clId="{C63A1B5F-CB58-4D29-A358-2FAA0349F934}" dt="2020-07-14T15:57:01.231" v="2" actId="478"/>
          <ac:picMkLst>
            <pc:docMk/>
            <pc:sldMk cId="2466396411" sldId="256"/>
            <ac:picMk id="6" creationId="{15D5991C-672E-4057-BDA7-B7EFEBE34D46}"/>
          </ac:picMkLst>
        </pc:picChg>
        <pc:picChg chg="del">
          <ac:chgData name="Cacace, Daniel" userId="f8f8543c-52a2-4308-a94a-73c5c6c400f9" providerId="ADAL" clId="{C63A1B5F-CB58-4D29-A358-2FAA0349F934}" dt="2020-07-14T15:57:05.434" v="4" actId="478"/>
          <ac:picMkLst>
            <pc:docMk/>
            <pc:sldMk cId="2466396411" sldId="256"/>
            <ac:picMk id="9" creationId="{469F21CF-B109-427A-80FE-C06AE4C143D1}"/>
          </ac:picMkLst>
        </pc:picChg>
        <pc:picChg chg="add mod">
          <ac:chgData name="Cacace, Daniel" userId="f8f8543c-52a2-4308-a94a-73c5c6c400f9" providerId="ADAL" clId="{C63A1B5F-CB58-4D29-A358-2FAA0349F934}" dt="2020-07-14T15:58:45.229" v="7"/>
          <ac:picMkLst>
            <pc:docMk/>
            <pc:sldMk cId="2466396411" sldId="256"/>
            <ac:picMk id="10" creationId="{B8DD2B96-FED2-4542-86DE-F9F7A1D8E273}"/>
          </ac:picMkLst>
        </pc:picChg>
      </pc:sldChg>
    </pc:docChg>
  </pc:docChgLst>
  <pc:docChgLst>
    <pc:chgData name="Daniel Cacace" userId="f8f8543c-52a2-4308-a94a-73c5c6c400f9" providerId="ADAL" clId="{4920EF4C-73D5-4F62-8906-C7C50DB35735}"/>
    <pc:docChg chg="custSel addSld delSld modSld delSection modSection">
      <pc:chgData name="Daniel Cacace" userId="f8f8543c-52a2-4308-a94a-73c5c6c400f9" providerId="ADAL" clId="{4920EF4C-73D5-4F62-8906-C7C50DB35735}" dt="2020-05-01T15:37:01.931" v="257" actId="1076"/>
      <pc:docMkLst>
        <pc:docMk/>
      </pc:docMkLst>
      <pc:sldChg chg="addSp delSp modSp add">
        <pc:chgData name="Daniel Cacace" userId="f8f8543c-52a2-4308-a94a-73c5c6c400f9" providerId="ADAL" clId="{4920EF4C-73D5-4F62-8906-C7C50DB35735}" dt="2020-05-01T15:37:01.931" v="257" actId="1076"/>
        <pc:sldMkLst>
          <pc:docMk/>
          <pc:sldMk cId="2466396411" sldId="256"/>
        </pc:sldMkLst>
        <pc:spChg chg="del">
          <ac:chgData name="Daniel Cacace" userId="f8f8543c-52a2-4308-a94a-73c5c6c400f9" providerId="ADAL" clId="{4920EF4C-73D5-4F62-8906-C7C50DB35735}" dt="2020-05-01T15:27:29.411" v="25"/>
          <ac:spMkLst>
            <pc:docMk/>
            <pc:sldMk cId="2466396411" sldId="256"/>
            <ac:spMk id="2" creationId="{1BB3D45B-8E15-4BE9-9971-151B891F971A}"/>
          </ac:spMkLst>
        </pc:spChg>
        <pc:spChg chg="del">
          <ac:chgData name="Daniel Cacace" userId="f8f8543c-52a2-4308-a94a-73c5c6c400f9" providerId="ADAL" clId="{4920EF4C-73D5-4F62-8906-C7C50DB35735}" dt="2020-05-01T15:27:29.411" v="25"/>
          <ac:spMkLst>
            <pc:docMk/>
            <pc:sldMk cId="2466396411" sldId="256"/>
            <ac:spMk id="3" creationId="{D6A6F6A8-68BC-4094-BF86-6E6FB3E1EF1D}"/>
          </ac:spMkLst>
        </pc:spChg>
        <pc:spChg chg="add mod">
          <ac:chgData name="Daniel Cacace" userId="f8f8543c-52a2-4308-a94a-73c5c6c400f9" providerId="ADAL" clId="{4920EF4C-73D5-4F62-8906-C7C50DB35735}" dt="2020-05-01T15:27:48.600" v="60" actId="20577"/>
          <ac:spMkLst>
            <pc:docMk/>
            <pc:sldMk cId="2466396411" sldId="256"/>
            <ac:spMk id="4" creationId="{1A4E5BF4-1541-4DDD-982F-8A24A3020209}"/>
          </ac:spMkLst>
        </pc:spChg>
        <pc:spChg chg="add del mod">
          <ac:chgData name="Daniel Cacace" userId="f8f8543c-52a2-4308-a94a-73c5c6c400f9" providerId="ADAL" clId="{4920EF4C-73D5-4F62-8906-C7C50DB35735}" dt="2020-05-01T15:28:57.205" v="61"/>
          <ac:spMkLst>
            <pc:docMk/>
            <pc:sldMk cId="2466396411" sldId="256"/>
            <ac:spMk id="5" creationId="{6612EB35-9E0D-4915-8580-3EB51379B7A6}"/>
          </ac:spMkLst>
        </pc:spChg>
        <pc:spChg chg="add mod">
          <ac:chgData name="Daniel Cacace" userId="f8f8543c-52a2-4308-a94a-73c5c6c400f9" providerId="ADAL" clId="{4920EF4C-73D5-4F62-8906-C7C50DB35735}" dt="2020-05-01T15:34:17.336" v="246" actId="20577"/>
          <ac:spMkLst>
            <pc:docMk/>
            <pc:sldMk cId="2466396411" sldId="256"/>
            <ac:spMk id="7" creationId="{20505DF6-6B89-407C-A19E-51EB75A6C7C6}"/>
          </ac:spMkLst>
        </pc:spChg>
        <pc:picChg chg="add mod">
          <ac:chgData name="Daniel Cacace" userId="f8f8543c-52a2-4308-a94a-73c5c6c400f9" providerId="ADAL" clId="{4920EF4C-73D5-4F62-8906-C7C50DB35735}" dt="2020-05-01T15:28:57.205" v="61"/>
          <ac:picMkLst>
            <pc:docMk/>
            <pc:sldMk cId="2466396411" sldId="256"/>
            <ac:picMk id="6" creationId="{15D5991C-672E-4057-BDA7-B7EFEBE34D46}"/>
          </ac:picMkLst>
        </pc:picChg>
        <pc:picChg chg="add del mod">
          <ac:chgData name="Daniel Cacace" userId="f8f8543c-52a2-4308-a94a-73c5c6c400f9" providerId="ADAL" clId="{4920EF4C-73D5-4F62-8906-C7C50DB35735}" dt="2020-05-01T15:36:43.209" v="251" actId="478"/>
          <ac:picMkLst>
            <pc:docMk/>
            <pc:sldMk cId="2466396411" sldId="256"/>
            <ac:picMk id="8" creationId="{710E85FA-E466-4F3E-A9D0-637289DB9367}"/>
          </ac:picMkLst>
        </pc:picChg>
        <pc:picChg chg="add mod">
          <ac:chgData name="Daniel Cacace" userId="f8f8543c-52a2-4308-a94a-73c5c6c400f9" providerId="ADAL" clId="{4920EF4C-73D5-4F62-8906-C7C50DB35735}" dt="2020-05-01T15:37:01.931" v="257" actId="1076"/>
          <ac:picMkLst>
            <pc:docMk/>
            <pc:sldMk cId="2466396411" sldId="256"/>
            <ac:picMk id="9" creationId="{469F21CF-B109-427A-80FE-C06AE4C143D1}"/>
          </ac:picMkLst>
        </pc:picChg>
      </pc:sldChg>
      <pc:sldChg chg="del">
        <pc:chgData name="Daniel Cacace" userId="f8f8543c-52a2-4308-a94a-73c5c6c400f9" providerId="ADAL" clId="{4920EF4C-73D5-4F62-8906-C7C50DB35735}" dt="2020-05-01T15:27:12.245" v="1" actId="2696"/>
        <pc:sldMkLst>
          <pc:docMk/>
          <pc:sldMk cId="1661366480" sldId="257"/>
        </pc:sldMkLst>
      </pc:sldChg>
      <pc:sldChg chg="del">
        <pc:chgData name="Daniel Cacace" userId="f8f8543c-52a2-4308-a94a-73c5c6c400f9" providerId="ADAL" clId="{4920EF4C-73D5-4F62-8906-C7C50DB35735}" dt="2020-05-01T15:27:12.614" v="3" actId="2696"/>
        <pc:sldMkLst>
          <pc:docMk/>
          <pc:sldMk cId="122730503" sldId="265"/>
        </pc:sldMkLst>
      </pc:sldChg>
      <pc:sldChg chg="del">
        <pc:chgData name="Daniel Cacace" userId="f8f8543c-52a2-4308-a94a-73c5c6c400f9" providerId="ADAL" clId="{4920EF4C-73D5-4F62-8906-C7C50DB35735}" dt="2020-05-01T15:27:12.808" v="4" actId="2696"/>
        <pc:sldMkLst>
          <pc:docMk/>
          <pc:sldMk cId="3034641173" sldId="266"/>
        </pc:sldMkLst>
      </pc:sldChg>
      <pc:sldChg chg="del">
        <pc:chgData name="Daniel Cacace" userId="f8f8543c-52a2-4308-a94a-73c5c6c400f9" providerId="ADAL" clId="{4920EF4C-73D5-4F62-8906-C7C50DB35735}" dt="2020-05-01T15:27:13.007" v="5" actId="2696"/>
        <pc:sldMkLst>
          <pc:docMk/>
          <pc:sldMk cId="2064336524" sldId="267"/>
        </pc:sldMkLst>
      </pc:sldChg>
      <pc:sldChg chg="del">
        <pc:chgData name="Daniel Cacace" userId="f8f8543c-52a2-4308-a94a-73c5c6c400f9" providerId="ADAL" clId="{4920EF4C-73D5-4F62-8906-C7C50DB35735}" dt="2020-05-01T15:27:13.444" v="7" actId="2696"/>
        <pc:sldMkLst>
          <pc:docMk/>
          <pc:sldMk cId="4159141017" sldId="268"/>
        </pc:sldMkLst>
      </pc:sldChg>
      <pc:sldChg chg="del">
        <pc:chgData name="Daniel Cacace" userId="f8f8543c-52a2-4308-a94a-73c5c6c400f9" providerId="ADAL" clId="{4920EF4C-73D5-4F62-8906-C7C50DB35735}" dt="2020-05-01T15:27:13.227" v="6" actId="2696"/>
        <pc:sldMkLst>
          <pc:docMk/>
          <pc:sldMk cId="1418271334" sldId="269"/>
        </pc:sldMkLst>
      </pc:sldChg>
      <pc:sldChg chg="del">
        <pc:chgData name="Daniel Cacace" userId="f8f8543c-52a2-4308-a94a-73c5c6c400f9" providerId="ADAL" clId="{4920EF4C-73D5-4F62-8906-C7C50DB35735}" dt="2020-05-01T15:27:13.616" v="8" actId="2696"/>
        <pc:sldMkLst>
          <pc:docMk/>
          <pc:sldMk cId="3336183726" sldId="270"/>
        </pc:sldMkLst>
      </pc:sldChg>
      <pc:sldChg chg="del">
        <pc:chgData name="Daniel Cacace" userId="f8f8543c-52a2-4308-a94a-73c5c6c400f9" providerId="ADAL" clId="{4920EF4C-73D5-4F62-8906-C7C50DB35735}" dt="2020-05-01T15:27:14.034" v="10" actId="2696"/>
        <pc:sldMkLst>
          <pc:docMk/>
          <pc:sldMk cId="3019778451" sldId="272"/>
        </pc:sldMkLst>
      </pc:sldChg>
      <pc:sldChg chg="del">
        <pc:chgData name="Daniel Cacace" userId="f8f8543c-52a2-4308-a94a-73c5c6c400f9" providerId="ADAL" clId="{4920EF4C-73D5-4F62-8906-C7C50DB35735}" dt="2020-05-01T15:27:15.038" v="15" actId="2696"/>
        <pc:sldMkLst>
          <pc:docMk/>
          <pc:sldMk cId="2308870860" sldId="277"/>
        </pc:sldMkLst>
      </pc:sldChg>
      <pc:sldChg chg="del">
        <pc:chgData name="Daniel Cacace" userId="f8f8543c-52a2-4308-a94a-73c5c6c400f9" providerId="ADAL" clId="{4920EF4C-73D5-4F62-8906-C7C50DB35735}" dt="2020-05-01T15:27:15.223" v="16" actId="2696"/>
        <pc:sldMkLst>
          <pc:docMk/>
          <pc:sldMk cId="3528597674" sldId="278"/>
        </pc:sldMkLst>
      </pc:sldChg>
      <pc:sldChg chg="del">
        <pc:chgData name="Daniel Cacace" userId="f8f8543c-52a2-4308-a94a-73c5c6c400f9" providerId="ADAL" clId="{4920EF4C-73D5-4F62-8906-C7C50DB35735}" dt="2020-05-01T15:27:15.724" v="17" actId="2696"/>
        <pc:sldMkLst>
          <pc:docMk/>
          <pc:sldMk cId="3476126307" sldId="279"/>
        </pc:sldMkLst>
      </pc:sldChg>
      <pc:sldChg chg="del">
        <pc:chgData name="Daniel Cacace" userId="f8f8543c-52a2-4308-a94a-73c5c6c400f9" providerId="ADAL" clId="{4920EF4C-73D5-4F62-8906-C7C50DB35735}" dt="2020-05-01T15:27:15.845" v="19" actId="2696"/>
        <pc:sldMkLst>
          <pc:docMk/>
          <pc:sldMk cId="1613824176" sldId="282"/>
        </pc:sldMkLst>
      </pc:sldChg>
      <pc:sldChg chg="del">
        <pc:chgData name="Daniel Cacace" userId="f8f8543c-52a2-4308-a94a-73c5c6c400f9" providerId="ADAL" clId="{4920EF4C-73D5-4F62-8906-C7C50DB35735}" dt="2020-05-01T15:27:15.880" v="20" actId="2696"/>
        <pc:sldMkLst>
          <pc:docMk/>
          <pc:sldMk cId="4203583606" sldId="293"/>
        </pc:sldMkLst>
      </pc:sldChg>
      <pc:sldChg chg="del">
        <pc:chgData name="Daniel Cacace" userId="f8f8543c-52a2-4308-a94a-73c5c6c400f9" providerId="ADAL" clId="{4920EF4C-73D5-4F62-8906-C7C50DB35735}" dt="2020-05-01T15:27:14.223" v="11" actId="2696"/>
        <pc:sldMkLst>
          <pc:docMk/>
          <pc:sldMk cId="2047266546" sldId="302"/>
        </pc:sldMkLst>
      </pc:sldChg>
      <pc:sldChg chg="del">
        <pc:chgData name="Daniel Cacace" userId="f8f8543c-52a2-4308-a94a-73c5c6c400f9" providerId="ADAL" clId="{4920EF4C-73D5-4F62-8906-C7C50DB35735}" dt="2020-05-01T15:27:13.813" v="9" actId="2696"/>
        <pc:sldMkLst>
          <pc:docMk/>
          <pc:sldMk cId="3050539653" sldId="304"/>
        </pc:sldMkLst>
      </pc:sldChg>
      <pc:sldChg chg="del">
        <pc:chgData name="Daniel Cacace" userId="f8f8543c-52a2-4308-a94a-73c5c6c400f9" providerId="ADAL" clId="{4920EF4C-73D5-4F62-8906-C7C50DB35735}" dt="2020-05-01T15:27:14.431" v="12" actId="2696"/>
        <pc:sldMkLst>
          <pc:docMk/>
          <pc:sldMk cId="433470290" sldId="305"/>
        </pc:sldMkLst>
      </pc:sldChg>
      <pc:sldChg chg="del">
        <pc:chgData name="Daniel Cacace" userId="f8f8543c-52a2-4308-a94a-73c5c6c400f9" providerId="ADAL" clId="{4920EF4C-73D5-4F62-8906-C7C50DB35735}" dt="2020-05-01T15:27:15.798" v="18" actId="2696"/>
        <pc:sldMkLst>
          <pc:docMk/>
          <pc:sldMk cId="3766044515" sldId="306"/>
        </pc:sldMkLst>
      </pc:sldChg>
      <pc:sldChg chg="del">
        <pc:chgData name="Daniel Cacace" userId="f8f8543c-52a2-4308-a94a-73c5c6c400f9" providerId="ADAL" clId="{4920EF4C-73D5-4F62-8906-C7C50DB35735}" dt="2020-05-01T15:27:12.406" v="2" actId="2696"/>
        <pc:sldMkLst>
          <pc:docMk/>
          <pc:sldMk cId="1604926691" sldId="310"/>
        </pc:sldMkLst>
      </pc:sldChg>
      <pc:sldChg chg="del">
        <pc:chgData name="Daniel Cacace" userId="f8f8543c-52a2-4308-a94a-73c5c6c400f9" providerId="ADAL" clId="{4920EF4C-73D5-4F62-8906-C7C50DB35735}" dt="2020-05-01T15:27:11.938" v="0" actId="2696"/>
        <pc:sldMkLst>
          <pc:docMk/>
          <pc:sldMk cId="50088997" sldId="323"/>
        </pc:sldMkLst>
      </pc:sldChg>
      <pc:sldChg chg="del">
        <pc:chgData name="Daniel Cacace" userId="f8f8543c-52a2-4308-a94a-73c5c6c400f9" providerId="ADAL" clId="{4920EF4C-73D5-4F62-8906-C7C50DB35735}" dt="2020-05-01T15:27:14.637" v="13" actId="2696"/>
        <pc:sldMkLst>
          <pc:docMk/>
          <pc:sldMk cId="1679565886" sldId="326"/>
        </pc:sldMkLst>
      </pc:sldChg>
      <pc:sldChg chg="del">
        <pc:chgData name="Daniel Cacace" userId="f8f8543c-52a2-4308-a94a-73c5c6c400f9" providerId="ADAL" clId="{4920EF4C-73D5-4F62-8906-C7C50DB35735}" dt="2020-05-01T15:27:14.837" v="14" actId="2696"/>
        <pc:sldMkLst>
          <pc:docMk/>
          <pc:sldMk cId="1913514756" sldId="3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73B91-3936-43D2-B603-5074F4CE899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FCD79-3B25-4FDB-842F-31ADE648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0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0993F1A-34DE-4031-9AC8-D561E49155FB}"/>
              </a:ext>
            </a:extLst>
          </p:cNvPr>
          <p:cNvSpPr/>
          <p:nvPr userDrawn="1"/>
        </p:nvSpPr>
        <p:spPr>
          <a:xfrm>
            <a:off x="457200" y="457200"/>
            <a:ext cx="13716000" cy="36576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07072D-4570-4C33-879C-CDDE79FBA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343400"/>
            <a:ext cx="13716000" cy="297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00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0A5AF-31FA-4A7C-AD67-E5453EDC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92D5-DD4A-4899-896C-A3AB2AA63C7D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9E53C-9B82-488E-966D-DC13B6CE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4C034-BF31-47E5-80E8-EF8BED027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5BD14F-9400-4A97-9CCE-D54773B87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57200"/>
            <a:ext cx="13716000" cy="3657600"/>
          </a:xfrm>
        </p:spPr>
        <p:txBody>
          <a:bodyPr wrap="none"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55F98B2-F903-4E97-9DCE-FCE6E72BCB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600" y="685800"/>
            <a:ext cx="3251200" cy="1828800"/>
          </a:xfrm>
          <a:prstGeom prst="rect">
            <a:avLst/>
          </a:prstGeom>
          <a:effectLst>
            <a:innerShdw blurRad="63500" dist="50800" dir="13500000">
              <a:srgbClr val="00B0F0">
                <a:alpha val="5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58308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14173200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568" y="4572000"/>
            <a:ext cx="14175232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52046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14173200" cy="19019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568" y="3502152"/>
            <a:ext cx="14175232" cy="19019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26568" y="5632704"/>
            <a:ext cx="14175232" cy="19019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75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14173200" cy="137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971800"/>
            <a:ext cx="14175232" cy="137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26568" y="4572000"/>
            <a:ext cx="14175232" cy="137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14C37122-D4D3-4DE1-8D83-79D50CB560D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226568" y="6172200"/>
            <a:ext cx="14175232" cy="137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8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mparis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30CE865-02F9-4546-895E-DCEFCB23F9B3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86625A-E9CD-4E0D-931A-C0E30856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2545568" cy="914400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7515D-8C86-49C4-A69C-625EA2D02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371600"/>
            <a:ext cx="6976872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FDF44-4A46-44F7-924E-3ED4378A1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6976872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2B35B-6353-479B-B496-9DD05B196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24928" y="1371600"/>
            <a:ext cx="6976872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6DC23B-E6EA-4F05-97A7-EAD783B47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24928" y="2286000"/>
            <a:ext cx="6976872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B02810-D83E-4A21-B306-B22490AB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9E2F-B7BD-4431-94A6-087E2B0AA21B}" type="datetime1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6658F-3347-4D31-AC6C-1C5F3585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E6AA2B-1244-4071-96DA-33393CFF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0C7B3E-A72B-4F0A-9DC5-C6A4BC30144B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D98D0FD-A540-4ADF-8D24-B9E00EA4A01E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ED7B20-6961-4E5B-BFD0-B71A1CBD48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1618631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86000"/>
            <a:ext cx="4572000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2286000"/>
            <a:ext cx="4572000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829800" y="2286000"/>
            <a:ext cx="4572000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7630FFE-6773-41C6-8C13-3DDB2C65105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28600" y="13716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9CD82A1A-9725-482A-A34D-8C1C57472539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029200" y="13716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B58F676-B17F-49FD-98B1-A3D5DA900DF0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9829800" y="13716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0901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86000"/>
            <a:ext cx="3374136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2192" y="2286000"/>
            <a:ext cx="3374136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434072" y="2286000"/>
            <a:ext cx="3374136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48355FF-5245-4446-A8D2-6CA015D864C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1027664" y="2286000"/>
            <a:ext cx="3374136" cy="525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98C91848-7CEB-4093-9DC1-1EEE3B0F90E1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228600" y="1371600"/>
            <a:ext cx="3374136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866DE0D-DFF3-4046-A577-6E16001F375B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822192" y="1371600"/>
            <a:ext cx="3374136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9AC576A-1BA6-4125-8C4F-B4E18C2463F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7434072" y="1371600"/>
            <a:ext cx="3374136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60D5A82-426C-49DD-BC3C-06B4361C47D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11027664" y="1371600"/>
            <a:ext cx="3374136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8501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FE25750-419E-4F6B-85BC-F19541478D6D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6976872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928" y="1828800"/>
            <a:ext cx="6976872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4957B8A-3571-4258-B33C-3850FA9983E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28600" y="5029200"/>
            <a:ext cx="6976872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9DB3858-AE0C-4F6C-A7C8-7EF8158CCC9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424928" y="5029200"/>
            <a:ext cx="6976872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2C1AA65-F09E-46CC-B1D0-470EB290AF7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228600" y="1371600"/>
            <a:ext cx="6976872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0DA211A-A091-46E5-923D-528BB33AE68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424928" y="1371600"/>
            <a:ext cx="6976872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19E8234-A168-4FC0-AAE9-35E8901D925A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228600" y="4572000"/>
            <a:ext cx="6976872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6CF127D-2903-407D-885D-8ADA9EF6668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7424928" y="4572000"/>
            <a:ext cx="6976872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123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14173200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568" y="5029200"/>
            <a:ext cx="14175232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3BF9A78-ABA9-4B6D-BD2B-11E5F6E16F2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228600" y="13716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362027A-930B-4B2C-A2E2-5D7F7125E7A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228600" y="45720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692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14173200" cy="14447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568" y="3959352"/>
            <a:ext cx="14175232" cy="14447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3BF9A78-ABA9-4B6D-BD2B-11E5F6E16F2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228600" y="13716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362027A-930B-4B2C-A2E2-5D7F7125E7A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228600" y="3502152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15CA3676-7C82-4CD1-9448-7A9022EE41E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226568" y="6089904"/>
            <a:ext cx="14175232" cy="14447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91B52CD-9450-47E7-B6FA-598314B339D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228600" y="5632704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2194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141732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4536" y="3429000"/>
            <a:ext cx="14175232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3BF9A78-ABA9-4B6D-BD2B-11E5F6E16F2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228600" y="13716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362027A-930B-4B2C-A2E2-5D7F7125E7A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226568" y="29718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15CA3676-7C82-4CD1-9448-7A9022EE41E0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222504" y="5029200"/>
            <a:ext cx="14175232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91B52CD-9450-47E7-B6FA-598314B339D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224536" y="45720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AD5850B8-3F65-4F22-973F-71A5B0FA2B90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222504" y="6629400"/>
            <a:ext cx="14175232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CF5170A-4E64-4D51-8365-3C04F765255C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224536" y="6172200"/>
            <a:ext cx="14173200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5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38C353E-A83D-4447-AA37-322161FBE664}"/>
              </a:ext>
            </a:extLst>
          </p:cNvPr>
          <p:cNvSpPr/>
          <p:nvPr userDrawn="1"/>
        </p:nvSpPr>
        <p:spPr>
          <a:xfrm>
            <a:off x="457200" y="1828800"/>
            <a:ext cx="13716000" cy="3429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51F88C-EFA8-47AA-B783-304875A2C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0"/>
            <a:ext cx="13716000" cy="3429000"/>
          </a:xfrm>
        </p:spPr>
        <p:txBody>
          <a:bodyPr wrap="none"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7D6C8-F9C5-4D83-A6D0-BE55C6E6C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13716000" cy="1828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0A91C-1486-4D0C-B727-BEA8717A9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30D2-3863-4C7B-A14F-D1D71166A341}" type="datetime1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3DCF4-329F-44BB-AEB6-EE2ADC42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5B26C-886B-4C40-B643-FC06259A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7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8FC700-6DD4-4FC9-9090-EC6DC5EB1255}"/>
              </a:ext>
            </a:extLst>
          </p:cNvPr>
          <p:cNvSpPr/>
          <p:nvPr userDrawn="1"/>
        </p:nvSpPr>
        <p:spPr>
          <a:xfrm>
            <a:off x="228600" y="228600"/>
            <a:ext cx="5486400" cy="18288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F799DC-D3FF-4FD7-981B-0A96E3E92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5486400" cy="1828800"/>
          </a:xfrm>
        </p:spPr>
        <p:txBody>
          <a:bodyPr anchor="b">
            <a:norm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6DACB-2F57-4BE4-B7C7-9AF61EE79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0" y="228600"/>
            <a:ext cx="8458200" cy="73152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3000"/>
            </a:lvl3pPr>
            <a:lvl4pPr>
              <a:defRPr sz="26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0EB583-0BC8-49F3-B242-5F11112D1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2286000"/>
            <a:ext cx="5486400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E5A53-BD37-4CC3-ABCD-2A7CF35F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1554-6874-4815-9C29-E73AC17D834B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ABFF6-156C-4C9A-8C63-972F4EB02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23168-1C92-49CA-B761-B7389A3F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66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4A5EE5B-6443-4440-8A9D-82E1EEBF3D71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DCD327-DD7C-4761-8478-565BF600D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201C4-DF31-4EFB-988B-0552B672A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371599"/>
            <a:ext cx="14173200" cy="6172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127DC-0C76-4D25-AB4E-5AEDDD22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3151-E779-4721-8319-D197F0489E2B}" type="datetime1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29939-1233-4A70-A08D-7660E702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EBC96-D294-413B-AD9E-F0988F72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F0FE09E-81E7-44D6-A685-6DCBD8C116E0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C323339-CFEB-48EE-A8E1-702F85E1ADFF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6058AD-A45D-40FC-A7BD-6A848B406F2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3170686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7B5CF1-C6C5-418D-8350-EA3076F30765}"/>
              </a:ext>
            </a:extLst>
          </p:cNvPr>
          <p:cNvSpPr/>
          <p:nvPr userDrawn="1"/>
        </p:nvSpPr>
        <p:spPr>
          <a:xfrm>
            <a:off x="11201400" y="228600"/>
            <a:ext cx="3200400" cy="73152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1CA201-7422-4215-BFBC-8CD0CAEA0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201400" y="228600"/>
            <a:ext cx="3200400" cy="7315200"/>
          </a:xfrm>
        </p:spPr>
        <p:txBody>
          <a:bodyPr vert="eaVert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C3CF-0A0B-43D9-8116-4AC78334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10744200" cy="7315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9D4FF-1F9B-49F4-8D76-5819CF20F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8F38-9E0C-4A7E-A361-806E720EBD4F}" type="datetime1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F78E2-5DD0-4ABB-A712-289E8E48E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4EA9C-6F0F-4856-845A-15DCE1F1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4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7CC716-399A-453F-8AE9-C4FB22BF34E2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C20FF9-F274-403E-9BDF-D4C794A82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2545568" cy="914400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7413D-110C-4300-8ADA-3FD9BD5BF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14173200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CA565-D8F3-424F-9144-D4F3A364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E627-937F-4210-BB4E-BE6514B24194}" type="datetime1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E9994-0D5D-4344-8B9A-4A3234351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9529E-0B8D-4420-923C-88726F3B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308ED3E-534F-4074-9FE6-5ECB153AD4E0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40CDC2F-DB9F-4F0A-8289-66B8AB3E9F64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406D041-FDE9-4A80-A4B7-59563D39DE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5239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1DD7F7-4E80-4D08-A8BD-BAD13F40791E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34053D-F3EF-40BC-8707-78CF6DC06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235A9-4E07-421E-BED7-3B49E669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7A4B-A1B3-40F4-B408-308690E7C260}" type="datetime1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77BE6-787F-48E7-B949-FD67D6309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31E92-4F4E-4834-A6C4-26073DEB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5A7FC5-37A6-45B9-8AAC-7F88DBA2E1E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8CD858-E02D-4276-B0E1-3D1D37E70F65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EA2E2B6-F20C-41CD-BFBD-7FF1D63409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305291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0E3B0B-6538-4CCE-9A52-6C1219B2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251A-B8A5-426E-B4AA-1D54B96C6F8F}" type="datetime1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E7C630-8890-4812-831B-AF0849F08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500D6-4C03-4820-AF68-05F9402EA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0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6976872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928" y="1371600"/>
            <a:ext cx="6976872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</p:spTree>
    <p:extLst>
      <p:ext uri="{BB962C8B-B14F-4D97-AF65-F5344CB8AC3E}">
        <p14:creationId xmlns:p14="http://schemas.microsoft.com/office/powerpoint/2010/main" val="9422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572000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371600"/>
            <a:ext cx="4572000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829800" y="1371600"/>
            <a:ext cx="4572000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80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5383DD-CA65-4EF8-ABD9-A538A3897DF9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3374136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2192" y="1371600"/>
            <a:ext cx="3374136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02DDD77-B212-4BC1-9445-E84047B3A1C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7434072" y="1371600"/>
            <a:ext cx="3374136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48355FF-5245-4446-A8D2-6CA015D864C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1027664" y="1371600"/>
            <a:ext cx="3374136" cy="6172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8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3CA025C-F78C-495F-B0DB-2FD54A9E0468}"/>
              </a:ext>
            </a:extLst>
          </p:cNvPr>
          <p:cNvSpPr/>
          <p:nvPr userDrawn="1"/>
        </p:nvSpPr>
        <p:spPr>
          <a:xfrm>
            <a:off x="226568" y="228600"/>
            <a:ext cx="12546584" cy="914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B73225-403E-4EB6-A48A-97AB86E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FE6-E4AB-402E-8698-CFEB974F9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6976872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170-C100-445F-BDF8-E1FC44954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928" y="1371600"/>
            <a:ext cx="6976872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5F4E7-9CBF-4C48-8F0A-F619E3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1F5E-DD4A-4EE9-A806-3B920AAAA0C7}" type="datetime1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E9E8-8E22-4E2D-AE5D-DC7406F4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7A3D-8167-4803-BAD1-D957DD0D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B166-954F-48CD-845E-BF57BECF577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1E7E7CC-1D02-4A58-BF9F-A9C1B9F92FBD}"/>
              </a:ext>
            </a:extLst>
          </p:cNvPr>
          <p:cNvGrpSpPr/>
          <p:nvPr userDrawn="1"/>
        </p:nvGrpSpPr>
        <p:grpSpPr>
          <a:xfrm>
            <a:off x="12774168" y="228600"/>
            <a:ext cx="1627632" cy="914400"/>
            <a:chOff x="9040812" y="1030287"/>
            <a:chExt cx="1627632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0A5EDB-D53D-4FA7-9878-28E288F47802}"/>
                </a:ext>
              </a:extLst>
            </p:cNvPr>
            <p:cNvSpPr/>
            <p:nvPr userDrawn="1"/>
          </p:nvSpPr>
          <p:spPr>
            <a:xfrm>
              <a:off x="9040812" y="1030287"/>
              <a:ext cx="1627632" cy="914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6CB711-FCCF-477B-8AE6-79A9B52021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42844" y="1030287"/>
              <a:ext cx="1625600" cy="914400"/>
            </a:xfrm>
            <a:prstGeom prst="rect">
              <a:avLst/>
            </a:prstGeom>
            <a:effectLst>
              <a:innerShdw blurRad="63500" dist="50800" dir="13500000">
                <a:srgbClr val="00B0F0">
                  <a:alpha val="50000"/>
                </a:srgbClr>
              </a:innerShdw>
            </a:effectLst>
          </p:spPr>
        </p:pic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4957B8A-3571-4258-B33C-3850FA9983E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28600" y="4572000"/>
            <a:ext cx="6976872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9DB3858-AE0C-4F6C-A7C8-7EF8158CCC9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424928" y="4572000"/>
            <a:ext cx="6976872" cy="2971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10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65AA1D-B927-4037-BB2E-C388B0E1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12545568" cy="914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13463-2DD8-4513-9A2A-DD78EB444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1371600"/>
            <a:ext cx="141732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58113-1181-4E92-9846-A6D4D0D5B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7772400"/>
            <a:ext cx="1143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95B2A-5314-44C2-AD89-9018D38AD22F}" type="datetime1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BCE61-D5EB-4B47-9C01-C2E802F80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29200" y="7772400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E41F6-2756-47DB-816C-2D5BCE0F3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487400" y="7772400"/>
            <a:ext cx="1143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AB166-954F-48CD-845E-BF57BECF57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8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5" r:id="rId5"/>
    <p:sldLayoutId id="2147483652" r:id="rId6"/>
    <p:sldLayoutId id="2147483662" r:id="rId7"/>
    <p:sldLayoutId id="2147483664" r:id="rId8"/>
    <p:sldLayoutId id="2147483660" r:id="rId9"/>
    <p:sldLayoutId id="2147483667" r:id="rId10"/>
    <p:sldLayoutId id="2147483666" r:id="rId11"/>
    <p:sldLayoutId id="2147483669" r:id="rId12"/>
    <p:sldLayoutId id="2147483653" r:id="rId13"/>
    <p:sldLayoutId id="2147483663" r:id="rId14"/>
    <p:sldLayoutId id="2147483665" r:id="rId15"/>
    <p:sldLayoutId id="2147483661" r:id="rId16"/>
    <p:sldLayoutId id="2147483668" r:id="rId17"/>
    <p:sldLayoutId id="2147483670" r:id="rId18"/>
    <p:sldLayoutId id="2147483671" r:id="rId19"/>
    <p:sldLayoutId id="2147483656" r:id="rId20"/>
    <p:sldLayoutId id="2147483658" r:id="rId21"/>
    <p:sldLayoutId id="2147483659" r:id="rId22"/>
  </p:sldLayoutIdLst>
  <p:hf hdr="0" ftr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4E5BF4-1541-4DDD-982F-8A24A302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INTT Sensor Glue Mask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8DD2B96-FED2-4542-86DE-F9F7A1D8E27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clrChange>
              <a:clrFrom>
                <a:srgbClr val="1A1F25"/>
              </a:clrFrom>
              <a:clrTo>
                <a:srgbClr val="1A1F25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8600" y="1616143"/>
            <a:ext cx="14173200" cy="248271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8DFA1FF-45FC-44C2-B82A-85D3F43B62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mask is 50um thick.</a:t>
            </a:r>
          </a:p>
          <a:p>
            <a:r>
              <a:rPr lang="en-US" dirty="0"/>
              <a:t>The holes are 3mm, 2mm and 1 mm is diameter from the edge to the center of a sensor.</a:t>
            </a:r>
          </a:p>
          <a:p>
            <a:r>
              <a:rPr lang="en-US" dirty="0"/>
              <a:t>The gap between 3mm holes is 0.5mm.</a:t>
            </a:r>
          </a:p>
          <a:p>
            <a:r>
              <a:rPr lang="en-US" dirty="0"/>
              <a:t>May negatively impact cooling. Need to check (FEA).</a:t>
            </a:r>
          </a:p>
        </p:txBody>
      </p:sp>
    </p:spTree>
    <p:extLst>
      <p:ext uri="{BB962C8B-B14F-4D97-AF65-F5344CB8AC3E}">
        <p14:creationId xmlns:p14="http://schemas.microsoft.com/office/powerpoint/2010/main" val="2466396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HEINIX" id="{D6688B4B-43FE-46A6-9CB2-817D7B3DE30A}" vid="{6DF8EA8A-2620-4730-93F7-9E7F61A5A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530F61E9ED534BA13F5580DB755C30" ma:contentTypeVersion="8" ma:contentTypeDescription="Create a new document." ma:contentTypeScope="" ma:versionID="bebc07775a6c6517de6feccee88718e4">
  <xsd:schema xmlns:xsd="http://www.w3.org/2001/XMLSchema" xmlns:xs="http://www.w3.org/2001/XMLSchema" xmlns:p="http://schemas.microsoft.com/office/2006/metadata/properties" xmlns:ns3="c5d4bf00-a4fc-449d-9aef-bf2c418416e1" targetNamespace="http://schemas.microsoft.com/office/2006/metadata/properties" ma:root="true" ma:fieldsID="227922fc2d8fcd884a95acc7b9f8aa33" ns3:_="">
    <xsd:import namespace="c5d4bf00-a4fc-449d-9aef-bf2c418416e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4bf00-a4fc-449d-9aef-bf2c418416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C29F33-BC9D-4F9A-936C-25228AA9D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d4bf00-a4fc-449d-9aef-bf2c418416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7F36EF-EFEA-4549-983A-F36A38A67DCA}">
  <ds:schemaRefs>
    <ds:schemaRef ds:uri="http://schemas.microsoft.com/office/infopath/2007/PartnerControls"/>
    <ds:schemaRef ds:uri="http://schemas.microsoft.com/office/2006/documentManagement/types"/>
    <ds:schemaRef ds:uri="c5d4bf00-a4fc-449d-9aef-bf2c418416e1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E23F7BA-8A13-4C09-958D-CEEB233F8A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sPHEINIX</Template>
  <TotalTime>3003</TotalTime>
  <Words>50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INTT Sensor Glue Mask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Cacace</dc:creator>
  <cp:lastModifiedBy>Cacace, Daniel</cp:lastModifiedBy>
  <cp:revision>143</cp:revision>
  <dcterms:created xsi:type="dcterms:W3CDTF">2019-03-16T21:01:20Z</dcterms:created>
  <dcterms:modified xsi:type="dcterms:W3CDTF">2020-07-14T16:04:00Z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0x01010005530F61E9ED534BA13F5580DB755C30</vt:lpwstr>
  </property>
</Properties>
</file>