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3DABDC-9975-CF21-86CD-FC9190032D1E}" v="144" dt="2020-07-14T16:30:37.427"/>
    <p1510:client id="{BD516878-1939-9038-8F72-2B2A5D1A84AB}" v="2" dt="2020-07-14T16:38:13.3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BD516878-1939-9038-8F72-2B2A5D1A84AB}"/>
    <pc:docChg chg="modSld">
      <pc:chgData name="" userId="" providerId="" clId="Web-{BD516878-1939-9038-8F72-2B2A5D1A84AB}" dt="2020-07-14T16:38:13.381" v="1" actId="1076"/>
      <pc:docMkLst>
        <pc:docMk/>
      </pc:docMkLst>
      <pc:sldChg chg="addSp modSp">
        <pc:chgData name="" userId="" providerId="" clId="Web-{BD516878-1939-9038-8F72-2B2A5D1A84AB}" dt="2020-07-14T16:38:13.381" v="1" actId="1076"/>
        <pc:sldMkLst>
          <pc:docMk/>
          <pc:sldMk cId="205745748" sldId="257"/>
        </pc:sldMkLst>
        <pc:graphicFrameChg chg="add mod">
          <ac:chgData name="" userId="" providerId="" clId="Web-{BD516878-1939-9038-8F72-2B2A5D1A84AB}" dt="2020-07-14T16:38:13.381" v="1" actId="1076"/>
          <ac:graphicFrameMkLst>
            <pc:docMk/>
            <pc:sldMk cId="205745748" sldId="257"/>
            <ac:graphicFrameMk id="20" creationId="{DCCCFAD1-DAC8-4C39-AB50-CFD692B43533}"/>
          </ac:graphicFrameMkLst>
        </pc:graphicFrameChg>
      </pc:sldChg>
    </pc:docChg>
  </pc:docChgLst>
  <pc:docChgLst>
    <pc:chgData clId="Web-{293DABDC-9975-CF21-86CD-FC9190032D1E}"/>
    <pc:docChg chg="addSld modSld">
      <pc:chgData name="" userId="" providerId="" clId="Web-{293DABDC-9975-CF21-86CD-FC9190032D1E}" dt="2020-07-14T16:30:37.427" v="140" actId="20577"/>
      <pc:docMkLst>
        <pc:docMk/>
      </pc:docMkLst>
      <pc:sldChg chg="modSp">
        <pc:chgData name="" userId="" providerId="" clId="Web-{293DABDC-9975-CF21-86CD-FC9190032D1E}" dt="2020-07-14T16:28:13.828" v="49" actId="20577"/>
        <pc:sldMkLst>
          <pc:docMk/>
          <pc:sldMk cId="109857222" sldId="256"/>
        </pc:sldMkLst>
        <pc:spChg chg="mod">
          <ac:chgData name="" userId="" providerId="" clId="Web-{293DABDC-9975-CF21-86CD-FC9190032D1E}" dt="2020-07-14T16:28:11.750" v="31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" userId="" providerId="" clId="Web-{293DABDC-9975-CF21-86CD-FC9190032D1E}" dt="2020-07-14T16:28:13.828" v="49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addSp modSp add">
        <pc:chgData name="" userId="" providerId="" clId="Web-{293DABDC-9975-CF21-86CD-FC9190032D1E}" dt="2020-07-14T16:30:37.427" v="139" actId="20577"/>
        <pc:sldMkLst>
          <pc:docMk/>
          <pc:sldMk cId="205745748" sldId="257"/>
        </pc:sldMkLst>
        <pc:spChg chg="add mod">
          <ac:chgData name="" userId="" providerId="" clId="Web-{293DABDC-9975-CF21-86CD-FC9190032D1E}" dt="2020-07-14T16:28:50.783" v="58" actId="1076"/>
          <ac:spMkLst>
            <pc:docMk/>
            <pc:sldMk cId="205745748" sldId="257"/>
            <ac:spMk id="3" creationId="{BA91269E-E468-4BF9-8032-34CBF263EE40}"/>
          </ac:spMkLst>
        </pc:spChg>
        <pc:spChg chg="mod">
          <ac:chgData name="" userId="" providerId="" clId="Web-{293DABDC-9975-CF21-86CD-FC9190032D1E}" dt="2020-07-14T16:30:37.427" v="139" actId="20577"/>
          <ac:spMkLst>
            <pc:docMk/>
            <pc:sldMk cId="205745748" sldId="257"/>
            <ac:spMk id="6" creationId="{81DCB060-EF60-41A2-955D-E91033D94FD6}"/>
          </ac:spMkLst>
        </pc:spChg>
        <pc:spChg chg="add mod">
          <ac:chgData name="" userId="" providerId="" clId="Web-{293DABDC-9975-CF21-86CD-FC9190032D1E}" dt="2020-07-14T16:29:09.299" v="62" actId="1076"/>
          <ac:spMkLst>
            <pc:docMk/>
            <pc:sldMk cId="205745748" sldId="257"/>
            <ac:spMk id="15" creationId="{A3DC4C0D-AB8D-4365-ACA9-45F018870001}"/>
          </ac:spMkLst>
        </pc:spChg>
        <pc:spChg chg="add mod">
          <ac:chgData name="" userId="" providerId="" clId="Web-{293DABDC-9975-CF21-86CD-FC9190032D1E}" dt="2020-07-14T16:29:04.455" v="61" actId="1076"/>
          <ac:spMkLst>
            <pc:docMk/>
            <pc:sldMk cId="205745748" sldId="257"/>
            <ac:spMk id="16" creationId="{050B5E0F-AFB9-4665-978A-F067AB18F993}"/>
          </ac:spMkLst>
        </pc:spChg>
        <pc:spChg chg="add mod">
          <ac:chgData name="" userId="" providerId="" clId="Web-{293DABDC-9975-CF21-86CD-FC9190032D1E}" dt="2020-07-14T16:29:27.737" v="66" actId="20577"/>
          <ac:spMkLst>
            <pc:docMk/>
            <pc:sldMk cId="205745748" sldId="257"/>
            <ac:spMk id="17" creationId="{6AA98AF3-A758-46AE-A1A0-7C3086CBE952}"/>
          </ac:spMkLst>
        </pc:spChg>
        <pc:cxnChg chg="add mod">
          <ac:chgData name="" userId="" providerId="" clId="Web-{293DABDC-9975-CF21-86CD-FC9190032D1E}" dt="2020-07-14T16:29:49.847" v="71"/>
          <ac:cxnSpMkLst>
            <pc:docMk/>
            <pc:sldMk cId="205745748" sldId="257"/>
            <ac:cxnSpMk id="5" creationId="{CE53F6E5-DE36-4F99-9555-A8ECAE76BEC7}"/>
          </ac:cxnSpMkLst>
        </pc:cxnChg>
        <pc:cxnChg chg="add mod">
          <ac:chgData name="" userId="" providerId="" clId="Web-{293DABDC-9975-CF21-86CD-FC9190032D1E}" dt="2020-07-14T16:30:06.348" v="77" actId="14100"/>
          <ac:cxnSpMkLst>
            <pc:docMk/>
            <pc:sldMk cId="205745748" sldId="257"/>
            <ac:cxnSpMk id="18" creationId="{F773A138-6408-47D5-991E-8460A319AC48}"/>
          </ac:cxnSpMkLst>
        </pc:cxnChg>
        <pc:cxnChg chg="add mod">
          <ac:chgData name="" userId="" providerId="" clId="Web-{293DABDC-9975-CF21-86CD-FC9190032D1E}" dt="2020-07-14T16:29:59.363" v="75" actId="14100"/>
          <ac:cxnSpMkLst>
            <pc:docMk/>
            <pc:sldMk cId="205745748" sldId="257"/>
            <ac:cxnSpMk id="19" creationId="{7998792C-295E-4543-B159-259ADACB3B39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Flow test with New Staves Added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Rob Pisani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2E712321-352E-4390-8011-E3B8A3EF8F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22" t="36852" r="4012" b="37037"/>
          <a:stretch/>
        </p:blipFill>
        <p:spPr bwMode="auto">
          <a:xfrm>
            <a:off x="917819" y="91342"/>
            <a:ext cx="10207963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1DCB060-EF60-41A2-955D-E91033D94FD6}"/>
              </a:ext>
            </a:extLst>
          </p:cNvPr>
          <p:cNvSpPr txBox="1"/>
          <p:nvPr/>
        </p:nvSpPr>
        <p:spPr>
          <a:xfrm>
            <a:off x="587967" y="3694706"/>
            <a:ext cx="4387403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dirty="0"/>
              <a:t>Pressure in PSI </a:t>
            </a:r>
          </a:p>
          <a:p>
            <a:r>
              <a:rPr lang="en-US" dirty="0"/>
              <a:t>Flow set to 200 CCM water</a:t>
            </a:r>
            <a:endParaRPr lang="en-US" dirty="0">
              <a:cs typeface="Calibri"/>
            </a:endParaRPr>
          </a:p>
          <a:p>
            <a:r>
              <a:rPr lang="en-US" dirty="0"/>
              <a:t>Tube ID 2.7-- 50" on each side of stave</a:t>
            </a:r>
            <a:endParaRPr lang="en-US" dirty="0">
              <a:cs typeface="Calibri" panose="020F0502020204030204"/>
            </a:endParaRPr>
          </a:p>
          <a:p>
            <a:r>
              <a:rPr lang="en-US" dirty="0"/>
              <a:t>Stave ID  2.0mm </a:t>
            </a:r>
          </a:p>
          <a:p>
            <a:endParaRPr lang="en-US" dirty="0">
              <a:cs typeface="Calibri" panose="020F0502020204030204"/>
            </a:endParaRPr>
          </a:p>
          <a:p>
            <a:r>
              <a:rPr lang="en-US" dirty="0">
                <a:cs typeface="Calibri" panose="020F0502020204030204"/>
              </a:rPr>
              <a:t>New Staves seem to have </a:t>
            </a:r>
            <a:r>
              <a:rPr lang="en-US">
                <a:cs typeface="Calibri" panose="020F0502020204030204"/>
              </a:rPr>
              <a:t>slightly</a:t>
            </a:r>
            <a:r>
              <a:rPr lang="en-US" dirty="0">
                <a:cs typeface="Calibri" panose="020F0502020204030204"/>
              </a:rPr>
              <a:t> less pressure drop across them</a:t>
            </a:r>
          </a:p>
          <a:p>
            <a:endParaRPr lang="en-US" dirty="0">
              <a:cs typeface="Calibri" panose="020F050202020403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42A30E-8800-46B0-97A9-A4A96E9D8DDA}"/>
              </a:ext>
            </a:extLst>
          </p:cNvPr>
          <p:cNvSpPr txBox="1"/>
          <p:nvPr/>
        </p:nvSpPr>
        <p:spPr>
          <a:xfrm>
            <a:off x="1346608" y="914376"/>
            <a:ext cx="314510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A60526-7037-436F-B4E6-AF178968BBCD}"/>
              </a:ext>
            </a:extLst>
          </p:cNvPr>
          <p:cNvSpPr txBox="1"/>
          <p:nvPr/>
        </p:nvSpPr>
        <p:spPr>
          <a:xfrm>
            <a:off x="5157809" y="978412"/>
            <a:ext cx="314510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C9A9FB-BF02-4FFE-A0AF-8B90DD0B6CBC}"/>
              </a:ext>
            </a:extLst>
          </p:cNvPr>
          <p:cNvSpPr txBox="1"/>
          <p:nvPr/>
        </p:nvSpPr>
        <p:spPr>
          <a:xfrm>
            <a:off x="8069541" y="916427"/>
            <a:ext cx="314510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1B5330-5A95-4447-86EB-B43D4BC91930}"/>
              </a:ext>
            </a:extLst>
          </p:cNvPr>
          <p:cNvSpPr txBox="1"/>
          <p:nvPr/>
        </p:nvSpPr>
        <p:spPr>
          <a:xfrm>
            <a:off x="9917001" y="1833758"/>
            <a:ext cx="314510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000" dirty="0"/>
              <a:t>4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01B39DF2-DE2A-4DDF-9671-6E748F9F08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8155" y="3111968"/>
            <a:ext cx="6846276" cy="3576557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C86D9AC-1C72-4CE1-8FFF-E094E105F1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881499"/>
              </p:ext>
            </p:extLst>
          </p:nvPr>
        </p:nvGraphicFramePr>
        <p:xfrm>
          <a:off x="501162" y="2379418"/>
          <a:ext cx="7086600" cy="1114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28451957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22298199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921152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96767436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9888361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583104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4807895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19628536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24467083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58041808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60657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>
                          <a:effectLst/>
                        </a:rPr>
                        <a:t>Location</a:t>
                      </a:r>
                      <a:endParaRPr lang="en-US" sz="11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>
                          <a:effectLst/>
                        </a:rPr>
                        <a:t>Stave 1</a:t>
                      </a:r>
                      <a:endParaRPr lang="en-US" sz="11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>
                          <a:effectLst/>
                        </a:rPr>
                        <a:t>Stave 2</a:t>
                      </a:r>
                      <a:endParaRPr lang="en-US" sz="11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>
                          <a:effectLst/>
                        </a:rPr>
                        <a:t>Stave 3</a:t>
                      </a:r>
                      <a:endParaRPr lang="en-US" sz="11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>
                          <a:effectLst/>
                        </a:rPr>
                        <a:t>Stave 4</a:t>
                      </a:r>
                      <a:endParaRPr lang="en-US" sz="11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>
                          <a:effectLst/>
                        </a:rPr>
                        <a:t>Stave 5</a:t>
                      </a:r>
                      <a:endParaRPr lang="en-US" sz="11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>
                          <a:effectLst/>
                        </a:rPr>
                        <a:t>Stave 6</a:t>
                      </a:r>
                      <a:endParaRPr lang="en-US" sz="11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100">
                          <a:effectLst/>
                        </a:rPr>
                        <a:t>Stave 7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100">
                          <a:effectLst/>
                        </a:rPr>
                        <a:t>Stave 8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100">
                          <a:effectLst/>
                        </a:rPr>
                        <a:t>Stave 9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100">
                          <a:effectLst/>
                        </a:rPr>
                        <a:t>Stave 10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408575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2.5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2.95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2.9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2.75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2.85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2.8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2.47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2.52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2.47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2.5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3638507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1.75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2.16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2.15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1.97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1.95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1.76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1.8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1.75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1.73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0958938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1.01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1.11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1.08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1.05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1.02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0.83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0.84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0.81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0.81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9021340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048894979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765498A0-47D5-4E80-95D6-7DEDABDCFF9F}"/>
              </a:ext>
            </a:extLst>
          </p:cNvPr>
          <p:cNvSpPr txBox="1"/>
          <p:nvPr/>
        </p:nvSpPr>
        <p:spPr>
          <a:xfrm>
            <a:off x="6217294" y="1115718"/>
            <a:ext cx="747064" cy="40011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t">
            <a:spAutoFit/>
          </a:bodyPr>
          <a:lstStyle/>
          <a:p>
            <a:r>
              <a:rPr lang="en-US" sz="2000" dirty="0">
                <a:cs typeface="Calibri"/>
              </a:rPr>
              <a:t>Stave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BDD0914-2C53-46B6-A7BF-64AE11DB7E6C}"/>
              </a:ext>
            </a:extLst>
          </p:cNvPr>
          <p:cNvSpPr txBox="1"/>
          <p:nvPr/>
        </p:nvSpPr>
        <p:spPr>
          <a:xfrm>
            <a:off x="9511477" y="412332"/>
            <a:ext cx="1274708" cy="4001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t">
            <a:spAutoFit/>
          </a:bodyPr>
          <a:lstStyle/>
          <a:p>
            <a:r>
              <a:rPr lang="en-US" sz="2000" dirty="0">
                <a:cs typeface="Calibri"/>
              </a:rPr>
              <a:t>50" tubing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D20FC3-DAA6-4272-98EC-0AD7311D921A}"/>
              </a:ext>
            </a:extLst>
          </p:cNvPr>
          <p:cNvSpPr txBox="1"/>
          <p:nvPr/>
        </p:nvSpPr>
        <p:spPr>
          <a:xfrm>
            <a:off x="2407291" y="1889439"/>
            <a:ext cx="1274708" cy="4001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t">
            <a:spAutoFit/>
          </a:bodyPr>
          <a:lstStyle/>
          <a:p>
            <a:r>
              <a:rPr lang="en-US" sz="2000" dirty="0">
                <a:cs typeface="Calibri"/>
              </a:rPr>
              <a:t>50" tubing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A91269E-E468-4BF9-8032-34CBF263EE40}"/>
              </a:ext>
            </a:extLst>
          </p:cNvPr>
          <p:cNvSpPr/>
          <p:nvPr/>
        </p:nvSpPr>
        <p:spPr>
          <a:xfrm>
            <a:off x="7092462" y="3874476"/>
            <a:ext cx="304800" cy="25790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3DC4C0D-AB8D-4365-ACA9-45F018870001}"/>
              </a:ext>
            </a:extLst>
          </p:cNvPr>
          <p:cNvSpPr/>
          <p:nvPr/>
        </p:nvSpPr>
        <p:spPr>
          <a:xfrm>
            <a:off x="8616461" y="4437183"/>
            <a:ext cx="304800" cy="25790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50B5E0F-AFB9-4665-978A-F067AB18F993}"/>
              </a:ext>
            </a:extLst>
          </p:cNvPr>
          <p:cNvSpPr/>
          <p:nvPr/>
        </p:nvSpPr>
        <p:spPr>
          <a:xfrm>
            <a:off x="10152184" y="5164014"/>
            <a:ext cx="304800" cy="25790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AA98AF3-A758-46AE-A1A0-7C3086CBE952}"/>
              </a:ext>
            </a:extLst>
          </p:cNvPr>
          <p:cNvSpPr txBox="1"/>
          <p:nvPr/>
        </p:nvSpPr>
        <p:spPr>
          <a:xfrm>
            <a:off x="6217290" y="4902269"/>
            <a:ext cx="1380571" cy="4001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t">
            <a:spAutoFit/>
          </a:bodyPr>
          <a:lstStyle/>
          <a:p>
            <a:r>
              <a:rPr lang="en-US" sz="2000" dirty="0">
                <a:cs typeface="Calibri"/>
              </a:rPr>
              <a:t>New Staves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E53F6E5-DE36-4F99-9555-A8ECAE76BEC7}"/>
              </a:ext>
            </a:extLst>
          </p:cNvPr>
          <p:cNvCxnSpPr/>
          <p:nvPr/>
        </p:nvCxnSpPr>
        <p:spPr>
          <a:xfrm flipV="1">
            <a:off x="6848475" y="4134582"/>
            <a:ext cx="339969" cy="71510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773A138-6408-47D5-991E-8460A319AC48}"/>
              </a:ext>
            </a:extLst>
          </p:cNvPr>
          <p:cNvCxnSpPr>
            <a:cxnSpLocks/>
          </p:cNvCxnSpPr>
          <p:nvPr/>
        </p:nvCxnSpPr>
        <p:spPr>
          <a:xfrm flipV="1">
            <a:off x="7622197" y="4544888"/>
            <a:ext cx="1031630" cy="35169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998792C-295E-4543-B159-259ADACB3B39}"/>
              </a:ext>
            </a:extLst>
          </p:cNvPr>
          <p:cNvCxnSpPr>
            <a:cxnSpLocks/>
          </p:cNvCxnSpPr>
          <p:nvPr/>
        </p:nvCxnSpPr>
        <p:spPr>
          <a:xfrm>
            <a:off x="7657366" y="5154489"/>
            <a:ext cx="2485292" cy="21101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DCCCFAD1-DAC8-4C39-AB50-CFD692B435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555977"/>
              </p:ext>
            </p:extLst>
          </p:nvPr>
        </p:nvGraphicFramePr>
        <p:xfrm>
          <a:off x="101600" y="5911215"/>
          <a:ext cx="7086600" cy="445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38700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408247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4407225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1548264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6058708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6822149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3244418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86651826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65623017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9257397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7401721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fontAlgn="b"/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100">
                          <a:effectLst/>
                        </a:rPr>
                        <a:t>Stave 1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100">
                          <a:effectLst/>
                        </a:rPr>
                        <a:t>Stave 2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100">
                          <a:effectLst/>
                        </a:rPr>
                        <a:t>Stave 3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100">
                          <a:effectLst/>
                        </a:rPr>
                        <a:t>Stave 4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100">
                          <a:effectLst/>
                        </a:rPr>
                        <a:t>Stave 5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100">
                          <a:effectLst/>
                        </a:rPr>
                        <a:t>Stave 6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100">
                          <a:effectLst/>
                        </a:rPr>
                        <a:t>Stave 7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100">
                          <a:effectLst/>
                        </a:rPr>
                        <a:t>Stave 8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100">
                          <a:effectLst/>
                        </a:rPr>
                        <a:t>Stave 9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US" sz="1100">
                          <a:effectLst/>
                        </a:rPr>
                        <a:t>Stave 10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6603233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fontAlgn="b"/>
                      <a:r>
                        <a:rPr lang="en-US" sz="1100">
                          <a:effectLst/>
                        </a:rPr>
                        <a:t>Stave Drop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0.74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1.05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1.07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0.97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0.9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0.98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0.93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0.96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0.94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>
                          <a:effectLst/>
                        </a:rPr>
                        <a:t>0.92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221815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45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Flow test with New Staves Added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38</cp:revision>
  <dcterms:created xsi:type="dcterms:W3CDTF">2020-07-14T16:27:37Z</dcterms:created>
  <dcterms:modified xsi:type="dcterms:W3CDTF">2020-07-14T16:38:14Z</dcterms:modified>
</cp:coreProperties>
</file>