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3" r:id="rId3"/>
    <p:sldId id="267" r:id="rId4"/>
    <p:sldId id="268" r:id="rId5"/>
    <p:sldId id="273" r:id="rId6"/>
    <p:sldId id="272" r:id="rId7"/>
    <p:sldId id="262" r:id="rId8"/>
    <p:sldId id="271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1" d="100"/>
          <a:sy n="81" d="100"/>
        </p:scale>
        <p:origin x="46" y="1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45B0B-0E8C-4EAF-BD58-592307A1E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9F83B-AFDC-4BA6-95F4-D533E58F0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F4121-B5ED-4FE8-A621-42A6E188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DDFDA-BE82-4C79-87FC-375289A40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B81FF-35FD-44C1-A6E9-A614F66F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03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8B864-CE25-4B2A-92D5-010835320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228FF-097C-41DF-A533-59D473BBA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1B03C-73DC-4AFE-9A7B-6FA250B5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F3C26-267F-49F4-850C-E0EB0FF6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C5D63-24A4-45FC-9611-92F6B20A8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78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150A01-F625-42E2-9981-1F1AECC5D8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F42DA-8B52-4E4C-93ED-693DDC1D1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31BCB-14B2-425A-910B-12E67145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1F662-2D1D-4738-8A9D-5D101BC0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34BD4-EBA9-47DA-9948-39B8A580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5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C12DF-175F-4CF4-871D-064719D5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9343B-EA5F-4F33-B497-3C4549CD6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C4E8E-68F6-4B61-80EF-4A5753CC7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8A502-1262-4400-AE87-198C5F2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3DE73-475F-4F09-8B52-61981F72D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2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766E8-834E-4924-97A4-05768C31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58855-A93A-4423-9582-E939B0826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21AE0-0825-4F6A-9C57-3CD81307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40BE0-4C33-4FFA-B9A7-74CF6EECB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0BAEA-1019-48C8-ABEE-A7CC737D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772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8026-B95E-4725-AED6-D4F12ED93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E9858-AA44-4DFA-81F6-6418AFC49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BFFB2-BE9F-4A1A-B227-FC5D87645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B4031-EAED-4E16-B03F-BDD1FE371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8E07D-5A0E-4258-8168-95D2F312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B9359-B8F0-47BA-87AC-39034839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19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03C81-764D-45AA-8BDC-3D5E3FB93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02F56-F54A-4D78-9250-414FDFCB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0ECF20-1AAC-41D6-9337-3266C2C23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FB9DEE-1E28-4915-985B-B38C8ADBFC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48F0BF-B004-4B9C-B2B7-3BDC43872E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A5B7E7-CF6F-4BDA-9CED-2F5FA04B9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5DCC0C-18C1-4D70-B1D7-01C6645D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CE3C9-0691-4D25-9A4D-330E0D31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8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6B62E-04FD-4F6F-AA04-C34CDD8C5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746886-7B33-4859-A59B-2B3EA075B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C73A6D-330A-4870-B07E-A9A806A3F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F4C8B-FB5F-4C79-B221-FCF3FC60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23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A5B3D1-DDA2-4BDB-B06E-7EA20479B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03A1E-50D4-43B0-A63D-D39C93BB6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C575B-D203-4EB1-9696-DEB2E1866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39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AF43D-B569-4568-A9CC-2564955BF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4CCF5-19CE-451E-85F6-CACD4017B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90ED0-5700-479C-849D-7B2FCF9AE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168EE-1145-432C-9580-D0A6F88EA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CFD77-0B8A-4909-BA59-746698729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DB4B0-F774-4509-AADC-3F2C661E1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292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36252-9A82-4D35-A29E-C3A0AF0B1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9C9E76-FCB5-473F-BE9E-B1FCB5ED81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BA41C-7A89-4629-8D33-E5AD9C36E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03F8D-4EE3-404B-8746-9E6B64B8F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8D674-6BBF-434F-B568-C3F6FED7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5057C-64C7-4D17-BD20-EC9F744C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934F6B-F113-432B-9596-517FDFFD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C2903-2915-4D1E-9813-01E3A60B1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74341-7AB8-4F6D-9104-7EA77424C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1B959-839C-497B-BD59-F8C889B1E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745C6-715A-423C-959E-E963BE09F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8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53BF64-E2E5-4163-A921-22F65DB516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lang="en-US" dirty="0"/>
              <a:t>FST Integration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9AA987-7483-4642-9AE9-45CF7F6B5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en-US" dirty="0"/>
              <a:t>- Rahul Sharma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739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F4239-67DD-4899-91B5-352FFFDC2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6603"/>
          </a:xfrm>
        </p:spPr>
        <p:txBody>
          <a:bodyPr/>
          <a:lstStyle/>
          <a:p>
            <a:r>
              <a:rPr lang="en-US" dirty="0"/>
              <a:t>Cleanroom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62A53-43A2-4418-B1E9-C038F846F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725" y="1710965"/>
            <a:ext cx="3943895" cy="4928276"/>
          </a:xfrm>
        </p:spPr>
        <p:txBody>
          <a:bodyPr>
            <a:normAutofit/>
          </a:bodyPr>
          <a:lstStyle/>
          <a:p>
            <a:r>
              <a:rPr lang="en-US" sz="2400" dirty="0"/>
              <a:t>Weight ~ 35lbs (16kg)</a:t>
            </a:r>
          </a:p>
          <a:p>
            <a:r>
              <a:rPr lang="en-US" sz="2400" dirty="0"/>
              <a:t>Size: 24”W x 32”H x 19”L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F24FB-013E-4CAA-81A0-4EBDA4BC0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0" y="1710965"/>
            <a:ext cx="4055760" cy="4928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F2350B-87AF-4729-A201-22C89AC7B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986" y="1710965"/>
            <a:ext cx="3613205" cy="495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08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4C01F803-EEE2-4BDA-8418-B2A8648D4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281" y="206189"/>
            <a:ext cx="10089777" cy="685795"/>
          </a:xfrm>
        </p:spPr>
        <p:txBody>
          <a:bodyPr>
            <a:normAutofit fontScale="90000"/>
          </a:bodyPr>
          <a:lstStyle/>
          <a:p>
            <a:r>
              <a:rPr lang="en-US"/>
              <a:t>Inner Support Structure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CE8125-D76F-4EC6-BC5B-4DBCC80235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682" y="1068477"/>
            <a:ext cx="5664430" cy="5284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D89691-30B8-4A1A-8CF2-46EEA6237F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1417" y="1041660"/>
            <a:ext cx="5843936" cy="532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54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4C01F803-EEE2-4BDA-8418-B2A8648D4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111" y="418292"/>
            <a:ext cx="10089777" cy="685795"/>
          </a:xfrm>
        </p:spPr>
        <p:txBody>
          <a:bodyPr>
            <a:normAutofit fontScale="90000"/>
          </a:bodyPr>
          <a:lstStyle/>
          <a:p>
            <a:r>
              <a:rPr lang="en-US" dirty="0"/>
              <a:t>Installation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E8182E-7F74-4890-B2ED-2088D99621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65" r="2601"/>
          <a:stretch/>
        </p:blipFill>
        <p:spPr>
          <a:xfrm>
            <a:off x="0" y="1480227"/>
            <a:ext cx="3963187" cy="4735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ECE7F5-21DE-44A4-AE54-B227B7275E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03" r="6920"/>
          <a:stretch/>
        </p:blipFill>
        <p:spPr>
          <a:xfrm>
            <a:off x="4133111" y="1476407"/>
            <a:ext cx="3966115" cy="47358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F930D7-DD76-4765-ABA2-15BB128226C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835" t="16839" r="25401" b="13007"/>
          <a:stretch/>
        </p:blipFill>
        <p:spPr>
          <a:xfrm>
            <a:off x="8228813" y="1476407"/>
            <a:ext cx="3963187" cy="47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49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08112-3DDD-49CA-BBCC-4D577E54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146"/>
          </a:xfrm>
        </p:spPr>
        <p:txBody>
          <a:bodyPr/>
          <a:lstStyle/>
          <a:p>
            <a:r>
              <a:rPr lang="en-US" dirty="0"/>
              <a:t>Cabling and Cooling Lines (Details)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B958A-75E1-4DE5-A24E-B962B1207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76" y="1112665"/>
            <a:ext cx="5553881" cy="5380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B262B-E30A-4341-8E7C-E5EAAF464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173" y="1291774"/>
            <a:ext cx="3175637" cy="2361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C7141-8B6E-45CE-92F1-FC535C03A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929" y="3874416"/>
            <a:ext cx="3170881" cy="2402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5CC6A9-DF02-4DAA-9699-D1519A2D99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183" t="26804" r="25851" b="22749"/>
          <a:stretch/>
        </p:blipFill>
        <p:spPr>
          <a:xfrm>
            <a:off x="9365530" y="3874416"/>
            <a:ext cx="2677212" cy="2453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D4F27-0CAD-48BA-9A82-ECF501D17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8231" y="1291774"/>
            <a:ext cx="2884511" cy="199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43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4C01F803-EEE2-4BDA-8418-B2A8648D4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281" y="206190"/>
            <a:ext cx="10089777" cy="407896"/>
          </a:xfrm>
        </p:spPr>
        <p:txBody>
          <a:bodyPr>
            <a:noAutofit/>
          </a:bodyPr>
          <a:lstStyle/>
          <a:p>
            <a:r>
              <a:rPr lang="en-US" sz="4400"/>
              <a:t>Front View</a:t>
            </a:r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51DF2B-B896-444A-899B-1D1BD36A46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92" r="12071"/>
          <a:stretch/>
        </p:blipFill>
        <p:spPr>
          <a:xfrm>
            <a:off x="221529" y="969092"/>
            <a:ext cx="5810905" cy="5320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0A26BF-D6DC-4DCC-8882-BFFBA72A6E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3602" y="969092"/>
            <a:ext cx="5640290" cy="532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30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A5781-91E3-4FD0-8FAA-1B295C823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/>
          <a:lstStyle/>
          <a:p>
            <a:r>
              <a:rPr lang="en-US" dirty="0"/>
              <a:t>FST</a:t>
            </a:r>
          </a:p>
        </p:txBody>
      </p:sp>
      <p:pic>
        <p:nvPicPr>
          <p:cNvPr id="6" name="Content Placeholder 5" descr="A circuit board&#10;&#10;Description automatically generated">
            <a:extLst>
              <a:ext uri="{FF2B5EF4-FFF2-40B4-BE49-F238E27FC236}">
                <a16:creationId xmlns:a16="http://schemas.microsoft.com/office/drawing/2014/main" id="{B33723A8-F4FD-4F04-B7FF-CC8EE981D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85" r="14612"/>
          <a:stretch/>
        </p:blipFill>
        <p:spPr>
          <a:xfrm>
            <a:off x="105538" y="1158712"/>
            <a:ext cx="5960505" cy="51053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F27086-B537-4C05-AA24-D29DD4F0D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959" y="1123253"/>
            <a:ext cx="5960505" cy="51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85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4C01F803-EEE2-4BDA-8418-B2A8648D4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281" y="206189"/>
            <a:ext cx="10089777" cy="685795"/>
          </a:xfrm>
        </p:spPr>
        <p:txBody>
          <a:bodyPr>
            <a:normAutofit fontScale="90000"/>
          </a:bodyPr>
          <a:lstStyle/>
          <a:p>
            <a:r>
              <a:rPr lang="en-US" dirty="0"/>
              <a:t>Distance From IP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489D88-17DC-40E9-B40E-64F10A38A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797" y="802987"/>
            <a:ext cx="11254034" cy="584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76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0173-7078-4A2A-B28B-29EB2A08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dirty="0"/>
              <a:t>FST Cooling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786A3-60F1-4CD7-94FD-5B428EC0F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2000"/>
              <a:t>Cooling system Assembly done (Except for Filter)</a:t>
            </a:r>
          </a:p>
          <a:p>
            <a:endParaRPr lang="en-US" sz="2000"/>
          </a:p>
          <a:p>
            <a:r>
              <a:rPr lang="en-US" sz="2000"/>
              <a:t>Charcoal + Silica Media for Filter on order</a:t>
            </a:r>
          </a:p>
          <a:p>
            <a:endParaRPr lang="en-US" sz="2000"/>
          </a:p>
          <a:p>
            <a:r>
              <a:rPr lang="en-US" sz="2000"/>
              <a:t>Test Setup as shown will be used to test the unit for leaks + 2 candidate materials of flex tubing will also be tested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033F8-6CD6-4F0B-AA76-6BD56BCD4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34" t="25568" r="22410" b="16357"/>
          <a:stretch/>
        </p:blipFill>
        <p:spPr>
          <a:xfrm>
            <a:off x="5405862" y="1618609"/>
            <a:ext cx="6019331" cy="361753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20430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87</Words>
  <Application>Microsoft Office PowerPoint</Application>
  <PresentationFormat>Widescreen</PresentationFormat>
  <Paragraphs>17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FST Integration</vt:lpstr>
      <vt:lpstr>Cleanroom Assembly</vt:lpstr>
      <vt:lpstr>Inner Support Structure</vt:lpstr>
      <vt:lpstr>Installation</vt:lpstr>
      <vt:lpstr>Cabling and Cooling Lines (Details)</vt:lpstr>
      <vt:lpstr>Front View</vt:lpstr>
      <vt:lpstr>FST</vt:lpstr>
      <vt:lpstr>Distance From IP</vt:lpstr>
      <vt:lpstr>FST Cooling System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FST Integration</dc:title>
  <dc:creator>Sharma, Rahul</dc:creator>
  <cp:lastModifiedBy>Sharma, Rahul</cp:lastModifiedBy>
  <cp:revision>1</cp:revision>
  <dcterms:created xsi:type="dcterms:W3CDTF">2020-07-20T06:52:51Z</dcterms:created>
  <dcterms:modified xsi:type="dcterms:W3CDTF">2020-07-20T06:53:57Z</dcterms:modified>
</cp:coreProperties>
</file>