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1d818d2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1d818d2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c1d818d2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c1d818d2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c1d818d2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c1d818d2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c1d818d2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c1d818d2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c1d818d2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c1d818d2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c1d818d2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c1d818d2e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, desk, laying&#10;&#10;Description automatically generated">
            <a:extLst>
              <a:ext uri="{FF2B5EF4-FFF2-40B4-BE49-F238E27FC236}">
                <a16:creationId xmlns:a16="http://schemas.microsoft.com/office/drawing/2014/main" id="{824A07EC-9E4C-4C5B-BA2A-D72C9F06032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1000"/>
          </a:blip>
          <a:stretch>
            <a:fillRect/>
          </a:stretch>
        </p:blipFill>
        <p:spPr>
          <a:xfrm>
            <a:off x="0" y="-86683"/>
            <a:ext cx="2341444" cy="5143500"/>
          </a:xfrm>
          <a:prstGeom prst="rect">
            <a:avLst/>
          </a:prstGeom>
          <a:effectLst>
            <a:softEdge rad="152400"/>
          </a:effectLst>
        </p:spPr>
      </p:pic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404033"/>
            <a:ext cx="8520600" cy="139314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FF"/>
                </a:solidFill>
              </a:rPr>
              <a:t>Electronics &amp; DAQ Status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T. Camarda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(with T. Ljubicic)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DEP/ADC Boards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Boards are in assembly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expected early Aug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 early articles received and tested OK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some minor issues -- list sent to vendor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5 DEP crates getting assembled in the lab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enclosure, power supplies, backplanes, etc.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expected by Aug 1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quick Q&amp;A plan available once the boards arrive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with final testing assumed to be done after installation in STAR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DEP/IO (Trigger) Boards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still need to complete the full setup and verification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lost 3-4 months so far due to COVID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Bob Scheetz and TL to continue…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 hold until BS &amp; TL available (Sep? Oct?)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Trigger algorithms stalled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expected to pick this up later in fall/winter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FCS DAQ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11 DAQ PCs installed and working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22 DAQ Receiver Boards installed in the PCs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firmware flashed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devices drivers ported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 pass preliminary tests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full tests need active fibers → Sep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MIC boxes (aka fiber patch panels) installed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fiber patch cables purchased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long fiber bundles purchased and waiting for installation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also includes STGC fibers, NB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STGC DAQ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4+1 spare DAQ PCs ordered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expected mid-Aug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space in the same DAQ FCS rack available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power, network ready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4+1 DAQ Receiver Boards ordered and received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firmware programming and assembly → will wait for DAQ PCs (Aug)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FCS Electronics Installation in ~Sep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FCS rack available and in-place (see Tim’s talk)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Major components: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5 DEP crates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TCD fanout unit (with cable to the FCS TCD already in place)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Network power switches for remote power control (already purchased)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MIC fiber patchpanel boxes (purchased)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ethernet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Installation expected to be quick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also need to install fiber bundles and pull them to the DAQ Room PCs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Verification and further development (firmware, software) will continue in fall/winter 2020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Summary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generally doing well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managed to “salvage” significant chunks of time lost due to COVID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Bob &amp; TL remotely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Mike and Tim also but in the lab/DAQ Room as well!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major part still left are the DEP/ADC boards Q&amp;A once they arrive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DEP/Trigger board system verification and final setup still on “COVID”-hold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On-screen Show (16:9)</PresentationFormat>
  <Paragraphs>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Electronics &amp; DAQ Status</vt:lpstr>
      <vt:lpstr>DEP/ADC Boards</vt:lpstr>
      <vt:lpstr>DEP/IO (Trigger) Boards</vt:lpstr>
      <vt:lpstr>FCS DAQ</vt:lpstr>
      <vt:lpstr>STGC DAQ</vt:lpstr>
      <vt:lpstr>FCS Electronics Installation in ~Sep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&amp; DAQ Status</dc:title>
  <cp:lastModifiedBy>TC</cp:lastModifiedBy>
  <cp:revision>1</cp:revision>
  <dcterms:modified xsi:type="dcterms:W3CDTF">2020-07-20T15:20:32Z</dcterms:modified>
</cp:coreProperties>
</file>