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63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" y="4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5B0B-0E8C-4EAF-BD58-592307A1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9F83B-AFDC-4BA6-95F4-D533E58F0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4121-B5ED-4FE8-A621-42A6E188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DFDA-BE82-4C79-87FC-375289A4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81FF-35FD-44C1-A6E9-A614F66F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3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B864-CE25-4B2A-92D5-01083532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228FF-097C-41DF-A533-59D473BB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1B03C-73DC-4AFE-9A7B-6FA250B5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3C26-267F-49F4-850C-E0EB0FF6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5D63-24A4-45FC-9611-92F6B20A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8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50A01-F625-42E2-9981-1F1AECC5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42DA-8B52-4E4C-93ED-693DDC1D1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1BCB-14B2-425A-910B-12E67145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1F662-2D1D-4738-8A9D-5D101BC0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34BD4-EBA9-47DA-9948-39B8A580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12DF-175F-4CF4-871D-064719D5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343B-EA5F-4F33-B497-3C4549CD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C4E8E-68F6-4B61-80EF-4A5753CC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A502-1262-4400-AE87-198C5F2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DE73-475F-4F09-8B52-61981F72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2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66E8-834E-4924-97A4-05768C31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58855-A93A-4423-9582-E939B0826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1AE0-0825-4F6A-9C57-3CD81307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0BE0-4C33-4FFA-B9A7-74CF6EEC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0BAEA-1019-48C8-ABEE-A7CC737D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7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8026-B95E-4725-AED6-D4F12ED9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E9858-AA44-4DFA-81F6-6418AFC49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BFFB2-BE9F-4A1A-B227-FC5D8764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B4031-EAED-4E16-B03F-BDD1FE37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E07D-5A0E-4258-8168-95D2F312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B9359-B8F0-47BA-87AC-39034839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3C81-764D-45AA-8BDC-3D5E3FB9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2F56-F54A-4D78-9250-414FDFCB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CF20-1AAC-41D6-9337-3266C2C23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B9DEE-1E28-4915-985B-B38C8ADBF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8F0BF-B004-4B9C-B2B7-3BDC43872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5B7E7-CF6F-4BDA-9CED-2F5FA04B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DCC0C-18C1-4D70-B1D7-01C6645D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CE3C9-0691-4D25-9A4D-330E0D31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8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B62E-04FD-4F6F-AA04-C34CDD8C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46886-7B33-4859-A59B-2B3EA075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73A6D-330A-4870-B07E-A9A806A3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F4C8B-FB5F-4C79-B221-FCF3FC60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3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5B3D1-DDA2-4BDB-B06E-7EA20479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03A1E-50D4-43B0-A63D-D39C93BB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575B-D203-4EB1-9696-DEB2E186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F43D-B569-4568-A9CC-2564955B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CCF5-19CE-451E-85F6-CACD4017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90ED0-5700-479C-849D-7B2FCF9A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168EE-1145-432C-9580-D0A6F88E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CFD77-0B8A-4909-BA59-74669872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B4B0-F774-4509-AADC-3F2C661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6252-9A82-4D35-A29E-C3A0AF0B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C9E76-FCB5-473F-BE9E-B1FCB5ED8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BA41C-7A89-4629-8D33-E5AD9C36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3F8D-4EE3-404B-8746-9E6B64B8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8D674-6BBF-434F-B568-C3F6FED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5057C-64C7-4D17-BD20-EC9F744C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934F6B-F113-432B-9596-517FDFFD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C2903-2915-4D1E-9813-01E3A60B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4341-7AB8-4F6D-9104-7EA77424C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1B959-839C-497B-BD59-F8C889B1E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745C6-715A-423C-959E-E963BE09F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3BF64-E2E5-4163-A921-22F65DB5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dirty="0"/>
              <a:t>Integration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AA987-7483-4642-9AE9-45CF7F6B5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dirty="0"/>
              <a:t>- Rahul Sharma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3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5BBF-08AA-4E40-9A5F-048C566D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 dirty="0"/>
              <a:t>HCAL/EMCAL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C9DE-9AF7-420C-9412-2110CCE5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Detail Design Complete</a:t>
            </a:r>
          </a:p>
          <a:p>
            <a:endParaRPr lang="en-US" sz="2000" dirty="0"/>
          </a:p>
          <a:p>
            <a:r>
              <a:rPr lang="en-US" sz="2000" dirty="0"/>
              <a:t>Parts Fabrication: September 30, 2020</a:t>
            </a:r>
          </a:p>
          <a:p>
            <a:endParaRPr lang="en-US" sz="2000" dirty="0"/>
          </a:p>
          <a:p>
            <a:r>
              <a:rPr lang="en-US" sz="2000" dirty="0"/>
              <a:t>Detector installation: Sept 2020-January 2021</a:t>
            </a:r>
          </a:p>
          <a:p>
            <a:endParaRPr lang="en-US" sz="2000" dirty="0"/>
          </a:p>
          <a:p>
            <a:r>
              <a:rPr lang="en-US" sz="2000" dirty="0"/>
              <a:t>EMCAL mechanical installation complete</a:t>
            </a:r>
          </a:p>
          <a:p>
            <a:endParaRPr lang="en-US" sz="2000" dirty="0"/>
          </a:p>
          <a:p>
            <a:r>
              <a:rPr lang="en-US" sz="2000" dirty="0"/>
              <a:t>EMCAL Electronics installation and commissioning: October to November 2020</a:t>
            </a:r>
          </a:p>
          <a:p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7D00D-53A0-42D0-B1B1-C0B65337D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r="7056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197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2F4A-8629-41AA-ABA4-81A2DA9F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31"/>
            <a:ext cx="10515600" cy="735887"/>
          </a:xfrm>
        </p:spPr>
        <p:txBody>
          <a:bodyPr/>
          <a:lstStyle/>
          <a:p>
            <a:r>
              <a:rPr lang="en-US" dirty="0"/>
              <a:t>HCAL EMCAL Schedule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43DB-88E7-4BEB-842D-2F90E78F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FFB28-9BBA-41B5-9DE0-2F166C70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" y="832759"/>
            <a:ext cx="9916997" cy="6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6CEB-96EA-46CD-BEA0-06CFADF3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FST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3CF30-6582-45F6-97A5-6BACDF373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" r="-2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75FE-F344-43A5-89F5-F0C3B56A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000" dirty="0"/>
              <a:t>Detail Design in Progress</a:t>
            </a:r>
          </a:p>
          <a:p>
            <a:r>
              <a:rPr lang="en-US" sz="2000" dirty="0"/>
              <a:t>Expected Completion Date: August 31, 2020</a:t>
            </a:r>
          </a:p>
          <a:p>
            <a:r>
              <a:rPr lang="en-US" sz="2000" dirty="0"/>
              <a:t>Parts Fabrication: October 31</a:t>
            </a:r>
            <a:r>
              <a:rPr lang="en-US" sz="2000" baseline="30000" dirty="0"/>
              <a:t>st</a:t>
            </a:r>
            <a:r>
              <a:rPr lang="en-US" sz="2000" dirty="0"/>
              <a:t>, 2020</a:t>
            </a:r>
          </a:p>
          <a:p>
            <a:r>
              <a:rPr lang="en-US" sz="2000" dirty="0"/>
              <a:t>Mockup testing inside cone: Dec, 2020</a:t>
            </a:r>
          </a:p>
          <a:p>
            <a:r>
              <a:rPr lang="en-US" sz="2000" dirty="0" err="1"/>
              <a:t>Novec</a:t>
            </a:r>
            <a:r>
              <a:rPr lang="en-US" sz="2000" dirty="0"/>
              <a:t> Cooling System Installation – Oct 2020</a:t>
            </a:r>
          </a:p>
          <a:p>
            <a:r>
              <a:rPr lang="en-US" sz="2000" dirty="0"/>
              <a:t>Detector installation: 7/28/2021 to 8/10/2021</a:t>
            </a:r>
          </a:p>
        </p:txBody>
      </p:sp>
    </p:spTree>
    <p:extLst>
      <p:ext uri="{BB962C8B-B14F-4D97-AF65-F5344CB8AC3E}">
        <p14:creationId xmlns:p14="http://schemas.microsoft.com/office/powerpoint/2010/main" val="367856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34FC-C67C-480D-AAFC-CA796821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STGC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34A9E-8543-4FE3-9589-22A76907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19624"/>
            <a:ext cx="5205506" cy="5020235"/>
          </a:xfrm>
        </p:spPr>
        <p:txBody>
          <a:bodyPr>
            <a:normAutofit/>
          </a:bodyPr>
          <a:lstStyle/>
          <a:p>
            <a:r>
              <a:rPr lang="en-US" sz="2400" dirty="0"/>
              <a:t>3D Design Completed – Sept 30, 2020</a:t>
            </a:r>
          </a:p>
          <a:p>
            <a:r>
              <a:rPr lang="en-US" sz="2400" dirty="0"/>
              <a:t>Detail Drawings Complete – Oct 31</a:t>
            </a:r>
            <a:r>
              <a:rPr lang="en-US" sz="2400" baseline="30000" dirty="0"/>
              <a:t>st</a:t>
            </a:r>
            <a:r>
              <a:rPr lang="en-US" sz="2400" dirty="0"/>
              <a:t> 2020</a:t>
            </a:r>
          </a:p>
          <a:p>
            <a:r>
              <a:rPr lang="en-US" sz="2400" dirty="0"/>
              <a:t>STGC Gas System Ready – Nov 13 2020</a:t>
            </a:r>
          </a:p>
          <a:p>
            <a:r>
              <a:rPr lang="en-US" sz="2400" dirty="0"/>
              <a:t>STGC Parts Fabrication – January 31</a:t>
            </a:r>
            <a:r>
              <a:rPr lang="en-US" sz="2400" baseline="30000" dirty="0"/>
              <a:t>st</a:t>
            </a:r>
            <a:r>
              <a:rPr lang="en-US" sz="2400" dirty="0"/>
              <a:t> 2021</a:t>
            </a:r>
          </a:p>
          <a:p>
            <a:r>
              <a:rPr lang="en-US" sz="2400" dirty="0"/>
              <a:t>STSG Module Assembly – July 7, 2021 to July 20, 2021</a:t>
            </a:r>
          </a:p>
          <a:p>
            <a:r>
              <a:rPr lang="en-US" sz="2400" dirty="0"/>
              <a:t>STSG Installation and Commissioning – 9/9/2021 to 9/29/2021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EF87A-B8D6-44AE-896E-DCFBB9AB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9" y="1973271"/>
            <a:ext cx="6555659" cy="44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7E0C-DA41-4B3A-8E96-439E7655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508"/>
          </a:xfrm>
        </p:spPr>
        <p:txBody>
          <a:bodyPr>
            <a:normAutofit/>
          </a:bodyPr>
          <a:lstStyle/>
          <a:p>
            <a:r>
              <a:rPr lang="en-US" dirty="0"/>
              <a:t>FST and STGC Installation Schedule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6B86-CB30-46BB-BD7B-FECACF6B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78"/>
            <a:ext cx="10515600" cy="46140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C30E1-D2DB-48C0-93CF-61EC577DF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0"/>
          <a:stretch/>
        </p:blipFill>
        <p:spPr>
          <a:xfrm>
            <a:off x="0" y="1312548"/>
            <a:ext cx="12192000" cy="5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Integration Schedule</vt:lpstr>
      <vt:lpstr>HCAL/EMCAL</vt:lpstr>
      <vt:lpstr>HCAL EMCAL Schedule 2020</vt:lpstr>
      <vt:lpstr>FST</vt:lpstr>
      <vt:lpstr>STGC Schedule</vt:lpstr>
      <vt:lpstr>FST and STGC Installation Schedule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</dc:title>
  <dc:creator>Sharma, Rahul</dc:creator>
  <cp:lastModifiedBy>Sharma, Rahul</cp:lastModifiedBy>
  <cp:revision>12</cp:revision>
  <dcterms:created xsi:type="dcterms:W3CDTF">2020-07-20T03:45:38Z</dcterms:created>
  <dcterms:modified xsi:type="dcterms:W3CDTF">2020-07-20T06:30:56Z</dcterms:modified>
</cp:coreProperties>
</file>