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1" r:id="rId4"/>
    <p:sldId id="262" r:id="rId5"/>
    <p:sldId id="263" r:id="rId6"/>
    <p:sldId id="265" r:id="rId7"/>
    <p:sldId id="267" r:id="rId8"/>
    <p:sldId id="266" r:id="rId9"/>
    <p:sldId id="268" r:id="rId10"/>
    <p:sldId id="270" r:id="rId11"/>
    <p:sldId id="264" r:id="rId12"/>
    <p:sldId id="271" r:id="rId13"/>
    <p:sldId id="257" r:id="rId14"/>
    <p:sldId id="272" r:id="rId15"/>
    <p:sldId id="273" r:id="rId16"/>
    <p:sldId id="274" r:id="rId17"/>
    <p:sldId id="279" r:id="rId18"/>
    <p:sldId id="278" r:id="rId19"/>
    <p:sldId id="285" r:id="rId20"/>
    <p:sldId id="280" r:id="rId21"/>
    <p:sldId id="281" r:id="rId22"/>
    <p:sldId id="282" r:id="rId23"/>
    <p:sldId id="283" r:id="rId24"/>
    <p:sldId id="277" r:id="rId25"/>
    <p:sldId id="276" r:id="rId26"/>
    <p:sldId id="286" r:id="rId27"/>
    <p:sldId id="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4CEBEC6-A20C-4FCE-82BE-B09C5FCC894E}">
          <p14:sldIdLst>
            <p14:sldId id="256"/>
            <p14:sldId id="258"/>
            <p14:sldId id="261"/>
            <p14:sldId id="262"/>
            <p14:sldId id="263"/>
            <p14:sldId id="265"/>
            <p14:sldId id="267"/>
            <p14:sldId id="266"/>
            <p14:sldId id="268"/>
            <p14:sldId id="270"/>
            <p14:sldId id="264"/>
            <p14:sldId id="271"/>
            <p14:sldId id="257"/>
            <p14:sldId id="272"/>
            <p14:sldId id="273"/>
            <p14:sldId id="274"/>
            <p14:sldId id="279"/>
            <p14:sldId id="278"/>
            <p14:sldId id="285"/>
            <p14:sldId id="280"/>
            <p14:sldId id="281"/>
            <p14:sldId id="282"/>
            <p14:sldId id="283"/>
            <p14:sldId id="277"/>
            <p14:sldId id="276"/>
            <p14:sldId id="286"/>
            <p14:sldId id="275"/>
          </p14:sldIdLst>
        </p14:section>
        <p14:section name="Backup" id="{7992C9A6-51C7-4564-8404-56E03BB308F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02D128-B137-435F-AE09-D9A5853FAC72}" v="274" dt="2020-07-22T17:31:48.1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varScale="1">
        <p:scale>
          <a:sx n="162" d="100"/>
          <a:sy n="162" d="100"/>
        </p:scale>
        <p:origin x="100" y="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mitry Romanov" userId="d8ae66ea23405669" providerId="LiveId" clId="{1C02D128-B137-435F-AE09-D9A5853FAC72}"/>
    <pc:docChg chg="undo custSel addSld delSld modSld sldOrd addSection modSection">
      <pc:chgData name="Dmitry Romanov" userId="d8ae66ea23405669" providerId="LiveId" clId="{1C02D128-B137-435F-AE09-D9A5853FAC72}" dt="2020-07-23T00:13:32.941" v="3735" actId="47"/>
      <pc:docMkLst>
        <pc:docMk/>
      </pc:docMkLst>
      <pc:sldChg chg="addSp modSp mod">
        <pc:chgData name="Dmitry Romanov" userId="d8ae66ea23405669" providerId="LiveId" clId="{1C02D128-B137-435F-AE09-D9A5853FAC72}" dt="2020-07-22T17:35:37.085" v="3732" actId="20577"/>
        <pc:sldMkLst>
          <pc:docMk/>
          <pc:sldMk cId="294639830" sldId="256"/>
        </pc:sldMkLst>
        <pc:spChg chg="mod">
          <ac:chgData name="Dmitry Romanov" userId="d8ae66ea23405669" providerId="LiveId" clId="{1C02D128-B137-435F-AE09-D9A5853FAC72}" dt="2020-07-22T17:35:37.085" v="3732" actId="20577"/>
          <ac:spMkLst>
            <pc:docMk/>
            <pc:sldMk cId="294639830" sldId="256"/>
            <ac:spMk id="2" creationId="{DB7045F6-F2A5-442E-B810-EB0166A0932F}"/>
          </ac:spMkLst>
        </pc:spChg>
        <pc:spChg chg="mod">
          <ac:chgData name="Dmitry Romanov" userId="d8ae66ea23405669" providerId="LiveId" clId="{1C02D128-B137-435F-AE09-D9A5853FAC72}" dt="2020-07-22T14:34:01.728" v="203" actId="1076"/>
          <ac:spMkLst>
            <pc:docMk/>
            <pc:sldMk cId="294639830" sldId="256"/>
            <ac:spMk id="3" creationId="{B68133D6-0669-4087-8A59-A3DB59AC0D67}"/>
          </ac:spMkLst>
        </pc:spChg>
        <pc:spChg chg="add mod">
          <ac:chgData name="Dmitry Romanov" userId="d8ae66ea23405669" providerId="LiveId" clId="{1C02D128-B137-435F-AE09-D9A5853FAC72}" dt="2020-07-22T13:21:42.266" v="197" actId="1076"/>
          <ac:spMkLst>
            <pc:docMk/>
            <pc:sldMk cId="294639830" sldId="256"/>
            <ac:spMk id="6" creationId="{B3EBC2F6-5523-4CAF-BF8D-7893F0BFCFDD}"/>
          </ac:spMkLst>
        </pc:spChg>
        <pc:picChg chg="add mod">
          <ac:chgData name="Dmitry Romanov" userId="d8ae66ea23405669" providerId="LiveId" clId="{1C02D128-B137-435F-AE09-D9A5853FAC72}" dt="2020-07-22T13:22:43.438" v="201" actId="1076"/>
          <ac:picMkLst>
            <pc:docMk/>
            <pc:sldMk cId="294639830" sldId="256"/>
            <ac:picMk id="5" creationId="{20E362D0-5D88-4E71-A887-D7658F6ED1AD}"/>
          </ac:picMkLst>
        </pc:picChg>
      </pc:sldChg>
      <pc:sldChg chg="addSp delSp modSp new mod">
        <pc:chgData name="Dmitry Romanov" userId="d8ae66ea23405669" providerId="LiveId" clId="{1C02D128-B137-435F-AE09-D9A5853FAC72}" dt="2020-07-22T12:56:32.306" v="56" actId="20577"/>
        <pc:sldMkLst>
          <pc:docMk/>
          <pc:sldMk cId="3403503854" sldId="257"/>
        </pc:sldMkLst>
        <pc:spChg chg="mod">
          <ac:chgData name="Dmitry Romanov" userId="d8ae66ea23405669" providerId="LiveId" clId="{1C02D128-B137-435F-AE09-D9A5853FAC72}" dt="2020-07-22T12:56:32.306" v="56" actId="20577"/>
          <ac:spMkLst>
            <pc:docMk/>
            <pc:sldMk cId="3403503854" sldId="257"/>
            <ac:spMk id="2" creationId="{BD3F8EC9-26BF-4EC0-8905-8D7E3B43CE00}"/>
          </ac:spMkLst>
        </pc:spChg>
        <pc:spChg chg="del">
          <ac:chgData name="Dmitry Romanov" userId="d8ae66ea23405669" providerId="LiveId" clId="{1C02D128-B137-435F-AE09-D9A5853FAC72}" dt="2020-07-22T12:55:29.860" v="1" actId="478"/>
          <ac:spMkLst>
            <pc:docMk/>
            <pc:sldMk cId="3403503854" sldId="257"/>
            <ac:spMk id="3" creationId="{6F4C8A94-F6EE-4B3F-94B6-B45F5AC749D5}"/>
          </ac:spMkLst>
        </pc:spChg>
        <pc:spChg chg="add mod">
          <ac:chgData name="Dmitry Romanov" userId="d8ae66ea23405669" providerId="LiveId" clId="{1C02D128-B137-435F-AE09-D9A5853FAC72}" dt="2020-07-22T12:56:13.516" v="18" actId="1076"/>
          <ac:spMkLst>
            <pc:docMk/>
            <pc:sldMk cId="3403503854" sldId="257"/>
            <ac:spMk id="6" creationId="{7042EE3A-E1A8-4548-AB95-8985EF9F1B4E}"/>
          </ac:spMkLst>
        </pc:spChg>
        <pc:picChg chg="add mod">
          <ac:chgData name="Dmitry Romanov" userId="d8ae66ea23405669" providerId="LiveId" clId="{1C02D128-B137-435F-AE09-D9A5853FAC72}" dt="2020-07-22T12:56:19.933" v="19" actId="1076"/>
          <ac:picMkLst>
            <pc:docMk/>
            <pc:sldMk cId="3403503854" sldId="257"/>
            <ac:picMk id="5" creationId="{A9334562-11D1-4878-A621-29D16EF83613}"/>
          </ac:picMkLst>
        </pc:picChg>
      </pc:sldChg>
      <pc:sldChg chg="addSp delSp modSp new mod">
        <pc:chgData name="Dmitry Romanov" userId="d8ae66ea23405669" providerId="LiveId" clId="{1C02D128-B137-435F-AE09-D9A5853FAC72}" dt="2020-07-22T14:52:12.583" v="922" actId="1076"/>
        <pc:sldMkLst>
          <pc:docMk/>
          <pc:sldMk cId="3608444121" sldId="258"/>
        </pc:sldMkLst>
        <pc:spChg chg="mod">
          <ac:chgData name="Dmitry Romanov" userId="d8ae66ea23405669" providerId="LiveId" clId="{1C02D128-B137-435F-AE09-D9A5853FAC72}" dt="2020-07-22T13:06:13.993" v="128" actId="20577"/>
          <ac:spMkLst>
            <pc:docMk/>
            <pc:sldMk cId="3608444121" sldId="258"/>
            <ac:spMk id="2" creationId="{59A6395C-5153-4E70-97A9-61D8DD0D8A93}"/>
          </ac:spMkLst>
        </pc:spChg>
        <pc:spChg chg="add del mod">
          <ac:chgData name="Dmitry Romanov" userId="d8ae66ea23405669" providerId="LiveId" clId="{1C02D128-B137-435F-AE09-D9A5853FAC72}" dt="2020-07-22T14:52:12.583" v="922" actId="1076"/>
          <ac:spMkLst>
            <pc:docMk/>
            <pc:sldMk cId="3608444121" sldId="258"/>
            <ac:spMk id="3" creationId="{2F350015-D69B-42F0-98DB-8C5F2E7CE9A8}"/>
          </ac:spMkLst>
        </pc:spChg>
        <pc:picChg chg="add del mod">
          <ac:chgData name="Dmitry Romanov" userId="d8ae66ea23405669" providerId="LiveId" clId="{1C02D128-B137-435F-AE09-D9A5853FAC72}" dt="2020-07-22T13:05:50.984" v="59"/>
          <ac:picMkLst>
            <pc:docMk/>
            <pc:sldMk cId="3608444121" sldId="258"/>
            <ac:picMk id="5" creationId="{B9C62407-4A02-4811-9D4B-A547BE1DEDAA}"/>
          </ac:picMkLst>
        </pc:picChg>
        <pc:picChg chg="add mod">
          <ac:chgData name="Dmitry Romanov" userId="d8ae66ea23405669" providerId="LiveId" clId="{1C02D128-B137-435F-AE09-D9A5853FAC72}" dt="2020-07-22T13:06:17.676" v="130" actId="1076"/>
          <ac:picMkLst>
            <pc:docMk/>
            <pc:sldMk cId="3608444121" sldId="258"/>
            <ac:picMk id="7" creationId="{4F9FFA9F-37C7-4088-B069-98ACB29D9D59}"/>
          </ac:picMkLst>
        </pc:picChg>
      </pc:sldChg>
      <pc:sldChg chg="addSp delSp modSp new del mod">
        <pc:chgData name="Dmitry Romanov" userId="d8ae66ea23405669" providerId="LiveId" clId="{1C02D128-B137-435F-AE09-D9A5853FAC72}" dt="2020-07-23T00:13:32.941" v="3735" actId="47"/>
        <pc:sldMkLst>
          <pc:docMk/>
          <pc:sldMk cId="2837688092" sldId="259"/>
        </pc:sldMkLst>
        <pc:spChg chg="mod">
          <ac:chgData name="Dmitry Romanov" userId="d8ae66ea23405669" providerId="LiveId" clId="{1C02D128-B137-435F-AE09-D9A5853FAC72}" dt="2020-07-22T13:14:55.965" v="160" actId="20577"/>
          <ac:spMkLst>
            <pc:docMk/>
            <pc:sldMk cId="2837688092" sldId="259"/>
            <ac:spMk id="2" creationId="{217903B3-C50E-4BCF-8150-9312A70CFC4A}"/>
          </ac:spMkLst>
        </pc:spChg>
        <pc:spChg chg="del mod">
          <ac:chgData name="Dmitry Romanov" userId="d8ae66ea23405669" providerId="LiveId" clId="{1C02D128-B137-435F-AE09-D9A5853FAC72}" dt="2020-07-22T13:15:02.261" v="162"/>
          <ac:spMkLst>
            <pc:docMk/>
            <pc:sldMk cId="2837688092" sldId="259"/>
            <ac:spMk id="3" creationId="{2E1614F6-E87D-4B0A-A79E-4CFF964CD2BB}"/>
          </ac:spMkLst>
        </pc:spChg>
        <pc:picChg chg="add mod">
          <ac:chgData name="Dmitry Romanov" userId="d8ae66ea23405669" providerId="LiveId" clId="{1C02D128-B137-435F-AE09-D9A5853FAC72}" dt="2020-07-22T13:15:03.468" v="163" actId="1076"/>
          <ac:picMkLst>
            <pc:docMk/>
            <pc:sldMk cId="2837688092" sldId="259"/>
            <ac:picMk id="5" creationId="{183F785C-449B-4DF6-A538-68F2E9D839A1}"/>
          </ac:picMkLst>
        </pc:picChg>
      </pc:sldChg>
      <pc:sldChg chg="addSp delSp modSp new del mod">
        <pc:chgData name="Dmitry Romanov" userId="d8ae66ea23405669" providerId="LiveId" clId="{1C02D128-B137-435F-AE09-D9A5853FAC72}" dt="2020-07-22T14:51:06.594" v="908" actId="47"/>
        <pc:sldMkLst>
          <pc:docMk/>
          <pc:sldMk cId="595242047" sldId="260"/>
        </pc:sldMkLst>
        <pc:spChg chg="mod">
          <ac:chgData name="Dmitry Romanov" userId="d8ae66ea23405669" providerId="LiveId" clId="{1C02D128-B137-435F-AE09-D9A5853FAC72}" dt="2020-07-22T14:34:22.413" v="246" actId="20577"/>
          <ac:spMkLst>
            <pc:docMk/>
            <pc:sldMk cId="595242047" sldId="260"/>
            <ac:spMk id="2" creationId="{11BFD9C5-CB79-4E32-981A-D02F6C3E4871}"/>
          </ac:spMkLst>
        </pc:spChg>
        <pc:spChg chg="del">
          <ac:chgData name="Dmitry Romanov" userId="d8ae66ea23405669" providerId="LiveId" clId="{1C02D128-B137-435F-AE09-D9A5853FAC72}" dt="2020-07-22T14:35:24.749" v="247" actId="478"/>
          <ac:spMkLst>
            <pc:docMk/>
            <pc:sldMk cId="595242047" sldId="260"/>
            <ac:spMk id="3" creationId="{88DA8EC8-3AC9-4376-A71D-892DA02BC017}"/>
          </ac:spMkLst>
        </pc:spChg>
        <pc:picChg chg="add mod">
          <ac:chgData name="Dmitry Romanov" userId="d8ae66ea23405669" providerId="LiveId" clId="{1C02D128-B137-435F-AE09-D9A5853FAC72}" dt="2020-07-22T14:35:36.023" v="252" actId="1076"/>
          <ac:picMkLst>
            <pc:docMk/>
            <pc:sldMk cId="595242047" sldId="260"/>
            <ac:picMk id="5" creationId="{DFF03CA4-F77E-48DE-8BE8-5D6B2EA4A74F}"/>
          </ac:picMkLst>
        </pc:picChg>
        <pc:picChg chg="add del mod">
          <ac:chgData name="Dmitry Romanov" userId="d8ae66ea23405669" providerId="LiveId" clId="{1C02D128-B137-435F-AE09-D9A5853FAC72}" dt="2020-07-22T14:37:49.442" v="352" actId="21"/>
          <ac:picMkLst>
            <pc:docMk/>
            <pc:sldMk cId="595242047" sldId="260"/>
            <ac:picMk id="7" creationId="{D30C3824-851D-4ACE-A6C5-1A76EF583617}"/>
          </ac:picMkLst>
        </pc:picChg>
        <pc:picChg chg="add mod">
          <ac:chgData name="Dmitry Romanov" userId="d8ae66ea23405669" providerId="LiveId" clId="{1C02D128-B137-435F-AE09-D9A5853FAC72}" dt="2020-07-22T14:36:15.133" v="254" actId="1076"/>
          <ac:picMkLst>
            <pc:docMk/>
            <pc:sldMk cId="595242047" sldId="260"/>
            <ac:picMk id="1026" creationId="{582002C2-D6F5-4BF2-BDC7-DF8E8B917B1D}"/>
          </ac:picMkLst>
        </pc:picChg>
      </pc:sldChg>
      <pc:sldChg chg="addSp modSp new mod ord">
        <pc:chgData name="Dmitry Romanov" userId="d8ae66ea23405669" providerId="LiveId" clId="{1C02D128-B137-435F-AE09-D9A5853FAC72}" dt="2020-07-22T14:41:38.574" v="610" actId="6549"/>
        <pc:sldMkLst>
          <pc:docMk/>
          <pc:sldMk cId="612923571" sldId="261"/>
        </pc:sldMkLst>
        <pc:spChg chg="mod">
          <ac:chgData name="Dmitry Romanov" userId="d8ae66ea23405669" providerId="LiveId" clId="{1C02D128-B137-435F-AE09-D9A5853FAC72}" dt="2020-07-22T14:37:21.847" v="323" actId="14100"/>
          <ac:spMkLst>
            <pc:docMk/>
            <pc:sldMk cId="612923571" sldId="261"/>
            <ac:spMk id="2" creationId="{4526E518-F730-4244-BE3A-2EFEEBE89F95}"/>
          </ac:spMkLst>
        </pc:spChg>
        <pc:spChg chg="mod">
          <ac:chgData name="Dmitry Romanov" userId="d8ae66ea23405669" providerId="LiveId" clId="{1C02D128-B137-435F-AE09-D9A5853FAC72}" dt="2020-07-22T14:41:38.574" v="610" actId="6549"/>
          <ac:spMkLst>
            <pc:docMk/>
            <pc:sldMk cId="612923571" sldId="261"/>
            <ac:spMk id="3" creationId="{1028D020-19CF-4960-8A91-DE8659B975C8}"/>
          </ac:spMkLst>
        </pc:spChg>
        <pc:picChg chg="add mod">
          <ac:chgData name="Dmitry Romanov" userId="d8ae66ea23405669" providerId="LiveId" clId="{1C02D128-B137-435F-AE09-D9A5853FAC72}" dt="2020-07-22T14:37:54.328" v="354" actId="1076"/>
          <ac:picMkLst>
            <pc:docMk/>
            <pc:sldMk cId="612923571" sldId="261"/>
            <ac:picMk id="5" creationId="{7C63575A-E676-40AB-BFFD-5F1DB876CF10}"/>
          </ac:picMkLst>
        </pc:picChg>
      </pc:sldChg>
      <pc:sldChg chg="addSp delSp modSp new mod">
        <pc:chgData name="Dmitry Romanov" userId="d8ae66ea23405669" providerId="LiveId" clId="{1C02D128-B137-435F-AE09-D9A5853FAC72}" dt="2020-07-22T15:54:42.273" v="1718" actId="1076"/>
        <pc:sldMkLst>
          <pc:docMk/>
          <pc:sldMk cId="1232312953" sldId="262"/>
        </pc:sldMkLst>
        <pc:spChg chg="mod">
          <ac:chgData name="Dmitry Romanov" userId="d8ae66ea23405669" providerId="LiveId" clId="{1C02D128-B137-435F-AE09-D9A5853FAC72}" dt="2020-07-22T14:43:19.118" v="674" actId="20577"/>
          <ac:spMkLst>
            <pc:docMk/>
            <pc:sldMk cId="1232312953" sldId="262"/>
            <ac:spMk id="2" creationId="{AFAADF25-5E9B-47C2-910E-791CC229992A}"/>
          </ac:spMkLst>
        </pc:spChg>
        <pc:spChg chg="mod">
          <ac:chgData name="Dmitry Romanov" userId="d8ae66ea23405669" providerId="LiveId" clId="{1C02D128-B137-435F-AE09-D9A5853FAC72}" dt="2020-07-22T15:54:34.972" v="1715" actId="1076"/>
          <ac:spMkLst>
            <pc:docMk/>
            <pc:sldMk cId="1232312953" sldId="262"/>
            <ac:spMk id="3" creationId="{7327E06F-79D3-4D55-AA23-336C5F6762AC}"/>
          </ac:spMkLst>
        </pc:spChg>
        <pc:spChg chg="add mod">
          <ac:chgData name="Dmitry Romanov" userId="d8ae66ea23405669" providerId="LiveId" clId="{1C02D128-B137-435F-AE09-D9A5853FAC72}" dt="2020-07-22T15:54:42.273" v="1718" actId="1076"/>
          <ac:spMkLst>
            <pc:docMk/>
            <pc:sldMk cId="1232312953" sldId="262"/>
            <ac:spMk id="11" creationId="{64354333-53F9-42B0-A0B7-7EE28028C09E}"/>
          </ac:spMkLst>
        </pc:spChg>
        <pc:spChg chg="add del mod">
          <ac:chgData name="Dmitry Romanov" userId="d8ae66ea23405669" providerId="LiveId" clId="{1C02D128-B137-435F-AE09-D9A5853FAC72}" dt="2020-07-22T14:48:20.988" v="904" actId="478"/>
          <ac:spMkLst>
            <pc:docMk/>
            <pc:sldMk cId="1232312953" sldId="262"/>
            <ac:spMk id="12" creationId="{5EE4BFC7-2275-49E6-A5D3-4E332D0638C3}"/>
          </ac:spMkLst>
        </pc:spChg>
        <pc:graphicFrameChg chg="add del mod">
          <ac:chgData name="Dmitry Romanov" userId="d8ae66ea23405669" providerId="LiveId" clId="{1C02D128-B137-435F-AE09-D9A5853FAC72}" dt="2020-07-22T14:42:16.158" v="642"/>
          <ac:graphicFrameMkLst>
            <pc:docMk/>
            <pc:sldMk cId="1232312953" sldId="262"/>
            <ac:graphicFrameMk id="4" creationId="{340A1283-7649-48CD-B4AF-27E8CF4D6ECC}"/>
          </ac:graphicFrameMkLst>
        </pc:graphicFrameChg>
        <pc:picChg chg="add mod">
          <ac:chgData name="Dmitry Romanov" userId="d8ae66ea23405669" providerId="LiveId" clId="{1C02D128-B137-435F-AE09-D9A5853FAC72}" dt="2020-07-22T15:54:38.410" v="1717" actId="1076"/>
          <ac:picMkLst>
            <pc:docMk/>
            <pc:sldMk cId="1232312953" sldId="262"/>
            <ac:picMk id="6" creationId="{C45B89B3-AD0A-4EE6-8DAE-634EF2A67A30}"/>
          </ac:picMkLst>
        </pc:picChg>
        <pc:picChg chg="add del">
          <ac:chgData name="Dmitry Romanov" userId="d8ae66ea23405669" providerId="LiveId" clId="{1C02D128-B137-435F-AE09-D9A5853FAC72}" dt="2020-07-22T14:43:24.365" v="681" actId="22"/>
          <ac:picMkLst>
            <pc:docMk/>
            <pc:sldMk cId="1232312953" sldId="262"/>
            <ac:picMk id="8" creationId="{9CE84942-A178-4AD8-ACB6-112AA3F6968E}"/>
          </ac:picMkLst>
        </pc:picChg>
        <pc:picChg chg="add mod">
          <ac:chgData name="Dmitry Romanov" userId="d8ae66ea23405669" providerId="LiveId" clId="{1C02D128-B137-435F-AE09-D9A5853FAC72}" dt="2020-07-22T15:54:36.723" v="1716" actId="1076"/>
          <ac:picMkLst>
            <pc:docMk/>
            <pc:sldMk cId="1232312953" sldId="262"/>
            <ac:picMk id="10" creationId="{ABA288F0-B6ED-422D-8FC3-7265A41C2878}"/>
          </ac:picMkLst>
        </pc:picChg>
      </pc:sldChg>
      <pc:sldChg chg="modSp new del mod">
        <pc:chgData name="Dmitry Romanov" userId="d8ae66ea23405669" providerId="LiveId" clId="{1C02D128-B137-435F-AE09-D9A5853FAC72}" dt="2020-07-22T14:38:32.213" v="418" actId="680"/>
        <pc:sldMkLst>
          <pc:docMk/>
          <pc:sldMk cId="4143135648" sldId="262"/>
        </pc:sldMkLst>
        <pc:spChg chg="mod">
          <ac:chgData name="Dmitry Romanov" userId="d8ae66ea23405669" providerId="LiveId" clId="{1C02D128-B137-435F-AE09-D9A5853FAC72}" dt="2020-07-22T14:38:31.973" v="417" actId="20577"/>
          <ac:spMkLst>
            <pc:docMk/>
            <pc:sldMk cId="4143135648" sldId="262"/>
            <ac:spMk id="3" creationId="{3D0B1FA9-3F72-42A2-99D3-E381B10C546A}"/>
          </ac:spMkLst>
        </pc:spChg>
      </pc:sldChg>
      <pc:sldChg chg="addSp delSp modSp new mod">
        <pc:chgData name="Dmitry Romanov" userId="d8ae66ea23405669" providerId="LiveId" clId="{1C02D128-B137-435F-AE09-D9A5853FAC72}" dt="2020-07-22T15:13:16.075" v="1082" actId="1076"/>
        <pc:sldMkLst>
          <pc:docMk/>
          <pc:sldMk cId="3201600187" sldId="263"/>
        </pc:sldMkLst>
        <pc:spChg chg="mod">
          <ac:chgData name="Dmitry Romanov" userId="d8ae66ea23405669" providerId="LiveId" clId="{1C02D128-B137-435F-AE09-D9A5853FAC72}" dt="2020-07-22T14:53:06.012" v="945" actId="20577"/>
          <ac:spMkLst>
            <pc:docMk/>
            <pc:sldMk cId="3201600187" sldId="263"/>
            <ac:spMk id="2" creationId="{BF36ACED-9D44-46D9-89C5-B8353738A58F}"/>
          </ac:spMkLst>
        </pc:spChg>
        <pc:spChg chg="mod">
          <ac:chgData name="Dmitry Romanov" userId="d8ae66ea23405669" providerId="LiveId" clId="{1C02D128-B137-435F-AE09-D9A5853FAC72}" dt="2020-07-22T14:58:05.242" v="1029" actId="20577"/>
          <ac:spMkLst>
            <pc:docMk/>
            <pc:sldMk cId="3201600187" sldId="263"/>
            <ac:spMk id="3" creationId="{534C0F16-C03B-440D-9332-10E66548529C}"/>
          </ac:spMkLst>
        </pc:spChg>
        <pc:spChg chg="add mod">
          <ac:chgData name="Dmitry Romanov" userId="d8ae66ea23405669" providerId="LiveId" clId="{1C02D128-B137-435F-AE09-D9A5853FAC72}" dt="2020-07-22T15:13:08.752" v="1080" actId="1076"/>
          <ac:spMkLst>
            <pc:docMk/>
            <pc:sldMk cId="3201600187" sldId="263"/>
            <ac:spMk id="19" creationId="{E40A4006-D3B6-42FB-B13C-53E979DC12EE}"/>
          </ac:spMkLst>
        </pc:spChg>
        <pc:spChg chg="add mod">
          <ac:chgData name="Dmitry Romanov" userId="d8ae66ea23405669" providerId="LiveId" clId="{1C02D128-B137-435F-AE09-D9A5853FAC72}" dt="2020-07-22T15:13:16.075" v="1082" actId="1076"/>
          <ac:spMkLst>
            <pc:docMk/>
            <pc:sldMk cId="3201600187" sldId="263"/>
            <ac:spMk id="20" creationId="{4BBFA0A8-56F7-4406-BA22-6A50551EFA62}"/>
          </ac:spMkLst>
        </pc:spChg>
        <pc:graphicFrameChg chg="add del mod">
          <ac:chgData name="Dmitry Romanov" userId="d8ae66ea23405669" providerId="LiveId" clId="{1C02D128-B137-435F-AE09-D9A5853FAC72}" dt="2020-07-22T14:59:29.179" v="1036"/>
          <ac:graphicFrameMkLst>
            <pc:docMk/>
            <pc:sldMk cId="3201600187" sldId="263"/>
            <ac:graphicFrameMk id="10" creationId="{38E61A26-2E00-4643-A6E4-B1FB70276AB0}"/>
          </ac:graphicFrameMkLst>
        </pc:graphicFrameChg>
        <pc:graphicFrameChg chg="add del mod">
          <ac:chgData name="Dmitry Romanov" userId="d8ae66ea23405669" providerId="LiveId" clId="{1C02D128-B137-435F-AE09-D9A5853FAC72}" dt="2020-07-22T14:59:48.569" v="1038"/>
          <ac:graphicFrameMkLst>
            <pc:docMk/>
            <pc:sldMk cId="3201600187" sldId="263"/>
            <ac:graphicFrameMk id="11" creationId="{3A413B78-7B54-429B-B983-EF92EDC15534}"/>
          </ac:graphicFrameMkLst>
        </pc:graphicFrameChg>
        <pc:graphicFrameChg chg="add del mod">
          <ac:chgData name="Dmitry Romanov" userId="d8ae66ea23405669" providerId="LiveId" clId="{1C02D128-B137-435F-AE09-D9A5853FAC72}" dt="2020-07-22T15:08:50.969" v="1054"/>
          <ac:graphicFrameMkLst>
            <pc:docMk/>
            <pc:sldMk cId="3201600187" sldId="263"/>
            <ac:graphicFrameMk id="16" creationId="{6037AD02-4B08-49B7-8DA3-634D090E2B4F}"/>
          </ac:graphicFrameMkLst>
        </pc:graphicFrameChg>
        <pc:picChg chg="add mod">
          <ac:chgData name="Dmitry Romanov" userId="d8ae66ea23405669" providerId="LiveId" clId="{1C02D128-B137-435F-AE09-D9A5853FAC72}" dt="2020-07-22T14:57:57.688" v="1024" actId="1076"/>
          <ac:picMkLst>
            <pc:docMk/>
            <pc:sldMk cId="3201600187" sldId="263"/>
            <ac:picMk id="5" creationId="{95A0936A-B697-42F4-A1B7-85CFF57ADA8C}"/>
          </ac:picMkLst>
        </pc:picChg>
        <pc:picChg chg="add mod">
          <ac:chgData name="Dmitry Romanov" userId="d8ae66ea23405669" providerId="LiveId" clId="{1C02D128-B137-435F-AE09-D9A5853FAC72}" dt="2020-07-22T14:58:03.904" v="1028" actId="688"/>
          <ac:picMkLst>
            <pc:docMk/>
            <pc:sldMk cId="3201600187" sldId="263"/>
            <ac:picMk id="7" creationId="{86FF119E-10C8-40E0-9C39-52541DE6072F}"/>
          </ac:picMkLst>
        </pc:picChg>
        <pc:picChg chg="add mod">
          <ac:chgData name="Dmitry Romanov" userId="d8ae66ea23405669" providerId="LiveId" clId="{1C02D128-B137-435F-AE09-D9A5853FAC72}" dt="2020-07-22T14:59:02.817" v="1034" actId="1076"/>
          <ac:picMkLst>
            <pc:docMk/>
            <pc:sldMk cId="3201600187" sldId="263"/>
            <ac:picMk id="9" creationId="{03E24433-A8AB-45B3-8DBF-EAA5283C8DA9}"/>
          </ac:picMkLst>
        </pc:picChg>
        <pc:picChg chg="add mod">
          <ac:chgData name="Dmitry Romanov" userId="d8ae66ea23405669" providerId="LiveId" clId="{1C02D128-B137-435F-AE09-D9A5853FAC72}" dt="2020-07-22T15:00:04.019" v="1042" actId="688"/>
          <ac:picMkLst>
            <pc:docMk/>
            <pc:sldMk cId="3201600187" sldId="263"/>
            <ac:picMk id="13" creationId="{85DEE180-7EC0-4E65-9A0C-5F2F590721D3}"/>
          </ac:picMkLst>
        </pc:picChg>
        <pc:picChg chg="add mod ord">
          <ac:chgData name="Dmitry Romanov" userId="d8ae66ea23405669" providerId="LiveId" clId="{1C02D128-B137-435F-AE09-D9A5853FAC72}" dt="2020-07-22T15:00:39.416" v="1048" actId="1076"/>
          <ac:picMkLst>
            <pc:docMk/>
            <pc:sldMk cId="3201600187" sldId="263"/>
            <ac:picMk id="15" creationId="{A1572F66-2841-4E48-8C1D-B28B1CBC14FA}"/>
          </ac:picMkLst>
        </pc:picChg>
        <pc:picChg chg="add mod">
          <ac:chgData name="Dmitry Romanov" userId="d8ae66ea23405669" providerId="LiveId" clId="{1C02D128-B137-435F-AE09-D9A5853FAC72}" dt="2020-07-22T15:09:22.620" v="1058" actId="688"/>
          <ac:picMkLst>
            <pc:docMk/>
            <pc:sldMk cId="3201600187" sldId="263"/>
            <ac:picMk id="18" creationId="{65C2521A-1A1D-483C-A2EC-B1984C1DDB44}"/>
          </ac:picMkLst>
        </pc:picChg>
      </pc:sldChg>
      <pc:sldChg chg="modSp new mod ord">
        <pc:chgData name="Dmitry Romanov" userId="d8ae66ea23405669" providerId="LiveId" clId="{1C02D128-B137-435F-AE09-D9A5853FAC72}" dt="2020-07-22T16:03:02.771" v="1844"/>
        <pc:sldMkLst>
          <pc:docMk/>
          <pc:sldMk cId="4265130992" sldId="264"/>
        </pc:sldMkLst>
        <pc:spChg chg="mod">
          <ac:chgData name="Dmitry Romanov" userId="d8ae66ea23405669" providerId="LiveId" clId="{1C02D128-B137-435F-AE09-D9A5853FAC72}" dt="2020-07-22T15:57:54.878" v="1813" actId="20577"/>
          <ac:spMkLst>
            <pc:docMk/>
            <pc:sldMk cId="4265130992" sldId="264"/>
            <ac:spMk id="2" creationId="{611FA43D-3129-41D3-9757-B5DAD166AA88}"/>
          </ac:spMkLst>
        </pc:spChg>
        <pc:spChg chg="mod">
          <ac:chgData name="Dmitry Romanov" userId="d8ae66ea23405669" providerId="LiveId" clId="{1C02D128-B137-435F-AE09-D9A5853FAC72}" dt="2020-07-22T15:59:30.365" v="1837" actId="20577"/>
          <ac:spMkLst>
            <pc:docMk/>
            <pc:sldMk cId="4265130992" sldId="264"/>
            <ac:spMk id="3" creationId="{3034321F-20D6-4032-A0BA-FFFCDCF9724D}"/>
          </ac:spMkLst>
        </pc:spChg>
      </pc:sldChg>
      <pc:sldChg chg="modSp new mod">
        <pc:chgData name="Dmitry Romanov" userId="d8ae66ea23405669" providerId="LiveId" clId="{1C02D128-B137-435F-AE09-D9A5853FAC72}" dt="2020-07-22T15:19:27.730" v="1329"/>
        <pc:sldMkLst>
          <pc:docMk/>
          <pc:sldMk cId="1252491016" sldId="265"/>
        </pc:sldMkLst>
        <pc:spChg chg="mod">
          <ac:chgData name="Dmitry Romanov" userId="d8ae66ea23405669" providerId="LiveId" clId="{1C02D128-B137-435F-AE09-D9A5853FAC72}" dt="2020-07-22T15:14:37.575" v="1105" actId="20577"/>
          <ac:spMkLst>
            <pc:docMk/>
            <pc:sldMk cId="1252491016" sldId="265"/>
            <ac:spMk id="2" creationId="{D03BA651-491C-4643-A2FA-5EF97E7B7CA6}"/>
          </ac:spMkLst>
        </pc:spChg>
        <pc:spChg chg="mod">
          <ac:chgData name="Dmitry Romanov" userId="d8ae66ea23405669" providerId="LiveId" clId="{1C02D128-B137-435F-AE09-D9A5853FAC72}" dt="2020-07-22T15:19:27.730" v="1329"/>
          <ac:spMkLst>
            <pc:docMk/>
            <pc:sldMk cId="1252491016" sldId="265"/>
            <ac:spMk id="3" creationId="{7674D206-4D11-40C2-8DE0-58BC7B92666E}"/>
          </ac:spMkLst>
        </pc:spChg>
      </pc:sldChg>
      <pc:sldChg chg="addSp modSp new mod">
        <pc:chgData name="Dmitry Romanov" userId="d8ae66ea23405669" providerId="LiveId" clId="{1C02D128-B137-435F-AE09-D9A5853FAC72}" dt="2020-07-22T15:52:23.623" v="1684" actId="404"/>
        <pc:sldMkLst>
          <pc:docMk/>
          <pc:sldMk cId="2734031413" sldId="266"/>
        </pc:sldMkLst>
        <pc:spChg chg="mod">
          <ac:chgData name="Dmitry Romanov" userId="d8ae66ea23405669" providerId="LiveId" clId="{1C02D128-B137-435F-AE09-D9A5853FAC72}" dt="2020-07-22T15:22:42.565" v="1348" actId="404"/>
          <ac:spMkLst>
            <pc:docMk/>
            <pc:sldMk cId="2734031413" sldId="266"/>
            <ac:spMk id="2" creationId="{9C2FC13D-76FB-41C5-BF2D-B0F89C9A7DDE}"/>
          </ac:spMkLst>
        </pc:spChg>
        <pc:spChg chg="mod">
          <ac:chgData name="Dmitry Romanov" userId="d8ae66ea23405669" providerId="LiveId" clId="{1C02D128-B137-435F-AE09-D9A5853FAC72}" dt="2020-07-22T15:51:55.359" v="1659" actId="27636"/>
          <ac:spMkLst>
            <pc:docMk/>
            <pc:sldMk cId="2734031413" sldId="266"/>
            <ac:spMk id="3" creationId="{C915A289-EF79-4FF5-89ED-7E04EBD7C4BE}"/>
          </ac:spMkLst>
        </pc:spChg>
        <pc:spChg chg="add mod">
          <ac:chgData name="Dmitry Romanov" userId="d8ae66ea23405669" providerId="LiveId" clId="{1C02D128-B137-435F-AE09-D9A5853FAC72}" dt="2020-07-22T15:52:23.623" v="1684" actId="404"/>
          <ac:spMkLst>
            <pc:docMk/>
            <pc:sldMk cId="2734031413" sldId="266"/>
            <ac:spMk id="4" creationId="{1383B149-A2E1-45AD-8D55-268FEA7D95A9}"/>
          </ac:spMkLst>
        </pc:spChg>
      </pc:sldChg>
      <pc:sldChg chg="addSp delSp modSp new mod ord">
        <pc:chgData name="Dmitry Romanov" userId="d8ae66ea23405669" providerId="LiveId" clId="{1C02D128-B137-435F-AE09-D9A5853FAC72}" dt="2020-07-22T15:52:47.369" v="1690" actId="1076"/>
        <pc:sldMkLst>
          <pc:docMk/>
          <pc:sldMk cId="3178805380" sldId="267"/>
        </pc:sldMkLst>
        <pc:spChg chg="mod">
          <ac:chgData name="Dmitry Romanov" userId="d8ae66ea23405669" providerId="LiveId" clId="{1C02D128-B137-435F-AE09-D9A5853FAC72}" dt="2020-07-22T15:25:30.277" v="1370" actId="20577"/>
          <ac:spMkLst>
            <pc:docMk/>
            <pc:sldMk cId="3178805380" sldId="267"/>
            <ac:spMk id="2" creationId="{1C7B9A98-4931-4B18-8EE0-5D7B90F5FA3D}"/>
          </ac:spMkLst>
        </pc:spChg>
        <pc:spChg chg="del mod">
          <ac:chgData name="Dmitry Romanov" userId="d8ae66ea23405669" providerId="LiveId" clId="{1C02D128-B137-435F-AE09-D9A5853FAC72}" dt="2020-07-22T15:52:32.767" v="1687" actId="478"/>
          <ac:spMkLst>
            <pc:docMk/>
            <pc:sldMk cId="3178805380" sldId="267"/>
            <ac:spMk id="3" creationId="{D0FD2EE4-F504-4C47-BE79-1E1076B187F4}"/>
          </ac:spMkLst>
        </pc:spChg>
        <pc:picChg chg="add mod">
          <ac:chgData name="Dmitry Romanov" userId="d8ae66ea23405669" providerId="LiveId" clId="{1C02D128-B137-435F-AE09-D9A5853FAC72}" dt="2020-07-22T15:52:47.369" v="1690" actId="1076"/>
          <ac:picMkLst>
            <pc:docMk/>
            <pc:sldMk cId="3178805380" sldId="267"/>
            <ac:picMk id="5" creationId="{C9D38042-2C1A-4387-A4E4-F152700C1E1E}"/>
          </ac:picMkLst>
        </pc:picChg>
      </pc:sldChg>
      <pc:sldChg chg="addSp delSp modSp new mod">
        <pc:chgData name="Dmitry Romanov" userId="d8ae66ea23405669" providerId="LiveId" clId="{1C02D128-B137-435F-AE09-D9A5853FAC72}" dt="2020-07-22T16:02:44.238" v="1839"/>
        <pc:sldMkLst>
          <pc:docMk/>
          <pc:sldMk cId="4248813935" sldId="268"/>
        </pc:sldMkLst>
        <pc:spChg chg="mod">
          <ac:chgData name="Dmitry Romanov" userId="d8ae66ea23405669" providerId="LiveId" clId="{1C02D128-B137-435F-AE09-D9A5853FAC72}" dt="2020-07-22T15:45:45.905" v="1442" actId="20577"/>
          <ac:spMkLst>
            <pc:docMk/>
            <pc:sldMk cId="4248813935" sldId="268"/>
            <ac:spMk id="2" creationId="{EABBC8C5-8BE1-4CAC-84FD-3086A350AF89}"/>
          </ac:spMkLst>
        </pc:spChg>
        <pc:spChg chg="mod">
          <ac:chgData name="Dmitry Romanov" userId="d8ae66ea23405669" providerId="LiveId" clId="{1C02D128-B137-435F-AE09-D9A5853FAC72}" dt="2020-07-22T15:49:41.633" v="1612" actId="6549"/>
          <ac:spMkLst>
            <pc:docMk/>
            <pc:sldMk cId="4248813935" sldId="268"/>
            <ac:spMk id="3" creationId="{3CBABA3F-E41F-4F1B-BB4D-49E7B5F0ADD0}"/>
          </ac:spMkLst>
        </pc:spChg>
        <pc:spChg chg="add mod">
          <ac:chgData name="Dmitry Romanov" userId="d8ae66ea23405669" providerId="LiveId" clId="{1C02D128-B137-435F-AE09-D9A5853FAC72}" dt="2020-07-22T15:49:38.187" v="1609" actId="1076"/>
          <ac:spMkLst>
            <pc:docMk/>
            <pc:sldMk cId="4248813935" sldId="268"/>
            <ac:spMk id="6" creationId="{F72CB4AD-B006-4AA3-A0A4-3917844D4A95}"/>
          </ac:spMkLst>
        </pc:spChg>
        <pc:spChg chg="add del mod">
          <ac:chgData name="Dmitry Romanov" userId="d8ae66ea23405669" providerId="LiveId" clId="{1C02D128-B137-435F-AE09-D9A5853FAC72}" dt="2020-07-22T15:48:53.809" v="1570" actId="478"/>
          <ac:spMkLst>
            <pc:docMk/>
            <pc:sldMk cId="4248813935" sldId="268"/>
            <ac:spMk id="9" creationId="{899DC02C-CAA6-43DB-A1B2-ADE79B97F714}"/>
          </ac:spMkLst>
        </pc:spChg>
        <pc:spChg chg="add mod">
          <ac:chgData name="Dmitry Romanov" userId="d8ae66ea23405669" providerId="LiveId" clId="{1C02D128-B137-435F-AE09-D9A5853FAC72}" dt="2020-07-22T15:50:12.129" v="1657" actId="1076"/>
          <ac:spMkLst>
            <pc:docMk/>
            <pc:sldMk cId="4248813935" sldId="268"/>
            <ac:spMk id="10" creationId="{545C5C99-8A8B-4499-AE08-77EF5AD5FF01}"/>
          </ac:spMkLst>
        </pc:spChg>
        <pc:spChg chg="add del mod">
          <ac:chgData name="Dmitry Romanov" userId="d8ae66ea23405669" providerId="LiveId" clId="{1C02D128-B137-435F-AE09-D9A5853FAC72}" dt="2020-07-22T16:02:44.238" v="1839"/>
          <ac:spMkLst>
            <pc:docMk/>
            <pc:sldMk cId="4248813935" sldId="268"/>
            <ac:spMk id="11" creationId="{E3976F29-162B-4836-A906-2229A15542F7}"/>
          </ac:spMkLst>
        </pc:spChg>
        <pc:picChg chg="add mod">
          <ac:chgData name="Dmitry Romanov" userId="d8ae66ea23405669" providerId="LiveId" clId="{1C02D128-B137-435F-AE09-D9A5853FAC72}" dt="2020-07-22T15:49:34.094" v="1608" actId="1076"/>
          <ac:picMkLst>
            <pc:docMk/>
            <pc:sldMk cId="4248813935" sldId="268"/>
            <ac:picMk id="5" creationId="{F1B9B0D3-9EEC-4E2A-803E-1BF18D947031}"/>
          </ac:picMkLst>
        </pc:picChg>
        <pc:picChg chg="add mod">
          <ac:chgData name="Dmitry Romanov" userId="d8ae66ea23405669" providerId="LiveId" clId="{1C02D128-B137-435F-AE09-D9A5853FAC72}" dt="2020-07-22T15:49:44.216" v="1613" actId="1076"/>
          <ac:picMkLst>
            <pc:docMk/>
            <pc:sldMk cId="4248813935" sldId="268"/>
            <ac:picMk id="8" creationId="{C4719B4B-AE74-47E0-BF47-24F43167CE17}"/>
          </ac:picMkLst>
        </pc:picChg>
      </pc:sldChg>
      <pc:sldChg chg="addSp delSp modSp new del">
        <pc:chgData name="Dmitry Romanov" userId="d8ae66ea23405669" providerId="LiveId" clId="{1C02D128-B137-435F-AE09-D9A5853FAC72}" dt="2020-07-22T16:03:19.136" v="1846" actId="47"/>
        <pc:sldMkLst>
          <pc:docMk/>
          <pc:sldMk cId="83132828" sldId="269"/>
        </pc:sldMkLst>
        <pc:spChg chg="add del mod">
          <ac:chgData name="Dmitry Romanov" userId="d8ae66ea23405669" providerId="LiveId" clId="{1C02D128-B137-435F-AE09-D9A5853FAC72}" dt="2020-07-22T16:02:50.814" v="1842"/>
          <ac:spMkLst>
            <pc:docMk/>
            <pc:sldMk cId="83132828" sldId="269"/>
            <ac:spMk id="4" creationId="{9602194E-7CCA-40B9-AABB-2AD8E3075A6B}"/>
          </ac:spMkLst>
        </pc:spChg>
      </pc:sldChg>
      <pc:sldChg chg="add">
        <pc:chgData name="Dmitry Romanov" userId="d8ae66ea23405669" providerId="LiveId" clId="{1C02D128-B137-435F-AE09-D9A5853FAC72}" dt="2020-07-22T16:03:11.811" v="1845"/>
        <pc:sldMkLst>
          <pc:docMk/>
          <pc:sldMk cId="2933021188" sldId="270"/>
        </pc:sldMkLst>
      </pc:sldChg>
      <pc:sldChg chg="modSp new mod">
        <pc:chgData name="Dmitry Romanov" userId="d8ae66ea23405669" providerId="LiveId" clId="{1C02D128-B137-435F-AE09-D9A5853FAC72}" dt="2020-07-22T16:06:44.360" v="1919" actId="113"/>
        <pc:sldMkLst>
          <pc:docMk/>
          <pc:sldMk cId="3457621108" sldId="271"/>
        </pc:sldMkLst>
        <pc:spChg chg="mod">
          <ac:chgData name="Dmitry Romanov" userId="d8ae66ea23405669" providerId="LiveId" clId="{1C02D128-B137-435F-AE09-D9A5853FAC72}" dt="2020-07-22T16:06:31.801" v="1915" actId="14100"/>
          <ac:spMkLst>
            <pc:docMk/>
            <pc:sldMk cId="3457621108" sldId="271"/>
            <ac:spMk id="2" creationId="{43539A22-4746-4293-8513-BCF8A127A6B1}"/>
          </ac:spMkLst>
        </pc:spChg>
        <pc:spChg chg="mod">
          <ac:chgData name="Dmitry Romanov" userId="d8ae66ea23405669" providerId="LiveId" clId="{1C02D128-B137-435F-AE09-D9A5853FAC72}" dt="2020-07-22T16:06:44.360" v="1919" actId="113"/>
          <ac:spMkLst>
            <pc:docMk/>
            <pc:sldMk cId="3457621108" sldId="271"/>
            <ac:spMk id="3" creationId="{5BB58F68-8A18-4245-94AD-E4E76E9BE018}"/>
          </ac:spMkLst>
        </pc:spChg>
      </pc:sldChg>
      <pc:sldChg chg="modSp new mod">
        <pc:chgData name="Dmitry Romanov" userId="d8ae66ea23405669" providerId="LiveId" clId="{1C02D128-B137-435F-AE09-D9A5853FAC72}" dt="2020-07-22T16:07:33.367" v="1942" actId="27636"/>
        <pc:sldMkLst>
          <pc:docMk/>
          <pc:sldMk cId="215490212" sldId="272"/>
        </pc:sldMkLst>
        <pc:spChg chg="mod">
          <ac:chgData name="Dmitry Romanov" userId="d8ae66ea23405669" providerId="LiveId" clId="{1C02D128-B137-435F-AE09-D9A5853FAC72}" dt="2020-07-22T16:07:16.603" v="1936" actId="20577"/>
          <ac:spMkLst>
            <pc:docMk/>
            <pc:sldMk cId="215490212" sldId="272"/>
            <ac:spMk id="2" creationId="{94F5BA3B-9009-405A-B514-1B1C43819E24}"/>
          </ac:spMkLst>
        </pc:spChg>
        <pc:spChg chg="mod">
          <ac:chgData name="Dmitry Romanov" userId="d8ae66ea23405669" providerId="LiveId" clId="{1C02D128-B137-435F-AE09-D9A5853FAC72}" dt="2020-07-22T16:07:33.367" v="1942" actId="27636"/>
          <ac:spMkLst>
            <pc:docMk/>
            <pc:sldMk cId="215490212" sldId="272"/>
            <ac:spMk id="3" creationId="{585844E1-A450-4CFD-A639-0565E0F50DBD}"/>
          </ac:spMkLst>
        </pc:spChg>
      </pc:sldChg>
      <pc:sldChg chg="addSp delSp modSp new del mod">
        <pc:chgData name="Dmitry Romanov" userId="d8ae66ea23405669" providerId="LiveId" clId="{1C02D128-B137-435F-AE09-D9A5853FAC72}" dt="2020-07-22T16:06:03.488" v="1884" actId="47"/>
        <pc:sldMkLst>
          <pc:docMk/>
          <pc:sldMk cId="1192149515" sldId="272"/>
        </pc:sldMkLst>
        <pc:spChg chg="mod">
          <ac:chgData name="Dmitry Romanov" userId="d8ae66ea23405669" providerId="LiveId" clId="{1C02D128-B137-435F-AE09-D9A5853FAC72}" dt="2020-07-22T16:05:44.363" v="1881" actId="20577"/>
          <ac:spMkLst>
            <pc:docMk/>
            <pc:sldMk cId="1192149515" sldId="272"/>
            <ac:spMk id="2" creationId="{71E385FB-BEA0-4934-9182-4A28C54E176A}"/>
          </ac:spMkLst>
        </pc:spChg>
        <pc:spChg chg="mod">
          <ac:chgData name="Dmitry Romanov" userId="d8ae66ea23405669" providerId="LiveId" clId="{1C02D128-B137-435F-AE09-D9A5853FAC72}" dt="2020-07-22T16:06:01.861" v="1883" actId="21"/>
          <ac:spMkLst>
            <pc:docMk/>
            <pc:sldMk cId="1192149515" sldId="272"/>
            <ac:spMk id="3" creationId="{DB8F8969-C769-42CB-B41D-B2FEBC890186}"/>
          </ac:spMkLst>
        </pc:spChg>
        <pc:spChg chg="add del mod">
          <ac:chgData name="Dmitry Romanov" userId="d8ae66ea23405669" providerId="LiveId" clId="{1C02D128-B137-435F-AE09-D9A5853FAC72}" dt="2020-07-22T16:05:35.804" v="1858"/>
          <ac:spMkLst>
            <pc:docMk/>
            <pc:sldMk cId="1192149515" sldId="272"/>
            <ac:spMk id="4" creationId="{8F01F7CD-BB33-4FE5-8239-75FD770CD83E}"/>
          </ac:spMkLst>
        </pc:spChg>
      </pc:sldChg>
      <pc:sldChg chg="modSp new mod">
        <pc:chgData name="Dmitry Romanov" userId="d8ae66ea23405669" providerId="LiveId" clId="{1C02D128-B137-435F-AE09-D9A5853FAC72}" dt="2020-07-22T16:11:56.810" v="2029" actId="20577"/>
        <pc:sldMkLst>
          <pc:docMk/>
          <pc:sldMk cId="3015937174" sldId="273"/>
        </pc:sldMkLst>
        <pc:spChg chg="mod">
          <ac:chgData name="Dmitry Romanov" userId="d8ae66ea23405669" providerId="LiveId" clId="{1C02D128-B137-435F-AE09-D9A5853FAC72}" dt="2020-07-22T16:07:53.918" v="1956"/>
          <ac:spMkLst>
            <pc:docMk/>
            <pc:sldMk cId="3015937174" sldId="273"/>
            <ac:spMk id="2" creationId="{A2BED72B-1169-4B91-BA65-EB37D1E17070}"/>
          </ac:spMkLst>
        </pc:spChg>
        <pc:spChg chg="mod">
          <ac:chgData name="Dmitry Romanov" userId="d8ae66ea23405669" providerId="LiveId" clId="{1C02D128-B137-435F-AE09-D9A5853FAC72}" dt="2020-07-22T16:11:56.810" v="2029" actId="20577"/>
          <ac:spMkLst>
            <pc:docMk/>
            <pc:sldMk cId="3015937174" sldId="273"/>
            <ac:spMk id="3" creationId="{83332CF6-C804-4528-903A-9C45922AB8B9}"/>
          </ac:spMkLst>
        </pc:spChg>
      </pc:sldChg>
      <pc:sldChg chg="modSp new mod">
        <pc:chgData name="Dmitry Romanov" userId="d8ae66ea23405669" providerId="LiveId" clId="{1C02D128-B137-435F-AE09-D9A5853FAC72}" dt="2020-07-22T16:11:04.953" v="2022" actId="20577"/>
        <pc:sldMkLst>
          <pc:docMk/>
          <pc:sldMk cId="182443063" sldId="274"/>
        </pc:sldMkLst>
        <pc:spChg chg="mod">
          <ac:chgData name="Dmitry Romanov" userId="d8ae66ea23405669" providerId="LiveId" clId="{1C02D128-B137-435F-AE09-D9A5853FAC72}" dt="2020-07-22T16:09:41.786" v="1998" actId="20577"/>
          <ac:spMkLst>
            <pc:docMk/>
            <pc:sldMk cId="182443063" sldId="274"/>
            <ac:spMk id="2" creationId="{7FD9E038-6DDE-4328-B9F4-29915DEA8263}"/>
          </ac:spMkLst>
        </pc:spChg>
        <pc:spChg chg="mod">
          <ac:chgData name="Dmitry Romanov" userId="d8ae66ea23405669" providerId="LiveId" clId="{1C02D128-B137-435F-AE09-D9A5853FAC72}" dt="2020-07-22T16:11:04.953" v="2022" actId="20577"/>
          <ac:spMkLst>
            <pc:docMk/>
            <pc:sldMk cId="182443063" sldId="274"/>
            <ac:spMk id="3" creationId="{95DF80DB-407C-4A32-A3FD-BAB022A4DB99}"/>
          </ac:spMkLst>
        </pc:spChg>
      </pc:sldChg>
      <pc:sldChg chg="delSp modSp new mod">
        <pc:chgData name="Dmitry Romanov" userId="d8ae66ea23405669" providerId="LiveId" clId="{1C02D128-B137-435F-AE09-D9A5853FAC72}" dt="2020-07-22T16:12:39.641" v="2044" actId="1076"/>
        <pc:sldMkLst>
          <pc:docMk/>
          <pc:sldMk cId="2396398057" sldId="275"/>
        </pc:sldMkLst>
        <pc:spChg chg="mod">
          <ac:chgData name="Dmitry Romanov" userId="d8ae66ea23405669" providerId="LiveId" clId="{1C02D128-B137-435F-AE09-D9A5853FAC72}" dt="2020-07-22T16:12:39.641" v="2044" actId="1076"/>
          <ac:spMkLst>
            <pc:docMk/>
            <pc:sldMk cId="2396398057" sldId="275"/>
            <ac:spMk id="2" creationId="{1B1BE095-E7D9-48DA-869F-26A01D932032}"/>
          </ac:spMkLst>
        </pc:spChg>
        <pc:spChg chg="del">
          <ac:chgData name="Dmitry Romanov" userId="d8ae66ea23405669" providerId="LiveId" clId="{1C02D128-B137-435F-AE09-D9A5853FAC72}" dt="2020-07-22T16:12:34.089" v="2042" actId="478"/>
          <ac:spMkLst>
            <pc:docMk/>
            <pc:sldMk cId="2396398057" sldId="275"/>
            <ac:spMk id="3" creationId="{45384D91-084B-4B87-892C-3FD8EE05702E}"/>
          </ac:spMkLst>
        </pc:spChg>
      </pc:sldChg>
      <pc:sldChg chg="addSp delSp modSp new mod">
        <pc:chgData name="Dmitry Romanov" userId="d8ae66ea23405669" providerId="LiveId" clId="{1C02D128-B137-435F-AE09-D9A5853FAC72}" dt="2020-07-22T17:22:30.213" v="3442"/>
        <pc:sldMkLst>
          <pc:docMk/>
          <pc:sldMk cId="4171933189" sldId="276"/>
        </pc:sldMkLst>
        <pc:spChg chg="mod">
          <ac:chgData name="Dmitry Romanov" userId="d8ae66ea23405669" providerId="LiveId" clId="{1C02D128-B137-435F-AE09-D9A5853FAC72}" dt="2020-07-22T16:19:01.991" v="2113" actId="20577"/>
          <ac:spMkLst>
            <pc:docMk/>
            <pc:sldMk cId="4171933189" sldId="276"/>
            <ac:spMk id="2" creationId="{EA363929-5729-42CB-837D-9B3ACD03967F}"/>
          </ac:spMkLst>
        </pc:spChg>
        <pc:spChg chg="del">
          <ac:chgData name="Dmitry Romanov" userId="d8ae66ea23405669" providerId="LiveId" clId="{1C02D128-B137-435F-AE09-D9A5853FAC72}" dt="2020-07-22T16:19:04.519" v="2114" actId="478"/>
          <ac:spMkLst>
            <pc:docMk/>
            <pc:sldMk cId="4171933189" sldId="276"/>
            <ac:spMk id="3" creationId="{1B5B00C3-2FAA-4DB9-A802-40867AF5C3C4}"/>
          </ac:spMkLst>
        </pc:spChg>
        <pc:spChg chg="add del">
          <ac:chgData name="Dmitry Romanov" userId="d8ae66ea23405669" providerId="LiveId" clId="{1C02D128-B137-435F-AE09-D9A5853FAC72}" dt="2020-07-22T17:22:30.213" v="3442"/>
          <ac:spMkLst>
            <pc:docMk/>
            <pc:sldMk cId="4171933189" sldId="276"/>
            <ac:spMk id="3" creationId="{44FDD483-AEB2-40E1-A98B-EABCFA8D8442}"/>
          </ac:spMkLst>
        </pc:spChg>
        <pc:picChg chg="add mod">
          <ac:chgData name="Dmitry Romanov" userId="d8ae66ea23405669" providerId="LiveId" clId="{1C02D128-B137-435F-AE09-D9A5853FAC72}" dt="2020-07-22T16:19:13.013" v="2118" actId="1076"/>
          <ac:picMkLst>
            <pc:docMk/>
            <pc:sldMk cId="4171933189" sldId="276"/>
            <ac:picMk id="5" creationId="{BAA40167-821E-4AF7-A8E6-17DFC08215F3}"/>
          </ac:picMkLst>
        </pc:picChg>
        <pc:picChg chg="add del">
          <ac:chgData name="Dmitry Romanov" userId="d8ae66ea23405669" providerId="LiveId" clId="{1C02D128-B137-435F-AE09-D9A5853FAC72}" dt="2020-07-22T17:22:30.213" v="3442"/>
          <ac:picMkLst>
            <pc:docMk/>
            <pc:sldMk cId="4171933189" sldId="276"/>
            <ac:picMk id="1026" creationId="{7BA14C24-0185-408B-9B3C-13B800E0CA26}"/>
          </ac:picMkLst>
        </pc:picChg>
      </pc:sldChg>
      <pc:sldChg chg="addSp delSp modSp add mod">
        <pc:chgData name="Dmitry Romanov" userId="d8ae66ea23405669" providerId="LiveId" clId="{1C02D128-B137-435F-AE09-D9A5853FAC72}" dt="2020-07-22T16:18:54.915" v="2090" actId="1076"/>
        <pc:sldMkLst>
          <pc:docMk/>
          <pc:sldMk cId="944334711" sldId="277"/>
        </pc:sldMkLst>
        <pc:spChg chg="mod">
          <ac:chgData name="Dmitry Romanov" userId="d8ae66ea23405669" providerId="LiveId" clId="{1C02D128-B137-435F-AE09-D9A5853FAC72}" dt="2020-07-22T16:17:56.903" v="2072" actId="20577"/>
          <ac:spMkLst>
            <pc:docMk/>
            <pc:sldMk cId="944334711" sldId="277"/>
            <ac:spMk id="2" creationId="{BD3F8EC9-26BF-4EC0-8905-8D7E3B43CE00}"/>
          </ac:spMkLst>
        </pc:spChg>
        <pc:spChg chg="del">
          <ac:chgData name="Dmitry Romanov" userId="d8ae66ea23405669" providerId="LiveId" clId="{1C02D128-B137-435F-AE09-D9A5853FAC72}" dt="2020-07-22T16:18:39.479" v="2085" actId="478"/>
          <ac:spMkLst>
            <pc:docMk/>
            <pc:sldMk cId="944334711" sldId="277"/>
            <ac:spMk id="6" creationId="{7042EE3A-E1A8-4548-AB95-8985EF9F1B4E}"/>
          </ac:spMkLst>
        </pc:spChg>
        <pc:picChg chg="add mod">
          <ac:chgData name="Dmitry Romanov" userId="d8ae66ea23405669" providerId="LiveId" clId="{1C02D128-B137-435F-AE09-D9A5853FAC72}" dt="2020-07-22T16:18:54.915" v="2090" actId="1076"/>
          <ac:picMkLst>
            <pc:docMk/>
            <pc:sldMk cId="944334711" sldId="277"/>
            <ac:picMk id="4" creationId="{70655A8A-1F63-4008-B6FC-4655878B62A6}"/>
          </ac:picMkLst>
        </pc:picChg>
        <pc:picChg chg="del">
          <ac:chgData name="Dmitry Romanov" userId="d8ae66ea23405669" providerId="LiveId" clId="{1C02D128-B137-435F-AE09-D9A5853FAC72}" dt="2020-07-22T16:17:58.807" v="2073" actId="478"/>
          <ac:picMkLst>
            <pc:docMk/>
            <pc:sldMk cId="944334711" sldId="277"/>
            <ac:picMk id="5" creationId="{A9334562-11D1-4878-A621-29D16EF83613}"/>
          </ac:picMkLst>
        </pc:picChg>
        <pc:picChg chg="add del mod">
          <ac:chgData name="Dmitry Romanov" userId="d8ae66ea23405669" providerId="LiveId" clId="{1C02D128-B137-435F-AE09-D9A5853FAC72}" dt="2020-07-22T16:18:50.202" v="2088" actId="21"/>
          <ac:picMkLst>
            <pc:docMk/>
            <pc:sldMk cId="944334711" sldId="277"/>
            <ac:picMk id="8" creationId="{C0C05877-47EB-43BC-8242-BFBABA5B8250}"/>
          </ac:picMkLst>
        </pc:picChg>
      </pc:sldChg>
      <pc:sldChg chg="addSp delSp modSp new mod">
        <pc:chgData name="Dmitry Romanov" userId="d8ae66ea23405669" providerId="LiveId" clId="{1C02D128-B137-435F-AE09-D9A5853FAC72}" dt="2020-07-22T18:44:51.667" v="3734" actId="6549"/>
        <pc:sldMkLst>
          <pc:docMk/>
          <pc:sldMk cId="2180484992" sldId="278"/>
        </pc:sldMkLst>
        <pc:spChg chg="mod">
          <ac:chgData name="Dmitry Romanov" userId="d8ae66ea23405669" providerId="LiveId" clId="{1C02D128-B137-435F-AE09-D9A5853FAC72}" dt="2020-07-22T16:20:48.727" v="2139" actId="20577"/>
          <ac:spMkLst>
            <pc:docMk/>
            <pc:sldMk cId="2180484992" sldId="278"/>
            <ac:spMk id="2" creationId="{5AB69AC8-60DC-49F9-A956-4ABD073FB6F0}"/>
          </ac:spMkLst>
        </pc:spChg>
        <pc:spChg chg="del mod">
          <ac:chgData name="Dmitry Romanov" userId="d8ae66ea23405669" providerId="LiveId" clId="{1C02D128-B137-435F-AE09-D9A5853FAC72}" dt="2020-07-22T16:20:54.934" v="2141" actId="478"/>
          <ac:spMkLst>
            <pc:docMk/>
            <pc:sldMk cId="2180484992" sldId="278"/>
            <ac:spMk id="3" creationId="{2D0FF615-03D2-4898-A394-A3BD80E84490}"/>
          </ac:spMkLst>
        </pc:spChg>
        <pc:spChg chg="add mod">
          <ac:chgData name="Dmitry Romanov" userId="d8ae66ea23405669" providerId="LiveId" clId="{1C02D128-B137-435F-AE09-D9A5853FAC72}" dt="2020-07-22T16:28:18.355" v="2289" actId="1076"/>
          <ac:spMkLst>
            <pc:docMk/>
            <pc:sldMk cId="2180484992" sldId="278"/>
            <ac:spMk id="8" creationId="{B4E98ED8-7CC3-4ECE-8756-F7C3C5C6923D}"/>
          </ac:spMkLst>
        </pc:spChg>
        <pc:spChg chg="add mod">
          <ac:chgData name="Dmitry Romanov" userId="d8ae66ea23405669" providerId="LiveId" clId="{1C02D128-B137-435F-AE09-D9A5853FAC72}" dt="2020-07-22T18:44:51.667" v="3734" actId="6549"/>
          <ac:spMkLst>
            <pc:docMk/>
            <pc:sldMk cId="2180484992" sldId="278"/>
            <ac:spMk id="9" creationId="{A193B091-7C6E-4B85-B41A-32DFC16BB3D5}"/>
          </ac:spMkLst>
        </pc:spChg>
        <pc:graphicFrameChg chg="add del mod">
          <ac:chgData name="Dmitry Romanov" userId="d8ae66ea23405669" providerId="LiveId" clId="{1C02D128-B137-435F-AE09-D9A5853FAC72}" dt="2020-07-22T16:20:56.278" v="2143"/>
          <ac:graphicFrameMkLst>
            <pc:docMk/>
            <pc:sldMk cId="2180484992" sldId="278"/>
            <ac:graphicFrameMk id="4" creationId="{E0038314-9A42-4205-9AE0-96601368C303}"/>
          </ac:graphicFrameMkLst>
        </pc:graphicFrameChg>
        <pc:graphicFrameChg chg="add mod modGraphic">
          <ac:chgData name="Dmitry Romanov" userId="d8ae66ea23405669" providerId="LiveId" clId="{1C02D128-B137-435F-AE09-D9A5853FAC72}" dt="2020-07-22T17:17:00.867" v="3434" actId="20577"/>
          <ac:graphicFrameMkLst>
            <pc:docMk/>
            <pc:sldMk cId="2180484992" sldId="278"/>
            <ac:graphicFrameMk id="5" creationId="{A9B3F9DC-7898-48C4-AAC0-BC95B8E6782E}"/>
          </ac:graphicFrameMkLst>
        </pc:graphicFrameChg>
        <pc:picChg chg="add mod">
          <ac:chgData name="Dmitry Romanov" userId="d8ae66ea23405669" providerId="LiveId" clId="{1C02D128-B137-435F-AE09-D9A5853FAC72}" dt="2020-07-22T16:26:20.810" v="2237" actId="1076"/>
          <ac:picMkLst>
            <pc:docMk/>
            <pc:sldMk cId="2180484992" sldId="278"/>
            <ac:picMk id="7" creationId="{7437254C-3AF4-4D53-A792-6B6230F1D37E}"/>
          </ac:picMkLst>
        </pc:picChg>
      </pc:sldChg>
      <pc:sldChg chg="modSp new mod">
        <pc:chgData name="Dmitry Romanov" userId="d8ae66ea23405669" providerId="LiveId" clId="{1C02D128-B137-435F-AE09-D9A5853FAC72}" dt="2020-07-22T16:39:50.849" v="2706" actId="14100"/>
        <pc:sldMkLst>
          <pc:docMk/>
          <pc:sldMk cId="1068754725" sldId="279"/>
        </pc:sldMkLst>
        <pc:spChg chg="mod">
          <ac:chgData name="Dmitry Romanov" userId="d8ae66ea23405669" providerId="LiveId" clId="{1C02D128-B137-435F-AE09-D9A5853FAC72}" dt="2020-07-22T16:33:46.323" v="2480" actId="20577"/>
          <ac:spMkLst>
            <pc:docMk/>
            <pc:sldMk cId="1068754725" sldId="279"/>
            <ac:spMk id="2" creationId="{5BC72084-8AC4-4B9B-9827-1471D7381FD0}"/>
          </ac:spMkLst>
        </pc:spChg>
        <pc:spChg chg="mod">
          <ac:chgData name="Dmitry Romanov" userId="d8ae66ea23405669" providerId="LiveId" clId="{1C02D128-B137-435F-AE09-D9A5853FAC72}" dt="2020-07-22T16:39:50.849" v="2706" actId="14100"/>
          <ac:spMkLst>
            <pc:docMk/>
            <pc:sldMk cId="1068754725" sldId="279"/>
            <ac:spMk id="3" creationId="{29825A2C-0805-41D1-B839-7475906F43DD}"/>
          </ac:spMkLst>
        </pc:spChg>
      </pc:sldChg>
      <pc:sldChg chg="addSp modSp new mod">
        <pc:chgData name="Dmitry Romanov" userId="d8ae66ea23405669" providerId="LiveId" clId="{1C02D128-B137-435F-AE09-D9A5853FAC72}" dt="2020-07-22T16:57:51.966" v="2844" actId="1076"/>
        <pc:sldMkLst>
          <pc:docMk/>
          <pc:sldMk cId="1858085806" sldId="280"/>
        </pc:sldMkLst>
        <pc:spChg chg="mod">
          <ac:chgData name="Dmitry Romanov" userId="d8ae66ea23405669" providerId="LiveId" clId="{1C02D128-B137-435F-AE09-D9A5853FAC72}" dt="2020-07-22T16:40:42.112" v="2751" actId="20577"/>
          <ac:spMkLst>
            <pc:docMk/>
            <pc:sldMk cId="1858085806" sldId="280"/>
            <ac:spMk id="2" creationId="{92CFD526-E8F1-4940-A96D-A8207A998E83}"/>
          </ac:spMkLst>
        </pc:spChg>
        <pc:spChg chg="mod">
          <ac:chgData name="Dmitry Romanov" userId="d8ae66ea23405669" providerId="LiveId" clId="{1C02D128-B137-435F-AE09-D9A5853FAC72}" dt="2020-07-22T16:48:42.226" v="2782" actId="404"/>
          <ac:spMkLst>
            <pc:docMk/>
            <pc:sldMk cId="1858085806" sldId="280"/>
            <ac:spMk id="3" creationId="{CDA7E448-2EE0-4EA3-9066-6968F6F05E6D}"/>
          </ac:spMkLst>
        </pc:spChg>
        <pc:picChg chg="add mod">
          <ac:chgData name="Dmitry Romanov" userId="d8ae66ea23405669" providerId="LiveId" clId="{1C02D128-B137-435F-AE09-D9A5853FAC72}" dt="2020-07-22T16:57:51.966" v="2844" actId="1076"/>
          <ac:picMkLst>
            <pc:docMk/>
            <pc:sldMk cId="1858085806" sldId="280"/>
            <ac:picMk id="5" creationId="{ACA75CB8-177E-40D6-A33F-6B350E1A6496}"/>
          </ac:picMkLst>
        </pc:picChg>
      </pc:sldChg>
      <pc:sldChg chg="addSp delSp modSp new mod">
        <pc:chgData name="Dmitry Romanov" userId="d8ae66ea23405669" providerId="LiveId" clId="{1C02D128-B137-435F-AE09-D9A5853FAC72}" dt="2020-07-22T17:15:19.869" v="3401" actId="1076"/>
        <pc:sldMkLst>
          <pc:docMk/>
          <pc:sldMk cId="4227499420" sldId="281"/>
        </pc:sldMkLst>
        <pc:spChg chg="mod">
          <ac:chgData name="Dmitry Romanov" userId="d8ae66ea23405669" providerId="LiveId" clId="{1C02D128-B137-435F-AE09-D9A5853FAC72}" dt="2020-07-22T16:59:50.218" v="2874" actId="20577"/>
          <ac:spMkLst>
            <pc:docMk/>
            <pc:sldMk cId="4227499420" sldId="281"/>
            <ac:spMk id="2" creationId="{8D0F61A5-71E2-4829-B9B3-147CEF20BD73}"/>
          </ac:spMkLst>
        </pc:spChg>
        <pc:spChg chg="mod">
          <ac:chgData name="Dmitry Romanov" userId="d8ae66ea23405669" providerId="LiveId" clId="{1C02D128-B137-435F-AE09-D9A5853FAC72}" dt="2020-07-22T17:05:02.070" v="2970" actId="1076"/>
          <ac:spMkLst>
            <pc:docMk/>
            <pc:sldMk cId="4227499420" sldId="281"/>
            <ac:spMk id="3" creationId="{256FD5BE-8116-4970-B7EA-A5C735F8B92C}"/>
          </ac:spMkLst>
        </pc:spChg>
        <pc:spChg chg="add del mod">
          <ac:chgData name="Dmitry Romanov" userId="d8ae66ea23405669" providerId="LiveId" clId="{1C02D128-B137-435F-AE09-D9A5853FAC72}" dt="2020-07-22T16:59:59.115" v="2911"/>
          <ac:spMkLst>
            <pc:docMk/>
            <pc:sldMk cId="4227499420" sldId="281"/>
            <ac:spMk id="4" creationId="{BD9A2BAF-563E-4770-BB79-42C3CEE5F37C}"/>
          </ac:spMkLst>
        </pc:spChg>
        <pc:spChg chg="add mod">
          <ac:chgData name="Dmitry Romanov" userId="d8ae66ea23405669" providerId="LiveId" clId="{1C02D128-B137-435F-AE09-D9A5853FAC72}" dt="2020-07-22T17:00:04.031" v="2913" actId="1076"/>
          <ac:spMkLst>
            <pc:docMk/>
            <pc:sldMk cId="4227499420" sldId="281"/>
            <ac:spMk id="5" creationId="{B30117C2-315F-48BA-BD80-7D6ACB4DAE46}"/>
          </ac:spMkLst>
        </pc:spChg>
        <pc:picChg chg="add mod">
          <ac:chgData name="Dmitry Romanov" userId="d8ae66ea23405669" providerId="LiveId" clId="{1C02D128-B137-435F-AE09-D9A5853FAC72}" dt="2020-07-22T17:15:17.624" v="3400" actId="1076"/>
          <ac:picMkLst>
            <pc:docMk/>
            <pc:sldMk cId="4227499420" sldId="281"/>
            <ac:picMk id="7" creationId="{0C314AFC-568D-41A3-964C-0508F48ADA02}"/>
          </ac:picMkLst>
        </pc:picChg>
        <pc:picChg chg="add mod">
          <ac:chgData name="Dmitry Romanov" userId="d8ae66ea23405669" providerId="LiveId" clId="{1C02D128-B137-435F-AE09-D9A5853FAC72}" dt="2020-07-22T17:15:19.869" v="3401" actId="1076"/>
          <ac:picMkLst>
            <pc:docMk/>
            <pc:sldMk cId="4227499420" sldId="281"/>
            <ac:picMk id="9" creationId="{A2630250-892B-4CBD-B24D-06AB7CEE6FCA}"/>
          </ac:picMkLst>
        </pc:picChg>
      </pc:sldChg>
      <pc:sldChg chg="addSp delSp modSp new mod">
        <pc:chgData name="Dmitry Romanov" userId="d8ae66ea23405669" providerId="LiveId" clId="{1C02D128-B137-435F-AE09-D9A5853FAC72}" dt="2020-07-22T17:08:51.846" v="3194" actId="20577"/>
        <pc:sldMkLst>
          <pc:docMk/>
          <pc:sldMk cId="215789485" sldId="282"/>
        </pc:sldMkLst>
        <pc:spChg chg="mod">
          <ac:chgData name="Dmitry Romanov" userId="d8ae66ea23405669" providerId="LiveId" clId="{1C02D128-B137-435F-AE09-D9A5853FAC72}" dt="2020-07-22T17:02:22.041" v="2923" actId="20577"/>
          <ac:spMkLst>
            <pc:docMk/>
            <pc:sldMk cId="215789485" sldId="282"/>
            <ac:spMk id="2" creationId="{980CA780-008B-4AAE-A177-880B4D1CB727}"/>
          </ac:spMkLst>
        </pc:spChg>
        <pc:spChg chg="mod">
          <ac:chgData name="Dmitry Romanov" userId="d8ae66ea23405669" providerId="LiveId" clId="{1C02D128-B137-435F-AE09-D9A5853FAC72}" dt="2020-07-22T17:08:51.846" v="3194" actId="20577"/>
          <ac:spMkLst>
            <pc:docMk/>
            <pc:sldMk cId="215789485" sldId="282"/>
            <ac:spMk id="3" creationId="{03C298B0-B05B-44B9-88FB-745451FDC896}"/>
          </ac:spMkLst>
        </pc:spChg>
        <pc:spChg chg="add mod">
          <ac:chgData name="Dmitry Romanov" userId="d8ae66ea23405669" providerId="LiveId" clId="{1C02D128-B137-435F-AE09-D9A5853FAC72}" dt="2020-07-22T17:03:32.721" v="2964" actId="164"/>
          <ac:spMkLst>
            <pc:docMk/>
            <pc:sldMk cId="215789485" sldId="282"/>
            <ac:spMk id="4" creationId="{87EBC2A7-719B-4B41-9F38-133C7DDA94A9}"/>
          </ac:spMkLst>
        </pc:spChg>
        <pc:spChg chg="add mod">
          <ac:chgData name="Dmitry Romanov" userId="d8ae66ea23405669" providerId="LiveId" clId="{1C02D128-B137-435F-AE09-D9A5853FAC72}" dt="2020-07-22T17:03:32.721" v="2964" actId="164"/>
          <ac:spMkLst>
            <pc:docMk/>
            <pc:sldMk cId="215789485" sldId="282"/>
            <ac:spMk id="5" creationId="{4F710B77-F1FA-42A6-91F2-CE3348854849}"/>
          </ac:spMkLst>
        </pc:spChg>
        <pc:spChg chg="add mod">
          <ac:chgData name="Dmitry Romanov" userId="d8ae66ea23405669" providerId="LiveId" clId="{1C02D128-B137-435F-AE09-D9A5853FAC72}" dt="2020-07-22T17:06:11.220" v="3060" actId="13822"/>
          <ac:spMkLst>
            <pc:docMk/>
            <pc:sldMk cId="215789485" sldId="282"/>
            <ac:spMk id="7" creationId="{FF8D0E9A-E898-406F-A79F-72405EAA82EC}"/>
          </ac:spMkLst>
        </pc:spChg>
        <pc:spChg chg="mod topLvl">
          <ac:chgData name="Dmitry Romanov" userId="d8ae66ea23405669" providerId="LiveId" clId="{1C02D128-B137-435F-AE09-D9A5853FAC72}" dt="2020-07-22T17:07:24.054" v="3088" actId="1076"/>
          <ac:spMkLst>
            <pc:docMk/>
            <pc:sldMk cId="215789485" sldId="282"/>
            <ac:spMk id="9" creationId="{66700B21-A2B2-4408-B567-E4D02B192C77}"/>
          </ac:spMkLst>
        </pc:spChg>
        <pc:spChg chg="mod topLvl">
          <ac:chgData name="Dmitry Romanov" userId="d8ae66ea23405669" providerId="LiveId" clId="{1C02D128-B137-435F-AE09-D9A5853FAC72}" dt="2020-07-22T17:07:13.594" v="3085" actId="1076"/>
          <ac:spMkLst>
            <pc:docMk/>
            <pc:sldMk cId="215789485" sldId="282"/>
            <ac:spMk id="10" creationId="{E28E8536-6F2A-42A4-BB71-A3CD36C33BB7}"/>
          </ac:spMkLst>
        </pc:spChg>
        <pc:spChg chg="add mod">
          <ac:chgData name="Dmitry Romanov" userId="d8ae66ea23405669" providerId="LiveId" clId="{1C02D128-B137-435F-AE09-D9A5853FAC72}" dt="2020-07-22T17:07:16.204" v="3086" actId="1076"/>
          <ac:spMkLst>
            <pc:docMk/>
            <pc:sldMk cId="215789485" sldId="282"/>
            <ac:spMk id="12" creationId="{76F7D744-426B-4543-82CC-6F550C236162}"/>
          </ac:spMkLst>
        </pc:spChg>
        <pc:spChg chg="add mod">
          <ac:chgData name="Dmitry Romanov" userId="d8ae66ea23405669" providerId="LiveId" clId="{1C02D128-B137-435F-AE09-D9A5853FAC72}" dt="2020-07-22T17:07:19.016" v="3087" actId="1076"/>
          <ac:spMkLst>
            <pc:docMk/>
            <pc:sldMk cId="215789485" sldId="282"/>
            <ac:spMk id="14" creationId="{56C116C5-022B-441B-97F9-8234E2CE0017}"/>
          </ac:spMkLst>
        </pc:spChg>
        <pc:spChg chg="add mod">
          <ac:chgData name="Dmitry Romanov" userId="d8ae66ea23405669" providerId="LiveId" clId="{1C02D128-B137-435F-AE09-D9A5853FAC72}" dt="2020-07-22T17:07:36.193" v="3090" actId="1076"/>
          <ac:spMkLst>
            <pc:docMk/>
            <pc:sldMk cId="215789485" sldId="282"/>
            <ac:spMk id="16" creationId="{E04A1F78-C20E-44CF-976D-72FADF5F736E}"/>
          </ac:spMkLst>
        </pc:spChg>
        <pc:spChg chg="add mod">
          <ac:chgData name="Dmitry Romanov" userId="d8ae66ea23405669" providerId="LiveId" clId="{1C02D128-B137-435F-AE09-D9A5853FAC72}" dt="2020-07-22T17:07:52.567" v="3128" actId="6549"/>
          <ac:spMkLst>
            <pc:docMk/>
            <pc:sldMk cId="215789485" sldId="282"/>
            <ac:spMk id="18" creationId="{EE92D652-65D0-4152-9D7A-407A89AD7F6D}"/>
          </ac:spMkLst>
        </pc:spChg>
        <pc:spChg chg="add mod">
          <ac:chgData name="Dmitry Romanov" userId="d8ae66ea23405669" providerId="LiveId" clId="{1C02D128-B137-435F-AE09-D9A5853FAC72}" dt="2020-07-22T17:07:59.415" v="3144" actId="20577"/>
          <ac:spMkLst>
            <pc:docMk/>
            <pc:sldMk cId="215789485" sldId="282"/>
            <ac:spMk id="20" creationId="{A1580982-481F-47B5-8EBE-9FD36D5D1952}"/>
          </ac:spMkLst>
        </pc:spChg>
        <pc:spChg chg="add mod">
          <ac:chgData name="Dmitry Romanov" userId="d8ae66ea23405669" providerId="LiveId" clId="{1C02D128-B137-435F-AE09-D9A5853FAC72}" dt="2020-07-22T17:07:36.193" v="3090" actId="1076"/>
          <ac:spMkLst>
            <pc:docMk/>
            <pc:sldMk cId="215789485" sldId="282"/>
            <ac:spMk id="22" creationId="{1E4E4FB6-4000-4885-897C-705668BC8179}"/>
          </ac:spMkLst>
        </pc:spChg>
        <pc:grpChg chg="add mod">
          <ac:chgData name="Dmitry Romanov" userId="d8ae66ea23405669" providerId="LiveId" clId="{1C02D128-B137-435F-AE09-D9A5853FAC72}" dt="2020-07-22T17:05:38.659" v="3022" actId="1076"/>
          <ac:grpSpMkLst>
            <pc:docMk/>
            <pc:sldMk cId="215789485" sldId="282"/>
            <ac:grpSpMk id="6" creationId="{EEB78190-39F1-4383-BE1B-E8F5C56F997C}"/>
          </ac:grpSpMkLst>
        </pc:grpChg>
        <pc:grpChg chg="add del mod">
          <ac:chgData name="Dmitry Romanov" userId="d8ae66ea23405669" providerId="LiveId" clId="{1C02D128-B137-435F-AE09-D9A5853FAC72}" dt="2020-07-22T17:07:12.099" v="3084" actId="165"/>
          <ac:grpSpMkLst>
            <pc:docMk/>
            <pc:sldMk cId="215789485" sldId="282"/>
            <ac:grpSpMk id="8" creationId="{8AC07DE0-CEF0-4757-83FE-99F16F97E515}"/>
          </ac:grpSpMkLst>
        </pc:grpChg>
      </pc:sldChg>
      <pc:sldChg chg="addSp delSp modSp new mod">
        <pc:chgData name="Dmitry Romanov" userId="d8ae66ea23405669" providerId="LiveId" clId="{1C02D128-B137-435F-AE09-D9A5853FAC72}" dt="2020-07-22T17:20:04.485" v="3439" actId="1076"/>
        <pc:sldMkLst>
          <pc:docMk/>
          <pc:sldMk cId="606713241" sldId="283"/>
        </pc:sldMkLst>
        <pc:spChg chg="mod">
          <ac:chgData name="Dmitry Romanov" userId="d8ae66ea23405669" providerId="LiveId" clId="{1C02D128-B137-435F-AE09-D9A5853FAC72}" dt="2020-07-22T17:16:16.643" v="3423" actId="20577"/>
          <ac:spMkLst>
            <pc:docMk/>
            <pc:sldMk cId="606713241" sldId="283"/>
            <ac:spMk id="2" creationId="{A64430FE-6C22-406B-A35B-C60B8C7546C8}"/>
          </ac:spMkLst>
        </pc:spChg>
        <pc:spChg chg="del">
          <ac:chgData name="Dmitry Romanov" userId="d8ae66ea23405669" providerId="LiveId" clId="{1C02D128-B137-435F-AE09-D9A5853FAC72}" dt="2020-07-22T17:16:18.852" v="3424" actId="478"/>
          <ac:spMkLst>
            <pc:docMk/>
            <pc:sldMk cId="606713241" sldId="283"/>
            <ac:spMk id="3" creationId="{5D8E093C-16B5-4E59-AEE1-5666C6E1AD83}"/>
          </ac:spMkLst>
        </pc:spChg>
        <pc:picChg chg="add mod">
          <ac:chgData name="Dmitry Romanov" userId="d8ae66ea23405669" providerId="LiveId" clId="{1C02D128-B137-435F-AE09-D9A5853FAC72}" dt="2020-07-22T17:20:04.485" v="3439" actId="1076"/>
          <ac:picMkLst>
            <pc:docMk/>
            <pc:sldMk cId="606713241" sldId="283"/>
            <ac:picMk id="5" creationId="{EB16A39A-735E-4839-869D-8EAC233104C2}"/>
          </ac:picMkLst>
        </pc:picChg>
      </pc:sldChg>
      <pc:sldChg chg="modSp new del mod">
        <pc:chgData name="Dmitry Romanov" userId="d8ae66ea23405669" providerId="LiveId" clId="{1C02D128-B137-435F-AE09-D9A5853FAC72}" dt="2020-07-22T17:12:36.891" v="3394" actId="47"/>
        <pc:sldMkLst>
          <pc:docMk/>
          <pc:sldMk cId="2186220297" sldId="284"/>
        </pc:sldMkLst>
        <pc:spChg chg="mod">
          <ac:chgData name="Dmitry Romanov" userId="d8ae66ea23405669" providerId="LiveId" clId="{1C02D128-B137-435F-AE09-D9A5853FAC72}" dt="2020-07-22T17:08:58.087" v="3216" actId="20577"/>
          <ac:spMkLst>
            <pc:docMk/>
            <pc:sldMk cId="2186220297" sldId="284"/>
            <ac:spMk id="2" creationId="{3ED3FD01-0A8F-4CBE-833B-C381F431397C}"/>
          </ac:spMkLst>
        </pc:spChg>
      </pc:sldChg>
      <pc:sldChg chg="addSp delSp modSp add mod">
        <pc:chgData name="Dmitry Romanov" userId="d8ae66ea23405669" providerId="LiveId" clId="{1C02D128-B137-435F-AE09-D9A5853FAC72}" dt="2020-07-22T17:19:55.856" v="3438" actId="1076"/>
        <pc:sldMkLst>
          <pc:docMk/>
          <pc:sldMk cId="706477973" sldId="285"/>
        </pc:sldMkLst>
        <pc:spChg chg="mod">
          <ac:chgData name="Dmitry Romanov" userId="d8ae66ea23405669" providerId="LiveId" clId="{1C02D128-B137-435F-AE09-D9A5853FAC72}" dt="2020-07-22T17:09:22.454" v="3238" actId="20577"/>
          <ac:spMkLst>
            <pc:docMk/>
            <pc:sldMk cId="706477973" sldId="285"/>
            <ac:spMk id="2" creationId="{5AB69AC8-60DC-49F9-A956-4ABD073FB6F0}"/>
          </ac:spMkLst>
        </pc:spChg>
        <pc:spChg chg="add mod">
          <ac:chgData name="Dmitry Romanov" userId="d8ae66ea23405669" providerId="LiveId" clId="{1C02D128-B137-435F-AE09-D9A5853FAC72}" dt="2020-07-22T17:12:19.531" v="3393" actId="1076"/>
          <ac:spMkLst>
            <pc:docMk/>
            <pc:sldMk cId="706477973" sldId="285"/>
            <ac:spMk id="3" creationId="{1C6A633D-B532-469D-A779-BF10D91FCD90}"/>
          </ac:spMkLst>
        </pc:spChg>
        <pc:spChg chg="add mod">
          <ac:chgData name="Dmitry Romanov" userId="d8ae66ea23405669" providerId="LiveId" clId="{1C02D128-B137-435F-AE09-D9A5853FAC72}" dt="2020-07-22T17:12:19.531" v="3393" actId="1076"/>
          <ac:spMkLst>
            <pc:docMk/>
            <pc:sldMk cId="706477973" sldId="285"/>
            <ac:spMk id="4" creationId="{6C924E65-6713-467F-9C04-C72E406510CF}"/>
          </ac:spMkLst>
        </pc:spChg>
        <pc:spChg chg="del">
          <ac:chgData name="Dmitry Romanov" userId="d8ae66ea23405669" providerId="LiveId" clId="{1C02D128-B137-435F-AE09-D9A5853FAC72}" dt="2020-07-22T17:09:12.519" v="3220" actId="478"/>
          <ac:spMkLst>
            <pc:docMk/>
            <pc:sldMk cId="706477973" sldId="285"/>
            <ac:spMk id="8" creationId="{B4E98ED8-7CC3-4ECE-8756-F7C3C5C6923D}"/>
          </ac:spMkLst>
        </pc:spChg>
        <pc:spChg chg="del">
          <ac:chgData name="Dmitry Romanov" userId="d8ae66ea23405669" providerId="LiveId" clId="{1C02D128-B137-435F-AE09-D9A5853FAC72}" dt="2020-07-22T17:09:08.934" v="3218" actId="478"/>
          <ac:spMkLst>
            <pc:docMk/>
            <pc:sldMk cId="706477973" sldId="285"/>
            <ac:spMk id="9" creationId="{A193B091-7C6E-4B85-B41A-32DFC16BB3D5}"/>
          </ac:spMkLst>
        </pc:spChg>
        <pc:spChg chg="add mod">
          <ac:chgData name="Dmitry Romanov" userId="d8ae66ea23405669" providerId="LiveId" clId="{1C02D128-B137-435F-AE09-D9A5853FAC72}" dt="2020-07-22T17:12:19.531" v="3393" actId="1076"/>
          <ac:spMkLst>
            <pc:docMk/>
            <pc:sldMk cId="706477973" sldId="285"/>
            <ac:spMk id="15" creationId="{3028096B-114C-4D6C-A3C8-72EF1882CA50}"/>
          </ac:spMkLst>
        </pc:spChg>
        <pc:spChg chg="add mod">
          <ac:chgData name="Dmitry Romanov" userId="d8ae66ea23405669" providerId="LiveId" clId="{1C02D128-B137-435F-AE09-D9A5853FAC72}" dt="2020-07-22T17:12:19.531" v="3393" actId="1076"/>
          <ac:spMkLst>
            <pc:docMk/>
            <pc:sldMk cId="706477973" sldId="285"/>
            <ac:spMk id="17" creationId="{7F9E1F49-47FD-4C1A-85A3-97D887787838}"/>
          </ac:spMkLst>
        </pc:spChg>
        <pc:spChg chg="add mod">
          <ac:chgData name="Dmitry Romanov" userId="d8ae66ea23405669" providerId="LiveId" clId="{1C02D128-B137-435F-AE09-D9A5853FAC72}" dt="2020-07-22T17:12:07.452" v="3392" actId="27636"/>
          <ac:spMkLst>
            <pc:docMk/>
            <pc:sldMk cId="706477973" sldId="285"/>
            <ac:spMk id="18" creationId="{D97844B9-1E9A-4CF7-9212-70E9448152DC}"/>
          </ac:spMkLst>
        </pc:spChg>
        <pc:graphicFrameChg chg="mod">
          <ac:chgData name="Dmitry Romanov" userId="d8ae66ea23405669" providerId="LiveId" clId="{1C02D128-B137-435F-AE09-D9A5853FAC72}" dt="2020-07-22T17:16:50.419" v="3430" actId="20577"/>
          <ac:graphicFrameMkLst>
            <pc:docMk/>
            <pc:sldMk cId="706477973" sldId="285"/>
            <ac:graphicFrameMk id="5" creationId="{A9B3F9DC-7898-48C4-AAC0-BC95B8E6782E}"/>
          </ac:graphicFrameMkLst>
        </pc:graphicFrameChg>
        <pc:picChg chg="del">
          <ac:chgData name="Dmitry Romanov" userId="d8ae66ea23405669" providerId="LiveId" clId="{1C02D128-B137-435F-AE09-D9A5853FAC72}" dt="2020-07-22T17:09:10.502" v="3219" actId="478"/>
          <ac:picMkLst>
            <pc:docMk/>
            <pc:sldMk cId="706477973" sldId="285"/>
            <ac:picMk id="7" creationId="{7437254C-3AF4-4D53-A792-6B6230F1D37E}"/>
          </ac:picMkLst>
        </pc:picChg>
        <pc:picChg chg="add mod">
          <ac:chgData name="Dmitry Romanov" userId="d8ae66ea23405669" providerId="LiveId" clId="{1C02D128-B137-435F-AE09-D9A5853FAC72}" dt="2020-07-22T17:19:55.856" v="3438" actId="1076"/>
          <ac:picMkLst>
            <pc:docMk/>
            <pc:sldMk cId="706477973" sldId="285"/>
            <ac:picMk id="7" creationId="{8A56B40C-ED80-47F5-BD14-F410F43BD63D}"/>
          </ac:picMkLst>
        </pc:picChg>
        <pc:cxnChg chg="add mod">
          <ac:chgData name="Dmitry Romanov" userId="d8ae66ea23405669" providerId="LiveId" clId="{1C02D128-B137-435F-AE09-D9A5853FAC72}" dt="2020-07-22T17:12:19.531" v="3393" actId="1076"/>
          <ac:cxnSpMkLst>
            <pc:docMk/>
            <pc:sldMk cId="706477973" sldId="285"/>
            <ac:cxnSpMk id="11" creationId="{9A2E7FE1-22E1-4685-8DD0-8EF466226510}"/>
          </ac:cxnSpMkLst>
        </pc:cxnChg>
        <pc:cxnChg chg="add mod">
          <ac:chgData name="Dmitry Romanov" userId="d8ae66ea23405669" providerId="LiveId" clId="{1C02D128-B137-435F-AE09-D9A5853FAC72}" dt="2020-07-22T17:12:19.531" v="3393" actId="1076"/>
          <ac:cxnSpMkLst>
            <pc:docMk/>
            <pc:sldMk cId="706477973" sldId="285"/>
            <ac:cxnSpMk id="13" creationId="{AC2B6F66-9E1B-4D67-99C1-7FDD83413998}"/>
          </ac:cxnSpMkLst>
        </pc:cxnChg>
      </pc:sldChg>
      <pc:sldChg chg="add del">
        <pc:chgData name="Dmitry Romanov" userId="d8ae66ea23405669" providerId="LiveId" clId="{1C02D128-B137-435F-AE09-D9A5853FAC72}" dt="2020-07-22T17:09:43.655" v="3254"/>
        <pc:sldMkLst>
          <pc:docMk/>
          <pc:sldMk cId="260908409" sldId="286"/>
        </pc:sldMkLst>
      </pc:sldChg>
      <pc:sldChg chg="addSp delSp modSp new mod modAnim">
        <pc:chgData name="Dmitry Romanov" userId="d8ae66ea23405669" providerId="LiveId" clId="{1C02D128-B137-435F-AE09-D9A5853FAC72}" dt="2020-07-22T17:32:04.761" v="3730" actId="1076"/>
        <pc:sldMkLst>
          <pc:docMk/>
          <pc:sldMk cId="503847830" sldId="286"/>
        </pc:sldMkLst>
        <pc:spChg chg="mod">
          <ac:chgData name="Dmitry Romanov" userId="d8ae66ea23405669" providerId="LiveId" clId="{1C02D128-B137-435F-AE09-D9A5853FAC72}" dt="2020-07-22T17:22:37.232" v="3458" actId="20577"/>
          <ac:spMkLst>
            <pc:docMk/>
            <pc:sldMk cId="503847830" sldId="286"/>
            <ac:spMk id="2" creationId="{68089615-4BBA-4E7B-A30C-28153DA6918D}"/>
          </ac:spMkLst>
        </pc:spChg>
        <pc:spChg chg="del">
          <ac:chgData name="Dmitry Romanov" userId="d8ae66ea23405669" providerId="LiveId" clId="{1C02D128-B137-435F-AE09-D9A5853FAC72}" dt="2020-07-22T17:22:43.377" v="3459" actId="478"/>
          <ac:spMkLst>
            <pc:docMk/>
            <pc:sldMk cId="503847830" sldId="286"/>
            <ac:spMk id="3" creationId="{245C6872-1EF3-43EE-8676-13BEBCFF8F50}"/>
          </ac:spMkLst>
        </pc:spChg>
        <pc:spChg chg="add del mod">
          <ac:chgData name="Dmitry Romanov" userId="d8ae66ea23405669" providerId="LiveId" clId="{1C02D128-B137-435F-AE09-D9A5853FAC72}" dt="2020-07-22T17:29:12.126" v="3627" actId="478"/>
          <ac:spMkLst>
            <pc:docMk/>
            <pc:sldMk cId="503847830" sldId="286"/>
            <ac:spMk id="4" creationId="{BF93DEF7-3B80-4543-8B86-8B61A86D4B72}"/>
          </ac:spMkLst>
        </pc:spChg>
        <pc:spChg chg="add mod">
          <ac:chgData name="Dmitry Romanov" userId="d8ae66ea23405669" providerId="LiveId" clId="{1C02D128-B137-435F-AE09-D9A5853FAC72}" dt="2020-07-22T17:28:32.199" v="3619" actId="164"/>
          <ac:spMkLst>
            <pc:docMk/>
            <pc:sldMk cId="503847830" sldId="286"/>
            <ac:spMk id="5" creationId="{DD59E544-A72E-483A-8B04-DBD5B1C016A3}"/>
          </ac:spMkLst>
        </pc:spChg>
        <pc:spChg chg="add mod">
          <ac:chgData name="Dmitry Romanov" userId="d8ae66ea23405669" providerId="LiveId" clId="{1C02D128-B137-435F-AE09-D9A5853FAC72}" dt="2020-07-22T17:30:07.984" v="3680" actId="1076"/>
          <ac:spMkLst>
            <pc:docMk/>
            <pc:sldMk cId="503847830" sldId="286"/>
            <ac:spMk id="6" creationId="{974E0D63-45B5-475D-AAAD-26DD06BF4498}"/>
          </ac:spMkLst>
        </pc:spChg>
        <pc:spChg chg="add mod">
          <ac:chgData name="Dmitry Romanov" userId="d8ae66ea23405669" providerId="LiveId" clId="{1C02D128-B137-435F-AE09-D9A5853FAC72}" dt="2020-07-22T17:28:32.199" v="3619" actId="164"/>
          <ac:spMkLst>
            <pc:docMk/>
            <pc:sldMk cId="503847830" sldId="286"/>
            <ac:spMk id="12" creationId="{E050B3A9-0CA5-4323-9B9E-930A0864CCA9}"/>
          </ac:spMkLst>
        </pc:spChg>
        <pc:spChg chg="add mod ord">
          <ac:chgData name="Dmitry Romanov" userId="d8ae66ea23405669" providerId="LiveId" clId="{1C02D128-B137-435F-AE09-D9A5853FAC72}" dt="2020-07-22T17:28:32.199" v="3619" actId="164"/>
          <ac:spMkLst>
            <pc:docMk/>
            <pc:sldMk cId="503847830" sldId="286"/>
            <ac:spMk id="21" creationId="{414B6285-0ED5-42B5-9089-D2B77FC65880}"/>
          </ac:spMkLst>
        </pc:spChg>
        <pc:spChg chg="add mod">
          <ac:chgData name="Dmitry Romanov" userId="d8ae66ea23405669" providerId="LiveId" clId="{1C02D128-B137-435F-AE09-D9A5853FAC72}" dt="2020-07-22T17:25:49.600" v="3528" actId="571"/>
          <ac:spMkLst>
            <pc:docMk/>
            <pc:sldMk cId="503847830" sldId="286"/>
            <ac:spMk id="22" creationId="{C52870AE-3736-4A49-A046-B45805949235}"/>
          </ac:spMkLst>
        </pc:spChg>
        <pc:spChg chg="add del mod">
          <ac:chgData name="Dmitry Romanov" userId="d8ae66ea23405669" providerId="LiveId" clId="{1C02D128-B137-435F-AE09-D9A5853FAC72}" dt="2020-07-22T17:27:24.848" v="3570" actId="478"/>
          <ac:spMkLst>
            <pc:docMk/>
            <pc:sldMk cId="503847830" sldId="286"/>
            <ac:spMk id="26" creationId="{BE8F5E71-1CB0-4487-8BC9-12D5DC551A0A}"/>
          </ac:spMkLst>
        </pc:spChg>
        <pc:spChg chg="add mod">
          <ac:chgData name="Dmitry Romanov" userId="d8ae66ea23405669" providerId="LiveId" clId="{1C02D128-B137-435F-AE09-D9A5853FAC72}" dt="2020-07-22T17:30:50.710" v="3691" actId="1076"/>
          <ac:spMkLst>
            <pc:docMk/>
            <pc:sldMk cId="503847830" sldId="286"/>
            <ac:spMk id="28" creationId="{F22911EF-75DC-414C-A7F0-386105857706}"/>
          </ac:spMkLst>
        </pc:spChg>
        <pc:spChg chg="add mod">
          <ac:chgData name="Dmitry Romanov" userId="d8ae66ea23405669" providerId="LiveId" clId="{1C02D128-B137-435F-AE09-D9A5853FAC72}" dt="2020-07-22T17:31:42.560" v="3723" actId="13822"/>
          <ac:spMkLst>
            <pc:docMk/>
            <pc:sldMk cId="503847830" sldId="286"/>
            <ac:spMk id="29" creationId="{9A06122C-0183-44C0-BD68-17C5F9E1F2A4}"/>
          </ac:spMkLst>
        </pc:spChg>
        <pc:spChg chg="add mod">
          <ac:chgData name="Dmitry Romanov" userId="d8ae66ea23405669" providerId="LiveId" clId="{1C02D128-B137-435F-AE09-D9A5853FAC72}" dt="2020-07-22T17:31:44.315" v="3724" actId="13822"/>
          <ac:spMkLst>
            <pc:docMk/>
            <pc:sldMk cId="503847830" sldId="286"/>
            <ac:spMk id="33" creationId="{857AAAAF-7969-47F7-A700-2333DC610698}"/>
          </ac:spMkLst>
        </pc:spChg>
        <pc:spChg chg="add mod">
          <ac:chgData name="Dmitry Romanov" userId="d8ae66ea23405669" providerId="LiveId" clId="{1C02D128-B137-435F-AE09-D9A5853FAC72}" dt="2020-07-22T17:31:26.325" v="3715" actId="1076"/>
          <ac:spMkLst>
            <pc:docMk/>
            <pc:sldMk cId="503847830" sldId="286"/>
            <ac:spMk id="44" creationId="{207EB605-34BC-4EBA-805E-0A83ABB6B72B}"/>
          </ac:spMkLst>
        </pc:spChg>
        <pc:spChg chg="add mod">
          <ac:chgData name="Dmitry Romanov" userId="d8ae66ea23405669" providerId="LiveId" clId="{1C02D128-B137-435F-AE09-D9A5853FAC72}" dt="2020-07-22T17:31:33.637" v="3722" actId="1076"/>
          <ac:spMkLst>
            <pc:docMk/>
            <pc:sldMk cId="503847830" sldId="286"/>
            <ac:spMk id="45" creationId="{45F69112-9B3A-492A-865F-E65B22FEA5E3}"/>
          </ac:spMkLst>
        </pc:spChg>
        <pc:spChg chg="add mod">
          <ac:chgData name="Dmitry Romanov" userId="d8ae66ea23405669" providerId="LiveId" clId="{1C02D128-B137-435F-AE09-D9A5853FAC72}" dt="2020-07-22T17:32:04.761" v="3730" actId="1076"/>
          <ac:spMkLst>
            <pc:docMk/>
            <pc:sldMk cId="503847830" sldId="286"/>
            <ac:spMk id="51" creationId="{A3138D9B-C3E9-4B58-BAFC-F4BC4C957A77}"/>
          </ac:spMkLst>
        </pc:spChg>
        <pc:grpChg chg="add mod">
          <ac:chgData name="Dmitry Romanov" userId="d8ae66ea23405669" providerId="LiveId" clId="{1C02D128-B137-435F-AE09-D9A5853FAC72}" dt="2020-07-22T17:30:03.886" v="3679" actId="1076"/>
          <ac:grpSpMkLst>
            <pc:docMk/>
            <pc:sldMk cId="503847830" sldId="286"/>
            <ac:grpSpMk id="31" creationId="{01E773B6-7668-4734-9589-1F53A941C75A}"/>
          </ac:grpSpMkLst>
        </pc:grpChg>
        <pc:picChg chg="add mod">
          <ac:chgData name="Dmitry Romanov" userId="d8ae66ea23405669" providerId="LiveId" clId="{1C02D128-B137-435F-AE09-D9A5853FAC72}" dt="2020-07-22T17:29:50.755" v="3675" actId="1076"/>
          <ac:picMkLst>
            <pc:docMk/>
            <pc:sldMk cId="503847830" sldId="286"/>
            <ac:picMk id="2050" creationId="{C9FCF7EC-95EB-4BF8-8DDE-BBF6138B0380}"/>
          </ac:picMkLst>
        </pc:picChg>
        <pc:cxnChg chg="add mod">
          <ac:chgData name="Dmitry Romanov" userId="d8ae66ea23405669" providerId="LiveId" clId="{1C02D128-B137-435F-AE09-D9A5853FAC72}" dt="2020-07-22T17:30:07.984" v="3680" actId="1076"/>
          <ac:cxnSpMkLst>
            <pc:docMk/>
            <pc:sldMk cId="503847830" sldId="286"/>
            <ac:cxnSpMk id="9" creationId="{3AA449F5-07DA-49CE-A8FB-D60ED93B0CD7}"/>
          </ac:cxnSpMkLst>
        </pc:cxnChg>
        <pc:cxnChg chg="add mod">
          <ac:chgData name="Dmitry Romanov" userId="d8ae66ea23405669" providerId="LiveId" clId="{1C02D128-B137-435F-AE09-D9A5853FAC72}" dt="2020-07-22T17:28:32.199" v="3619" actId="164"/>
          <ac:cxnSpMkLst>
            <pc:docMk/>
            <pc:sldMk cId="503847830" sldId="286"/>
            <ac:cxnSpMk id="15" creationId="{B0406E5D-48A6-4463-BAFF-E203962B6A46}"/>
          </ac:cxnSpMkLst>
        </pc:cxnChg>
        <pc:cxnChg chg="add del mod">
          <ac:chgData name="Dmitry Romanov" userId="d8ae66ea23405669" providerId="LiveId" clId="{1C02D128-B137-435F-AE09-D9A5853FAC72}" dt="2020-07-22T17:25:47.200" v="3526" actId="478"/>
          <ac:cxnSpMkLst>
            <pc:docMk/>
            <pc:sldMk cId="503847830" sldId="286"/>
            <ac:cxnSpMk id="20" creationId="{B23DC1A2-DBD9-4372-BA5A-E0E0046DF332}"/>
          </ac:cxnSpMkLst>
        </pc:cxnChg>
        <pc:cxnChg chg="add mod">
          <ac:chgData name="Dmitry Romanov" userId="d8ae66ea23405669" providerId="LiveId" clId="{1C02D128-B137-435F-AE09-D9A5853FAC72}" dt="2020-07-22T17:28:43.113" v="3622" actId="1076"/>
          <ac:cxnSpMkLst>
            <pc:docMk/>
            <pc:sldMk cId="503847830" sldId="286"/>
            <ac:cxnSpMk id="25" creationId="{556FCFAE-D587-488D-92C3-67DEE1905437}"/>
          </ac:cxnSpMkLst>
        </pc:cxnChg>
        <pc:cxnChg chg="add mod">
          <ac:chgData name="Dmitry Romanov" userId="d8ae66ea23405669" providerId="LiveId" clId="{1C02D128-B137-435F-AE09-D9A5853FAC72}" dt="2020-07-22T17:28:32.199" v="3619" actId="164"/>
          <ac:cxnSpMkLst>
            <pc:docMk/>
            <pc:sldMk cId="503847830" sldId="286"/>
            <ac:cxnSpMk id="27" creationId="{12EB7F4E-2758-4EBD-B65D-7CB0E9425149}"/>
          </ac:cxnSpMkLst>
        </pc:cxnChg>
        <pc:cxnChg chg="add mod">
          <ac:chgData name="Dmitry Romanov" userId="d8ae66ea23405669" providerId="LiveId" clId="{1C02D128-B137-435F-AE09-D9A5853FAC72}" dt="2020-07-22T17:31:56.973" v="3728" actId="14100"/>
          <ac:cxnSpMkLst>
            <pc:docMk/>
            <pc:sldMk cId="503847830" sldId="286"/>
            <ac:cxnSpMk id="36" creationId="{CB7A3111-5878-448F-9B1E-12D9A47DBEF6}"/>
          </ac:cxnSpMkLst>
        </pc:cxnChg>
        <pc:cxnChg chg="add mod">
          <ac:chgData name="Dmitry Romanov" userId="d8ae66ea23405669" providerId="LiveId" clId="{1C02D128-B137-435F-AE09-D9A5853FAC72}" dt="2020-07-22T17:31:02.078" v="3695" actId="14100"/>
          <ac:cxnSpMkLst>
            <pc:docMk/>
            <pc:sldMk cId="503847830" sldId="286"/>
            <ac:cxnSpMk id="39" creationId="{73BE297C-E54D-4C2F-9B43-73464DDDE2F1}"/>
          </ac:cxnSpMkLst>
        </pc:cxnChg>
        <pc:cxnChg chg="add mod">
          <ac:chgData name="Dmitry Romanov" userId="d8ae66ea23405669" providerId="LiveId" clId="{1C02D128-B137-435F-AE09-D9A5853FAC72}" dt="2020-07-22T17:31:07.041" v="3698" actId="14100"/>
          <ac:cxnSpMkLst>
            <pc:docMk/>
            <pc:sldMk cId="503847830" sldId="286"/>
            <ac:cxnSpMk id="42" creationId="{5745E864-AF3C-48D8-BA7C-6F545D9129DF}"/>
          </ac:cxnSpMkLst>
        </pc:cxnChg>
        <pc:cxnChg chg="add mod">
          <ac:chgData name="Dmitry Romanov" userId="d8ae66ea23405669" providerId="LiveId" clId="{1C02D128-B137-435F-AE09-D9A5853FAC72}" dt="2020-07-22T17:31:53.033" v="3727" actId="14100"/>
          <ac:cxnSpMkLst>
            <pc:docMk/>
            <pc:sldMk cId="503847830" sldId="286"/>
            <ac:cxnSpMk id="48" creationId="{1853575D-E2D8-4D03-8B1B-9E3F634F9EC3}"/>
          </ac:cxnSpMkLst>
        </pc:cxnChg>
      </pc:sldChg>
      <pc:sldChg chg="modSp new del mod">
        <pc:chgData name="Dmitry Romanov" userId="d8ae66ea23405669" providerId="LiveId" clId="{1C02D128-B137-435F-AE09-D9A5853FAC72}" dt="2020-07-22T17:11:49.615" v="3389" actId="47"/>
        <pc:sldMkLst>
          <pc:docMk/>
          <pc:sldMk cId="875032660" sldId="286"/>
        </pc:sldMkLst>
        <pc:spChg chg="mod">
          <ac:chgData name="Dmitry Romanov" userId="d8ae66ea23405669" providerId="LiveId" clId="{1C02D128-B137-435F-AE09-D9A5853FAC72}" dt="2020-07-22T17:11:44.630" v="3388" actId="20577"/>
          <ac:spMkLst>
            <pc:docMk/>
            <pc:sldMk cId="875032660" sldId="286"/>
            <ac:spMk id="3" creationId="{282F2D82-B691-491E-8074-B2473DA67A8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CCAEE8-CCE2-4B6E-B813-C237046F6225}" type="doc">
      <dgm:prSet loTypeId="urn:microsoft.com/office/officeart/2005/8/layout/pyramid1" loCatId="pyramid" qsTypeId="urn:microsoft.com/office/officeart/2005/8/quickstyle/simple1" qsCatId="simple" csTypeId="urn:microsoft.com/office/officeart/2005/8/colors/accent1_2" csCatId="accent1" phldr="1"/>
      <dgm:spPr/>
    </dgm:pt>
    <dgm:pt modelId="{5D3F357D-46F4-48EA-B5B7-9D4657744D40}">
      <dgm:prSet phldrT="[Text]" custT="1"/>
      <dgm:spPr/>
      <dgm:t>
        <a:bodyPr/>
        <a:lstStyle/>
        <a:p>
          <a:r>
            <a:rPr lang="en-US" sz="1400" dirty="0"/>
            <a:t>E2E</a:t>
          </a:r>
          <a:br>
            <a:rPr lang="en-US" sz="1400" dirty="0"/>
          </a:br>
          <a:r>
            <a:rPr lang="en-US" sz="1400" dirty="0"/>
            <a:t>3-5%</a:t>
          </a:r>
        </a:p>
      </dgm:t>
    </dgm:pt>
    <dgm:pt modelId="{8B4BE7DD-7B83-4DCE-BD5E-405CAEFB6FE6}" type="parTrans" cxnId="{5C2BCF9C-7E51-4609-9F89-DD6E6CB8F879}">
      <dgm:prSet/>
      <dgm:spPr/>
      <dgm:t>
        <a:bodyPr/>
        <a:lstStyle/>
        <a:p>
          <a:endParaRPr lang="en-US"/>
        </a:p>
      </dgm:t>
    </dgm:pt>
    <dgm:pt modelId="{D9C7A037-8C10-48AF-963D-C40A844E476D}" type="sibTrans" cxnId="{5C2BCF9C-7E51-4609-9F89-DD6E6CB8F879}">
      <dgm:prSet/>
      <dgm:spPr/>
      <dgm:t>
        <a:bodyPr/>
        <a:lstStyle/>
        <a:p>
          <a:endParaRPr lang="en-US"/>
        </a:p>
      </dgm:t>
    </dgm:pt>
    <dgm:pt modelId="{659E2E94-554A-4E64-AC0F-0B6429166243}">
      <dgm:prSet phldrT="[Text]" custT="1"/>
      <dgm:spPr/>
      <dgm:t>
        <a:bodyPr/>
        <a:lstStyle/>
        <a:p>
          <a:r>
            <a:rPr lang="en-US" sz="1800" dirty="0"/>
            <a:t>Integration – 15%</a:t>
          </a:r>
        </a:p>
      </dgm:t>
    </dgm:pt>
    <dgm:pt modelId="{C16FB652-E190-43C9-995C-E07C9A2DAED1}" type="parTrans" cxnId="{E28B90A5-0D88-4EEE-9001-5DB9680E3CE9}">
      <dgm:prSet/>
      <dgm:spPr/>
      <dgm:t>
        <a:bodyPr/>
        <a:lstStyle/>
        <a:p>
          <a:endParaRPr lang="en-US"/>
        </a:p>
      </dgm:t>
    </dgm:pt>
    <dgm:pt modelId="{DA81444C-4F50-4C5A-995C-2B4DFD795D80}" type="sibTrans" cxnId="{E28B90A5-0D88-4EEE-9001-5DB9680E3CE9}">
      <dgm:prSet/>
      <dgm:spPr/>
      <dgm:t>
        <a:bodyPr/>
        <a:lstStyle/>
        <a:p>
          <a:endParaRPr lang="en-US"/>
        </a:p>
      </dgm:t>
    </dgm:pt>
    <dgm:pt modelId="{30514110-D051-4199-800C-EF382534C04D}">
      <dgm:prSet phldrT="[Text]" custT="1"/>
      <dgm:spPr/>
      <dgm:t>
        <a:bodyPr/>
        <a:lstStyle/>
        <a:p>
          <a:r>
            <a:rPr lang="en-US" sz="4000" dirty="0"/>
            <a:t>Unit – 80% </a:t>
          </a:r>
        </a:p>
      </dgm:t>
    </dgm:pt>
    <dgm:pt modelId="{761D5D4F-A5D6-4842-8670-F8D8CEE06B88}" type="parTrans" cxnId="{D086F033-8ECF-4AB3-8EB3-3791336E0AFF}">
      <dgm:prSet/>
      <dgm:spPr/>
      <dgm:t>
        <a:bodyPr/>
        <a:lstStyle/>
        <a:p>
          <a:endParaRPr lang="en-US"/>
        </a:p>
      </dgm:t>
    </dgm:pt>
    <dgm:pt modelId="{80181C4F-3356-4E79-A768-2C735B3AE7C0}" type="sibTrans" cxnId="{D086F033-8ECF-4AB3-8EB3-3791336E0AFF}">
      <dgm:prSet/>
      <dgm:spPr/>
      <dgm:t>
        <a:bodyPr/>
        <a:lstStyle/>
        <a:p>
          <a:endParaRPr lang="en-US"/>
        </a:p>
      </dgm:t>
    </dgm:pt>
    <dgm:pt modelId="{3A8C12F9-0F97-43BC-A396-4FC0A59C819E}" type="pres">
      <dgm:prSet presAssocID="{47CCAEE8-CCE2-4B6E-B813-C237046F6225}" presName="Name0" presStyleCnt="0">
        <dgm:presLayoutVars>
          <dgm:dir/>
          <dgm:animLvl val="lvl"/>
          <dgm:resizeHandles val="exact"/>
        </dgm:presLayoutVars>
      </dgm:prSet>
      <dgm:spPr/>
    </dgm:pt>
    <dgm:pt modelId="{EACD38C6-1509-4D0F-9546-88D9B72A745F}" type="pres">
      <dgm:prSet presAssocID="{5D3F357D-46F4-48EA-B5B7-9D4657744D40}" presName="Name8" presStyleCnt="0"/>
      <dgm:spPr/>
    </dgm:pt>
    <dgm:pt modelId="{BC5DB251-1FC7-4E27-8B1D-575CE7CDAE9D}" type="pres">
      <dgm:prSet presAssocID="{5D3F357D-46F4-48EA-B5B7-9D4657744D40}" presName="level" presStyleLbl="node1" presStyleIdx="0" presStyleCnt="3" custScaleY="66618">
        <dgm:presLayoutVars>
          <dgm:chMax val="1"/>
          <dgm:bulletEnabled val="1"/>
        </dgm:presLayoutVars>
      </dgm:prSet>
      <dgm:spPr/>
    </dgm:pt>
    <dgm:pt modelId="{61FF4BCD-56DF-473C-A884-D20E61614170}" type="pres">
      <dgm:prSet presAssocID="{5D3F357D-46F4-48EA-B5B7-9D4657744D40}" presName="levelTx" presStyleLbl="revTx" presStyleIdx="0" presStyleCnt="0">
        <dgm:presLayoutVars>
          <dgm:chMax val="1"/>
          <dgm:bulletEnabled val="1"/>
        </dgm:presLayoutVars>
      </dgm:prSet>
      <dgm:spPr/>
    </dgm:pt>
    <dgm:pt modelId="{E231651E-BFCB-4D4F-9DF9-45EF42AC5F68}" type="pres">
      <dgm:prSet presAssocID="{659E2E94-554A-4E64-AC0F-0B6429166243}" presName="Name8" presStyleCnt="0"/>
      <dgm:spPr/>
    </dgm:pt>
    <dgm:pt modelId="{C398180F-33C6-45D2-9C80-4EF045698C1B}" type="pres">
      <dgm:prSet presAssocID="{659E2E94-554A-4E64-AC0F-0B6429166243}" presName="level" presStyleLbl="node1" presStyleIdx="1" presStyleCnt="3">
        <dgm:presLayoutVars>
          <dgm:chMax val="1"/>
          <dgm:bulletEnabled val="1"/>
        </dgm:presLayoutVars>
      </dgm:prSet>
      <dgm:spPr/>
    </dgm:pt>
    <dgm:pt modelId="{C97C5D15-0EB7-4348-9705-A451716573EB}" type="pres">
      <dgm:prSet presAssocID="{659E2E94-554A-4E64-AC0F-0B6429166243}" presName="levelTx" presStyleLbl="revTx" presStyleIdx="0" presStyleCnt="0">
        <dgm:presLayoutVars>
          <dgm:chMax val="1"/>
          <dgm:bulletEnabled val="1"/>
        </dgm:presLayoutVars>
      </dgm:prSet>
      <dgm:spPr/>
    </dgm:pt>
    <dgm:pt modelId="{789C44FF-ED41-4CB6-897D-E545FBC339EE}" type="pres">
      <dgm:prSet presAssocID="{30514110-D051-4199-800C-EF382534C04D}" presName="Name8" presStyleCnt="0"/>
      <dgm:spPr/>
    </dgm:pt>
    <dgm:pt modelId="{915E8329-8B59-4DD4-BB9D-238644B1BF87}" type="pres">
      <dgm:prSet presAssocID="{30514110-D051-4199-800C-EF382534C04D}" presName="level" presStyleLbl="node1" presStyleIdx="2" presStyleCnt="3">
        <dgm:presLayoutVars>
          <dgm:chMax val="1"/>
          <dgm:bulletEnabled val="1"/>
        </dgm:presLayoutVars>
      </dgm:prSet>
      <dgm:spPr/>
    </dgm:pt>
    <dgm:pt modelId="{355750FA-E2E4-4B7C-A963-667638F284AF}" type="pres">
      <dgm:prSet presAssocID="{30514110-D051-4199-800C-EF382534C04D}" presName="levelTx" presStyleLbl="revTx" presStyleIdx="0" presStyleCnt="0">
        <dgm:presLayoutVars>
          <dgm:chMax val="1"/>
          <dgm:bulletEnabled val="1"/>
        </dgm:presLayoutVars>
      </dgm:prSet>
      <dgm:spPr/>
    </dgm:pt>
  </dgm:ptLst>
  <dgm:cxnLst>
    <dgm:cxn modelId="{233DAA02-A86E-4028-B91F-7CA6D9FBAE11}" type="presOf" srcId="{30514110-D051-4199-800C-EF382534C04D}" destId="{915E8329-8B59-4DD4-BB9D-238644B1BF87}" srcOrd="0" destOrd="0" presId="urn:microsoft.com/office/officeart/2005/8/layout/pyramid1"/>
    <dgm:cxn modelId="{CAFA9530-0D18-45E9-AEF0-7BC9B0B3F646}" type="presOf" srcId="{30514110-D051-4199-800C-EF382534C04D}" destId="{355750FA-E2E4-4B7C-A963-667638F284AF}" srcOrd="1" destOrd="0" presId="urn:microsoft.com/office/officeart/2005/8/layout/pyramid1"/>
    <dgm:cxn modelId="{D086F033-8ECF-4AB3-8EB3-3791336E0AFF}" srcId="{47CCAEE8-CCE2-4B6E-B813-C237046F6225}" destId="{30514110-D051-4199-800C-EF382534C04D}" srcOrd="2" destOrd="0" parTransId="{761D5D4F-A5D6-4842-8670-F8D8CEE06B88}" sibTransId="{80181C4F-3356-4E79-A768-2C735B3AE7C0}"/>
    <dgm:cxn modelId="{4539B944-DF84-4FD6-A7A9-57C671962D5C}" type="presOf" srcId="{5D3F357D-46F4-48EA-B5B7-9D4657744D40}" destId="{BC5DB251-1FC7-4E27-8B1D-575CE7CDAE9D}" srcOrd="0" destOrd="0" presId="urn:microsoft.com/office/officeart/2005/8/layout/pyramid1"/>
    <dgm:cxn modelId="{32064E82-64B8-48DB-8BEB-986C14080943}" type="presOf" srcId="{5D3F357D-46F4-48EA-B5B7-9D4657744D40}" destId="{61FF4BCD-56DF-473C-A884-D20E61614170}" srcOrd="1" destOrd="0" presId="urn:microsoft.com/office/officeart/2005/8/layout/pyramid1"/>
    <dgm:cxn modelId="{C05C8582-0D5C-4408-9F77-8898093CB6B6}" type="presOf" srcId="{47CCAEE8-CCE2-4B6E-B813-C237046F6225}" destId="{3A8C12F9-0F97-43BC-A396-4FC0A59C819E}" srcOrd="0" destOrd="0" presId="urn:microsoft.com/office/officeart/2005/8/layout/pyramid1"/>
    <dgm:cxn modelId="{310CE68D-1910-4D3A-AFF7-71504209CF2A}" type="presOf" srcId="{659E2E94-554A-4E64-AC0F-0B6429166243}" destId="{C398180F-33C6-45D2-9C80-4EF045698C1B}" srcOrd="0" destOrd="0" presId="urn:microsoft.com/office/officeart/2005/8/layout/pyramid1"/>
    <dgm:cxn modelId="{58E4FA90-0251-4872-AACD-3709D086CE4F}" type="presOf" srcId="{659E2E94-554A-4E64-AC0F-0B6429166243}" destId="{C97C5D15-0EB7-4348-9705-A451716573EB}" srcOrd="1" destOrd="0" presId="urn:microsoft.com/office/officeart/2005/8/layout/pyramid1"/>
    <dgm:cxn modelId="{5C2BCF9C-7E51-4609-9F89-DD6E6CB8F879}" srcId="{47CCAEE8-CCE2-4B6E-B813-C237046F6225}" destId="{5D3F357D-46F4-48EA-B5B7-9D4657744D40}" srcOrd="0" destOrd="0" parTransId="{8B4BE7DD-7B83-4DCE-BD5E-405CAEFB6FE6}" sibTransId="{D9C7A037-8C10-48AF-963D-C40A844E476D}"/>
    <dgm:cxn modelId="{E28B90A5-0D88-4EEE-9001-5DB9680E3CE9}" srcId="{47CCAEE8-CCE2-4B6E-B813-C237046F6225}" destId="{659E2E94-554A-4E64-AC0F-0B6429166243}" srcOrd="1" destOrd="0" parTransId="{C16FB652-E190-43C9-995C-E07C9A2DAED1}" sibTransId="{DA81444C-4F50-4C5A-995C-2B4DFD795D80}"/>
    <dgm:cxn modelId="{86FFE229-FF45-45F6-8F95-F768D1790A2D}" type="presParOf" srcId="{3A8C12F9-0F97-43BC-A396-4FC0A59C819E}" destId="{EACD38C6-1509-4D0F-9546-88D9B72A745F}" srcOrd="0" destOrd="0" presId="urn:microsoft.com/office/officeart/2005/8/layout/pyramid1"/>
    <dgm:cxn modelId="{9C2E59B2-1B4A-460B-89F6-88003B761F73}" type="presParOf" srcId="{EACD38C6-1509-4D0F-9546-88D9B72A745F}" destId="{BC5DB251-1FC7-4E27-8B1D-575CE7CDAE9D}" srcOrd="0" destOrd="0" presId="urn:microsoft.com/office/officeart/2005/8/layout/pyramid1"/>
    <dgm:cxn modelId="{469AC561-495A-409F-8427-5D827FE426E2}" type="presParOf" srcId="{EACD38C6-1509-4D0F-9546-88D9B72A745F}" destId="{61FF4BCD-56DF-473C-A884-D20E61614170}" srcOrd="1" destOrd="0" presId="urn:microsoft.com/office/officeart/2005/8/layout/pyramid1"/>
    <dgm:cxn modelId="{7945F5C4-F0B1-46EA-BC6A-CCEB368CB7E9}" type="presParOf" srcId="{3A8C12F9-0F97-43BC-A396-4FC0A59C819E}" destId="{E231651E-BFCB-4D4F-9DF9-45EF42AC5F68}" srcOrd="1" destOrd="0" presId="urn:microsoft.com/office/officeart/2005/8/layout/pyramid1"/>
    <dgm:cxn modelId="{D411CDF5-F045-4C48-B09F-2A4B32F23F78}" type="presParOf" srcId="{E231651E-BFCB-4D4F-9DF9-45EF42AC5F68}" destId="{C398180F-33C6-45D2-9C80-4EF045698C1B}" srcOrd="0" destOrd="0" presId="urn:microsoft.com/office/officeart/2005/8/layout/pyramid1"/>
    <dgm:cxn modelId="{DFB6BA3A-D358-44E4-9764-D5D13AFC8EC8}" type="presParOf" srcId="{E231651E-BFCB-4D4F-9DF9-45EF42AC5F68}" destId="{C97C5D15-0EB7-4348-9705-A451716573EB}" srcOrd="1" destOrd="0" presId="urn:microsoft.com/office/officeart/2005/8/layout/pyramid1"/>
    <dgm:cxn modelId="{E490E816-AB4A-4DC9-AB4F-F3AF0282B727}" type="presParOf" srcId="{3A8C12F9-0F97-43BC-A396-4FC0A59C819E}" destId="{789C44FF-ED41-4CB6-897D-E545FBC339EE}" srcOrd="2" destOrd="0" presId="urn:microsoft.com/office/officeart/2005/8/layout/pyramid1"/>
    <dgm:cxn modelId="{96A35F89-841F-4223-B266-81EB3F9B7F36}" type="presParOf" srcId="{789C44FF-ED41-4CB6-897D-E545FBC339EE}" destId="{915E8329-8B59-4DD4-BB9D-238644B1BF87}" srcOrd="0" destOrd="0" presId="urn:microsoft.com/office/officeart/2005/8/layout/pyramid1"/>
    <dgm:cxn modelId="{A1750D06-79CC-4C1D-A1C5-2BE8B924759D}" type="presParOf" srcId="{789C44FF-ED41-4CB6-897D-E545FBC339EE}" destId="{355750FA-E2E4-4B7C-A963-667638F284AF}"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CCAEE8-CCE2-4B6E-B813-C237046F6225}" type="doc">
      <dgm:prSet loTypeId="urn:microsoft.com/office/officeart/2005/8/layout/pyramid1" loCatId="pyramid" qsTypeId="urn:microsoft.com/office/officeart/2005/8/quickstyle/simple1" qsCatId="simple" csTypeId="urn:microsoft.com/office/officeart/2005/8/colors/accent1_2" csCatId="accent1" phldr="1"/>
      <dgm:spPr/>
    </dgm:pt>
    <dgm:pt modelId="{5D3F357D-46F4-48EA-B5B7-9D4657744D40}">
      <dgm:prSet phldrT="[Text]" custT="1"/>
      <dgm:spPr/>
      <dgm:t>
        <a:bodyPr/>
        <a:lstStyle/>
        <a:p>
          <a:r>
            <a:rPr lang="en-US" sz="1400" dirty="0"/>
            <a:t>E2E</a:t>
          </a:r>
          <a:br>
            <a:rPr lang="en-US" sz="1400" dirty="0"/>
          </a:br>
          <a:r>
            <a:rPr lang="en-US" sz="1400" dirty="0"/>
            <a:t>3-5%</a:t>
          </a:r>
        </a:p>
      </dgm:t>
    </dgm:pt>
    <dgm:pt modelId="{8B4BE7DD-7B83-4DCE-BD5E-405CAEFB6FE6}" type="parTrans" cxnId="{5C2BCF9C-7E51-4609-9F89-DD6E6CB8F879}">
      <dgm:prSet/>
      <dgm:spPr/>
      <dgm:t>
        <a:bodyPr/>
        <a:lstStyle/>
        <a:p>
          <a:endParaRPr lang="en-US"/>
        </a:p>
      </dgm:t>
    </dgm:pt>
    <dgm:pt modelId="{D9C7A037-8C10-48AF-963D-C40A844E476D}" type="sibTrans" cxnId="{5C2BCF9C-7E51-4609-9F89-DD6E6CB8F879}">
      <dgm:prSet/>
      <dgm:spPr/>
      <dgm:t>
        <a:bodyPr/>
        <a:lstStyle/>
        <a:p>
          <a:endParaRPr lang="en-US"/>
        </a:p>
      </dgm:t>
    </dgm:pt>
    <dgm:pt modelId="{659E2E94-554A-4E64-AC0F-0B6429166243}">
      <dgm:prSet phldrT="[Text]" custT="1"/>
      <dgm:spPr/>
      <dgm:t>
        <a:bodyPr/>
        <a:lstStyle/>
        <a:p>
          <a:r>
            <a:rPr lang="en-US" sz="1800" dirty="0"/>
            <a:t>Integration – 15%</a:t>
          </a:r>
        </a:p>
      </dgm:t>
    </dgm:pt>
    <dgm:pt modelId="{C16FB652-E190-43C9-995C-E07C9A2DAED1}" type="parTrans" cxnId="{E28B90A5-0D88-4EEE-9001-5DB9680E3CE9}">
      <dgm:prSet/>
      <dgm:spPr/>
      <dgm:t>
        <a:bodyPr/>
        <a:lstStyle/>
        <a:p>
          <a:endParaRPr lang="en-US"/>
        </a:p>
      </dgm:t>
    </dgm:pt>
    <dgm:pt modelId="{DA81444C-4F50-4C5A-995C-2B4DFD795D80}" type="sibTrans" cxnId="{E28B90A5-0D88-4EEE-9001-5DB9680E3CE9}">
      <dgm:prSet/>
      <dgm:spPr/>
      <dgm:t>
        <a:bodyPr/>
        <a:lstStyle/>
        <a:p>
          <a:endParaRPr lang="en-US"/>
        </a:p>
      </dgm:t>
    </dgm:pt>
    <dgm:pt modelId="{30514110-D051-4199-800C-EF382534C04D}">
      <dgm:prSet phldrT="[Text]" custT="1"/>
      <dgm:spPr/>
      <dgm:t>
        <a:bodyPr/>
        <a:lstStyle/>
        <a:p>
          <a:r>
            <a:rPr lang="en-US" sz="4000" dirty="0"/>
            <a:t>Unit – 80% </a:t>
          </a:r>
        </a:p>
      </dgm:t>
    </dgm:pt>
    <dgm:pt modelId="{761D5D4F-A5D6-4842-8670-F8D8CEE06B88}" type="parTrans" cxnId="{D086F033-8ECF-4AB3-8EB3-3791336E0AFF}">
      <dgm:prSet/>
      <dgm:spPr/>
      <dgm:t>
        <a:bodyPr/>
        <a:lstStyle/>
        <a:p>
          <a:endParaRPr lang="en-US"/>
        </a:p>
      </dgm:t>
    </dgm:pt>
    <dgm:pt modelId="{80181C4F-3356-4E79-A768-2C735B3AE7C0}" type="sibTrans" cxnId="{D086F033-8ECF-4AB3-8EB3-3791336E0AFF}">
      <dgm:prSet/>
      <dgm:spPr/>
      <dgm:t>
        <a:bodyPr/>
        <a:lstStyle/>
        <a:p>
          <a:endParaRPr lang="en-US"/>
        </a:p>
      </dgm:t>
    </dgm:pt>
    <dgm:pt modelId="{3A8C12F9-0F97-43BC-A396-4FC0A59C819E}" type="pres">
      <dgm:prSet presAssocID="{47CCAEE8-CCE2-4B6E-B813-C237046F6225}" presName="Name0" presStyleCnt="0">
        <dgm:presLayoutVars>
          <dgm:dir/>
          <dgm:animLvl val="lvl"/>
          <dgm:resizeHandles val="exact"/>
        </dgm:presLayoutVars>
      </dgm:prSet>
      <dgm:spPr/>
    </dgm:pt>
    <dgm:pt modelId="{EACD38C6-1509-4D0F-9546-88D9B72A745F}" type="pres">
      <dgm:prSet presAssocID="{5D3F357D-46F4-48EA-B5B7-9D4657744D40}" presName="Name8" presStyleCnt="0"/>
      <dgm:spPr/>
    </dgm:pt>
    <dgm:pt modelId="{BC5DB251-1FC7-4E27-8B1D-575CE7CDAE9D}" type="pres">
      <dgm:prSet presAssocID="{5D3F357D-46F4-48EA-B5B7-9D4657744D40}" presName="level" presStyleLbl="node1" presStyleIdx="0" presStyleCnt="3" custScaleY="66618">
        <dgm:presLayoutVars>
          <dgm:chMax val="1"/>
          <dgm:bulletEnabled val="1"/>
        </dgm:presLayoutVars>
      </dgm:prSet>
      <dgm:spPr/>
    </dgm:pt>
    <dgm:pt modelId="{61FF4BCD-56DF-473C-A884-D20E61614170}" type="pres">
      <dgm:prSet presAssocID="{5D3F357D-46F4-48EA-B5B7-9D4657744D40}" presName="levelTx" presStyleLbl="revTx" presStyleIdx="0" presStyleCnt="0">
        <dgm:presLayoutVars>
          <dgm:chMax val="1"/>
          <dgm:bulletEnabled val="1"/>
        </dgm:presLayoutVars>
      </dgm:prSet>
      <dgm:spPr/>
    </dgm:pt>
    <dgm:pt modelId="{E231651E-BFCB-4D4F-9DF9-45EF42AC5F68}" type="pres">
      <dgm:prSet presAssocID="{659E2E94-554A-4E64-AC0F-0B6429166243}" presName="Name8" presStyleCnt="0"/>
      <dgm:spPr/>
    </dgm:pt>
    <dgm:pt modelId="{C398180F-33C6-45D2-9C80-4EF045698C1B}" type="pres">
      <dgm:prSet presAssocID="{659E2E94-554A-4E64-AC0F-0B6429166243}" presName="level" presStyleLbl="node1" presStyleIdx="1" presStyleCnt="3">
        <dgm:presLayoutVars>
          <dgm:chMax val="1"/>
          <dgm:bulletEnabled val="1"/>
        </dgm:presLayoutVars>
      </dgm:prSet>
      <dgm:spPr/>
    </dgm:pt>
    <dgm:pt modelId="{C97C5D15-0EB7-4348-9705-A451716573EB}" type="pres">
      <dgm:prSet presAssocID="{659E2E94-554A-4E64-AC0F-0B6429166243}" presName="levelTx" presStyleLbl="revTx" presStyleIdx="0" presStyleCnt="0">
        <dgm:presLayoutVars>
          <dgm:chMax val="1"/>
          <dgm:bulletEnabled val="1"/>
        </dgm:presLayoutVars>
      </dgm:prSet>
      <dgm:spPr/>
    </dgm:pt>
    <dgm:pt modelId="{789C44FF-ED41-4CB6-897D-E545FBC339EE}" type="pres">
      <dgm:prSet presAssocID="{30514110-D051-4199-800C-EF382534C04D}" presName="Name8" presStyleCnt="0"/>
      <dgm:spPr/>
    </dgm:pt>
    <dgm:pt modelId="{915E8329-8B59-4DD4-BB9D-238644B1BF87}" type="pres">
      <dgm:prSet presAssocID="{30514110-D051-4199-800C-EF382534C04D}" presName="level" presStyleLbl="node1" presStyleIdx="2" presStyleCnt="3">
        <dgm:presLayoutVars>
          <dgm:chMax val="1"/>
          <dgm:bulletEnabled val="1"/>
        </dgm:presLayoutVars>
      </dgm:prSet>
      <dgm:spPr/>
    </dgm:pt>
    <dgm:pt modelId="{355750FA-E2E4-4B7C-A963-667638F284AF}" type="pres">
      <dgm:prSet presAssocID="{30514110-D051-4199-800C-EF382534C04D}" presName="levelTx" presStyleLbl="revTx" presStyleIdx="0" presStyleCnt="0">
        <dgm:presLayoutVars>
          <dgm:chMax val="1"/>
          <dgm:bulletEnabled val="1"/>
        </dgm:presLayoutVars>
      </dgm:prSet>
      <dgm:spPr/>
    </dgm:pt>
  </dgm:ptLst>
  <dgm:cxnLst>
    <dgm:cxn modelId="{233DAA02-A86E-4028-B91F-7CA6D9FBAE11}" type="presOf" srcId="{30514110-D051-4199-800C-EF382534C04D}" destId="{915E8329-8B59-4DD4-BB9D-238644B1BF87}" srcOrd="0" destOrd="0" presId="urn:microsoft.com/office/officeart/2005/8/layout/pyramid1"/>
    <dgm:cxn modelId="{CAFA9530-0D18-45E9-AEF0-7BC9B0B3F646}" type="presOf" srcId="{30514110-D051-4199-800C-EF382534C04D}" destId="{355750FA-E2E4-4B7C-A963-667638F284AF}" srcOrd="1" destOrd="0" presId="urn:microsoft.com/office/officeart/2005/8/layout/pyramid1"/>
    <dgm:cxn modelId="{D086F033-8ECF-4AB3-8EB3-3791336E0AFF}" srcId="{47CCAEE8-CCE2-4B6E-B813-C237046F6225}" destId="{30514110-D051-4199-800C-EF382534C04D}" srcOrd="2" destOrd="0" parTransId="{761D5D4F-A5D6-4842-8670-F8D8CEE06B88}" sibTransId="{80181C4F-3356-4E79-A768-2C735B3AE7C0}"/>
    <dgm:cxn modelId="{4539B944-DF84-4FD6-A7A9-57C671962D5C}" type="presOf" srcId="{5D3F357D-46F4-48EA-B5B7-9D4657744D40}" destId="{BC5DB251-1FC7-4E27-8B1D-575CE7CDAE9D}" srcOrd="0" destOrd="0" presId="urn:microsoft.com/office/officeart/2005/8/layout/pyramid1"/>
    <dgm:cxn modelId="{32064E82-64B8-48DB-8BEB-986C14080943}" type="presOf" srcId="{5D3F357D-46F4-48EA-B5B7-9D4657744D40}" destId="{61FF4BCD-56DF-473C-A884-D20E61614170}" srcOrd="1" destOrd="0" presId="urn:microsoft.com/office/officeart/2005/8/layout/pyramid1"/>
    <dgm:cxn modelId="{C05C8582-0D5C-4408-9F77-8898093CB6B6}" type="presOf" srcId="{47CCAEE8-CCE2-4B6E-B813-C237046F6225}" destId="{3A8C12F9-0F97-43BC-A396-4FC0A59C819E}" srcOrd="0" destOrd="0" presId="urn:microsoft.com/office/officeart/2005/8/layout/pyramid1"/>
    <dgm:cxn modelId="{310CE68D-1910-4D3A-AFF7-71504209CF2A}" type="presOf" srcId="{659E2E94-554A-4E64-AC0F-0B6429166243}" destId="{C398180F-33C6-45D2-9C80-4EF045698C1B}" srcOrd="0" destOrd="0" presId="urn:microsoft.com/office/officeart/2005/8/layout/pyramid1"/>
    <dgm:cxn modelId="{58E4FA90-0251-4872-AACD-3709D086CE4F}" type="presOf" srcId="{659E2E94-554A-4E64-AC0F-0B6429166243}" destId="{C97C5D15-0EB7-4348-9705-A451716573EB}" srcOrd="1" destOrd="0" presId="urn:microsoft.com/office/officeart/2005/8/layout/pyramid1"/>
    <dgm:cxn modelId="{5C2BCF9C-7E51-4609-9F89-DD6E6CB8F879}" srcId="{47CCAEE8-CCE2-4B6E-B813-C237046F6225}" destId="{5D3F357D-46F4-48EA-B5B7-9D4657744D40}" srcOrd="0" destOrd="0" parTransId="{8B4BE7DD-7B83-4DCE-BD5E-405CAEFB6FE6}" sibTransId="{D9C7A037-8C10-48AF-963D-C40A844E476D}"/>
    <dgm:cxn modelId="{E28B90A5-0D88-4EEE-9001-5DB9680E3CE9}" srcId="{47CCAEE8-CCE2-4B6E-B813-C237046F6225}" destId="{659E2E94-554A-4E64-AC0F-0B6429166243}" srcOrd="1" destOrd="0" parTransId="{C16FB652-E190-43C9-995C-E07C9A2DAED1}" sibTransId="{DA81444C-4F50-4C5A-995C-2B4DFD795D80}"/>
    <dgm:cxn modelId="{86FFE229-FF45-45F6-8F95-F768D1790A2D}" type="presParOf" srcId="{3A8C12F9-0F97-43BC-A396-4FC0A59C819E}" destId="{EACD38C6-1509-4D0F-9546-88D9B72A745F}" srcOrd="0" destOrd="0" presId="urn:microsoft.com/office/officeart/2005/8/layout/pyramid1"/>
    <dgm:cxn modelId="{9C2E59B2-1B4A-460B-89F6-88003B761F73}" type="presParOf" srcId="{EACD38C6-1509-4D0F-9546-88D9B72A745F}" destId="{BC5DB251-1FC7-4E27-8B1D-575CE7CDAE9D}" srcOrd="0" destOrd="0" presId="urn:microsoft.com/office/officeart/2005/8/layout/pyramid1"/>
    <dgm:cxn modelId="{469AC561-495A-409F-8427-5D827FE426E2}" type="presParOf" srcId="{EACD38C6-1509-4D0F-9546-88D9B72A745F}" destId="{61FF4BCD-56DF-473C-A884-D20E61614170}" srcOrd="1" destOrd="0" presId="urn:microsoft.com/office/officeart/2005/8/layout/pyramid1"/>
    <dgm:cxn modelId="{7945F5C4-F0B1-46EA-BC6A-CCEB368CB7E9}" type="presParOf" srcId="{3A8C12F9-0F97-43BC-A396-4FC0A59C819E}" destId="{E231651E-BFCB-4D4F-9DF9-45EF42AC5F68}" srcOrd="1" destOrd="0" presId="urn:microsoft.com/office/officeart/2005/8/layout/pyramid1"/>
    <dgm:cxn modelId="{D411CDF5-F045-4C48-B09F-2A4B32F23F78}" type="presParOf" srcId="{E231651E-BFCB-4D4F-9DF9-45EF42AC5F68}" destId="{C398180F-33C6-45D2-9C80-4EF045698C1B}" srcOrd="0" destOrd="0" presId="urn:microsoft.com/office/officeart/2005/8/layout/pyramid1"/>
    <dgm:cxn modelId="{DFB6BA3A-D358-44E4-9764-D5D13AFC8EC8}" type="presParOf" srcId="{E231651E-BFCB-4D4F-9DF9-45EF42AC5F68}" destId="{C97C5D15-0EB7-4348-9705-A451716573EB}" srcOrd="1" destOrd="0" presId="urn:microsoft.com/office/officeart/2005/8/layout/pyramid1"/>
    <dgm:cxn modelId="{E490E816-AB4A-4DC9-AB4F-F3AF0282B727}" type="presParOf" srcId="{3A8C12F9-0F97-43BC-A396-4FC0A59C819E}" destId="{789C44FF-ED41-4CB6-897D-E545FBC339EE}" srcOrd="2" destOrd="0" presId="urn:microsoft.com/office/officeart/2005/8/layout/pyramid1"/>
    <dgm:cxn modelId="{96A35F89-841F-4223-B266-81EB3F9B7F36}" type="presParOf" srcId="{789C44FF-ED41-4CB6-897D-E545FBC339EE}" destId="{915E8329-8B59-4DD4-BB9D-238644B1BF87}" srcOrd="0" destOrd="0" presId="urn:microsoft.com/office/officeart/2005/8/layout/pyramid1"/>
    <dgm:cxn modelId="{A1750D06-79CC-4C1D-A1C5-2BE8B924759D}" type="presParOf" srcId="{789C44FF-ED41-4CB6-897D-E545FBC339EE}" destId="{355750FA-E2E4-4B7C-A963-667638F284AF}"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DB251-1FC7-4E27-8B1D-575CE7CDAE9D}">
      <dsp:nvSpPr>
        <dsp:cNvPr id="0" name=""/>
        <dsp:cNvSpPr/>
      </dsp:nvSpPr>
      <dsp:spPr>
        <a:xfrm>
          <a:off x="1663622" y="0"/>
          <a:ext cx="1108272" cy="917449"/>
        </a:xfrm>
        <a:prstGeom prst="trapezoid">
          <a:avLst>
            <a:gd name="adj" fmla="val 604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E2E</a:t>
          </a:r>
          <a:br>
            <a:rPr lang="en-US" sz="1400" kern="1200" dirty="0"/>
          </a:br>
          <a:r>
            <a:rPr lang="en-US" sz="1400" kern="1200" dirty="0"/>
            <a:t>3-5%</a:t>
          </a:r>
        </a:p>
      </dsp:txBody>
      <dsp:txXfrm>
        <a:off x="1663622" y="0"/>
        <a:ext cx="1108272" cy="917449"/>
      </dsp:txXfrm>
    </dsp:sp>
    <dsp:sp modelId="{C398180F-33C6-45D2-9C80-4EF045698C1B}">
      <dsp:nvSpPr>
        <dsp:cNvPr id="0" name=""/>
        <dsp:cNvSpPr/>
      </dsp:nvSpPr>
      <dsp:spPr>
        <a:xfrm>
          <a:off x="831811" y="917449"/>
          <a:ext cx="2771894" cy="1377179"/>
        </a:xfrm>
        <a:prstGeom prst="trapezoid">
          <a:avLst>
            <a:gd name="adj" fmla="val 604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Integration – 15%</a:t>
          </a:r>
        </a:p>
      </dsp:txBody>
      <dsp:txXfrm>
        <a:off x="1316892" y="917449"/>
        <a:ext cx="1801731" cy="1377179"/>
      </dsp:txXfrm>
    </dsp:sp>
    <dsp:sp modelId="{915E8329-8B59-4DD4-BB9D-238644B1BF87}">
      <dsp:nvSpPr>
        <dsp:cNvPr id="0" name=""/>
        <dsp:cNvSpPr/>
      </dsp:nvSpPr>
      <dsp:spPr>
        <a:xfrm>
          <a:off x="0" y="2294628"/>
          <a:ext cx="4435517" cy="1377179"/>
        </a:xfrm>
        <a:prstGeom prst="trapezoid">
          <a:avLst>
            <a:gd name="adj" fmla="val 604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Unit – 80% </a:t>
          </a:r>
        </a:p>
      </dsp:txBody>
      <dsp:txXfrm>
        <a:off x="776215" y="2294628"/>
        <a:ext cx="2883086" cy="13771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DB251-1FC7-4E27-8B1D-575CE7CDAE9D}">
      <dsp:nvSpPr>
        <dsp:cNvPr id="0" name=""/>
        <dsp:cNvSpPr/>
      </dsp:nvSpPr>
      <dsp:spPr>
        <a:xfrm>
          <a:off x="1663622" y="0"/>
          <a:ext cx="1108272" cy="917449"/>
        </a:xfrm>
        <a:prstGeom prst="trapezoid">
          <a:avLst>
            <a:gd name="adj" fmla="val 604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E2E</a:t>
          </a:r>
          <a:br>
            <a:rPr lang="en-US" sz="1400" kern="1200" dirty="0"/>
          </a:br>
          <a:r>
            <a:rPr lang="en-US" sz="1400" kern="1200" dirty="0"/>
            <a:t>3-5%</a:t>
          </a:r>
        </a:p>
      </dsp:txBody>
      <dsp:txXfrm>
        <a:off x="1663622" y="0"/>
        <a:ext cx="1108272" cy="917449"/>
      </dsp:txXfrm>
    </dsp:sp>
    <dsp:sp modelId="{C398180F-33C6-45D2-9C80-4EF045698C1B}">
      <dsp:nvSpPr>
        <dsp:cNvPr id="0" name=""/>
        <dsp:cNvSpPr/>
      </dsp:nvSpPr>
      <dsp:spPr>
        <a:xfrm>
          <a:off x="831811" y="917449"/>
          <a:ext cx="2771894" cy="1377179"/>
        </a:xfrm>
        <a:prstGeom prst="trapezoid">
          <a:avLst>
            <a:gd name="adj" fmla="val 604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Integration – 15%</a:t>
          </a:r>
        </a:p>
      </dsp:txBody>
      <dsp:txXfrm>
        <a:off x="1316892" y="917449"/>
        <a:ext cx="1801731" cy="1377179"/>
      </dsp:txXfrm>
    </dsp:sp>
    <dsp:sp modelId="{915E8329-8B59-4DD4-BB9D-238644B1BF87}">
      <dsp:nvSpPr>
        <dsp:cNvPr id="0" name=""/>
        <dsp:cNvSpPr/>
      </dsp:nvSpPr>
      <dsp:spPr>
        <a:xfrm>
          <a:off x="0" y="2294628"/>
          <a:ext cx="4435517" cy="1377179"/>
        </a:xfrm>
        <a:prstGeom prst="trapezoid">
          <a:avLst>
            <a:gd name="adj" fmla="val 604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Unit – 80% </a:t>
          </a:r>
        </a:p>
      </dsp:txBody>
      <dsp:txXfrm>
        <a:off x="776215" y="2294628"/>
        <a:ext cx="2883086" cy="137717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722CB-3E61-48FF-ACC7-A492FCE30F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DF64D7-8262-4635-980D-7B71D5F43A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D449D1-E6C9-4969-8755-C662B94DEFF5}"/>
              </a:ext>
            </a:extLst>
          </p:cNvPr>
          <p:cNvSpPr>
            <a:spLocks noGrp="1"/>
          </p:cNvSpPr>
          <p:nvPr>
            <p:ph type="dt" sz="half" idx="10"/>
          </p:nvPr>
        </p:nvSpPr>
        <p:spPr/>
        <p:txBody>
          <a:bodyPr/>
          <a:lstStyle/>
          <a:p>
            <a:fld id="{F13E3F31-1840-46B4-B03B-D47AED8975C9}" type="datetimeFigureOut">
              <a:rPr lang="en-US" smtClean="0"/>
              <a:t>7/22/2020</a:t>
            </a:fld>
            <a:endParaRPr lang="en-US"/>
          </a:p>
        </p:txBody>
      </p:sp>
      <p:sp>
        <p:nvSpPr>
          <p:cNvPr id="5" name="Footer Placeholder 4">
            <a:extLst>
              <a:ext uri="{FF2B5EF4-FFF2-40B4-BE49-F238E27FC236}">
                <a16:creationId xmlns:a16="http://schemas.microsoft.com/office/drawing/2014/main" id="{9A31BC5F-8BC0-4A45-958A-39EC7EB71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87285-6970-47D3-BC29-75DA2E1F595B}"/>
              </a:ext>
            </a:extLst>
          </p:cNvPr>
          <p:cNvSpPr>
            <a:spLocks noGrp="1"/>
          </p:cNvSpPr>
          <p:nvPr>
            <p:ph type="sldNum" sz="quarter" idx="12"/>
          </p:nvPr>
        </p:nvSpPr>
        <p:spPr/>
        <p:txBody>
          <a:bodyPr/>
          <a:lstStyle/>
          <a:p>
            <a:fld id="{783C1854-2465-45C7-AE03-E0721B24BC4F}" type="slidenum">
              <a:rPr lang="en-US" smtClean="0"/>
              <a:t>‹#›</a:t>
            </a:fld>
            <a:endParaRPr lang="en-US"/>
          </a:p>
        </p:txBody>
      </p:sp>
    </p:spTree>
    <p:extLst>
      <p:ext uri="{BB962C8B-B14F-4D97-AF65-F5344CB8AC3E}">
        <p14:creationId xmlns:p14="http://schemas.microsoft.com/office/powerpoint/2010/main" val="3651706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248B7-7D07-4031-9455-F45C95D5F0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659D33-B5DE-4717-95EF-06876405A4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BC12E-37A3-41C7-B1EB-A97B2955B026}"/>
              </a:ext>
            </a:extLst>
          </p:cNvPr>
          <p:cNvSpPr>
            <a:spLocks noGrp="1"/>
          </p:cNvSpPr>
          <p:nvPr>
            <p:ph type="dt" sz="half" idx="10"/>
          </p:nvPr>
        </p:nvSpPr>
        <p:spPr/>
        <p:txBody>
          <a:bodyPr/>
          <a:lstStyle/>
          <a:p>
            <a:fld id="{F13E3F31-1840-46B4-B03B-D47AED8975C9}" type="datetimeFigureOut">
              <a:rPr lang="en-US" smtClean="0"/>
              <a:t>7/22/2020</a:t>
            </a:fld>
            <a:endParaRPr lang="en-US"/>
          </a:p>
        </p:txBody>
      </p:sp>
      <p:sp>
        <p:nvSpPr>
          <p:cNvPr id="5" name="Footer Placeholder 4">
            <a:extLst>
              <a:ext uri="{FF2B5EF4-FFF2-40B4-BE49-F238E27FC236}">
                <a16:creationId xmlns:a16="http://schemas.microsoft.com/office/drawing/2014/main" id="{5F63A8AA-BF19-42E0-A6E6-84B9571C0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B70D6-F709-4D90-AD3F-B50496E04E58}"/>
              </a:ext>
            </a:extLst>
          </p:cNvPr>
          <p:cNvSpPr>
            <a:spLocks noGrp="1"/>
          </p:cNvSpPr>
          <p:nvPr>
            <p:ph type="sldNum" sz="quarter" idx="12"/>
          </p:nvPr>
        </p:nvSpPr>
        <p:spPr/>
        <p:txBody>
          <a:bodyPr/>
          <a:lstStyle/>
          <a:p>
            <a:fld id="{783C1854-2465-45C7-AE03-E0721B24BC4F}" type="slidenum">
              <a:rPr lang="en-US" smtClean="0"/>
              <a:t>‹#›</a:t>
            </a:fld>
            <a:endParaRPr lang="en-US"/>
          </a:p>
        </p:txBody>
      </p:sp>
    </p:spTree>
    <p:extLst>
      <p:ext uri="{BB962C8B-B14F-4D97-AF65-F5344CB8AC3E}">
        <p14:creationId xmlns:p14="http://schemas.microsoft.com/office/powerpoint/2010/main" val="2375443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69C140-A92A-43CE-BFC0-6FA0017201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194EAD-5BCB-4BF7-9A7F-F7351D97B9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FD3D9-BE65-478E-BD55-48061E37B142}"/>
              </a:ext>
            </a:extLst>
          </p:cNvPr>
          <p:cNvSpPr>
            <a:spLocks noGrp="1"/>
          </p:cNvSpPr>
          <p:nvPr>
            <p:ph type="dt" sz="half" idx="10"/>
          </p:nvPr>
        </p:nvSpPr>
        <p:spPr/>
        <p:txBody>
          <a:bodyPr/>
          <a:lstStyle/>
          <a:p>
            <a:fld id="{F13E3F31-1840-46B4-B03B-D47AED8975C9}" type="datetimeFigureOut">
              <a:rPr lang="en-US" smtClean="0"/>
              <a:t>7/22/2020</a:t>
            </a:fld>
            <a:endParaRPr lang="en-US"/>
          </a:p>
        </p:txBody>
      </p:sp>
      <p:sp>
        <p:nvSpPr>
          <p:cNvPr id="5" name="Footer Placeholder 4">
            <a:extLst>
              <a:ext uri="{FF2B5EF4-FFF2-40B4-BE49-F238E27FC236}">
                <a16:creationId xmlns:a16="http://schemas.microsoft.com/office/drawing/2014/main" id="{1CEE0A9A-6436-41CA-8EAD-A5A0E08F49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A7BE43-335C-4A1D-AC00-3F356683AEB0}"/>
              </a:ext>
            </a:extLst>
          </p:cNvPr>
          <p:cNvSpPr>
            <a:spLocks noGrp="1"/>
          </p:cNvSpPr>
          <p:nvPr>
            <p:ph type="sldNum" sz="quarter" idx="12"/>
          </p:nvPr>
        </p:nvSpPr>
        <p:spPr/>
        <p:txBody>
          <a:bodyPr/>
          <a:lstStyle/>
          <a:p>
            <a:fld id="{783C1854-2465-45C7-AE03-E0721B24BC4F}" type="slidenum">
              <a:rPr lang="en-US" smtClean="0"/>
              <a:t>‹#›</a:t>
            </a:fld>
            <a:endParaRPr lang="en-US"/>
          </a:p>
        </p:txBody>
      </p:sp>
    </p:spTree>
    <p:extLst>
      <p:ext uri="{BB962C8B-B14F-4D97-AF65-F5344CB8AC3E}">
        <p14:creationId xmlns:p14="http://schemas.microsoft.com/office/powerpoint/2010/main" val="4036760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9FBE6-F0B4-49C4-8371-2CC8A3A5E1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34671E-6F28-4FBF-A2AE-2A658DAE55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F58F1-C8DE-4D63-A81F-66AA9C4B10CB}"/>
              </a:ext>
            </a:extLst>
          </p:cNvPr>
          <p:cNvSpPr>
            <a:spLocks noGrp="1"/>
          </p:cNvSpPr>
          <p:nvPr>
            <p:ph type="dt" sz="half" idx="10"/>
          </p:nvPr>
        </p:nvSpPr>
        <p:spPr/>
        <p:txBody>
          <a:bodyPr/>
          <a:lstStyle/>
          <a:p>
            <a:fld id="{F13E3F31-1840-46B4-B03B-D47AED8975C9}" type="datetimeFigureOut">
              <a:rPr lang="en-US" smtClean="0"/>
              <a:t>7/22/2020</a:t>
            </a:fld>
            <a:endParaRPr lang="en-US"/>
          </a:p>
        </p:txBody>
      </p:sp>
      <p:sp>
        <p:nvSpPr>
          <p:cNvPr id="5" name="Footer Placeholder 4">
            <a:extLst>
              <a:ext uri="{FF2B5EF4-FFF2-40B4-BE49-F238E27FC236}">
                <a16:creationId xmlns:a16="http://schemas.microsoft.com/office/drawing/2014/main" id="{B9488767-EAD0-4D22-84EF-90B47807FE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BC139-85F9-4034-B1B8-4B89A3F4C7BB}"/>
              </a:ext>
            </a:extLst>
          </p:cNvPr>
          <p:cNvSpPr>
            <a:spLocks noGrp="1"/>
          </p:cNvSpPr>
          <p:nvPr>
            <p:ph type="sldNum" sz="quarter" idx="12"/>
          </p:nvPr>
        </p:nvSpPr>
        <p:spPr/>
        <p:txBody>
          <a:bodyPr/>
          <a:lstStyle/>
          <a:p>
            <a:fld id="{783C1854-2465-45C7-AE03-E0721B24BC4F}" type="slidenum">
              <a:rPr lang="en-US" smtClean="0"/>
              <a:t>‹#›</a:t>
            </a:fld>
            <a:endParaRPr lang="en-US"/>
          </a:p>
        </p:txBody>
      </p:sp>
    </p:spTree>
    <p:extLst>
      <p:ext uri="{BB962C8B-B14F-4D97-AF65-F5344CB8AC3E}">
        <p14:creationId xmlns:p14="http://schemas.microsoft.com/office/powerpoint/2010/main" val="1038657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D0DFB-C3B0-42EE-90D6-85B8EFF16E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96C11B-8814-4612-B8DD-56AEF54A4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0B42A7-4D9E-4932-A2B0-E521B9D87EA1}"/>
              </a:ext>
            </a:extLst>
          </p:cNvPr>
          <p:cNvSpPr>
            <a:spLocks noGrp="1"/>
          </p:cNvSpPr>
          <p:nvPr>
            <p:ph type="dt" sz="half" idx="10"/>
          </p:nvPr>
        </p:nvSpPr>
        <p:spPr/>
        <p:txBody>
          <a:bodyPr/>
          <a:lstStyle/>
          <a:p>
            <a:fld id="{F13E3F31-1840-46B4-B03B-D47AED8975C9}" type="datetimeFigureOut">
              <a:rPr lang="en-US" smtClean="0"/>
              <a:t>7/22/2020</a:t>
            </a:fld>
            <a:endParaRPr lang="en-US"/>
          </a:p>
        </p:txBody>
      </p:sp>
      <p:sp>
        <p:nvSpPr>
          <p:cNvPr id="5" name="Footer Placeholder 4">
            <a:extLst>
              <a:ext uri="{FF2B5EF4-FFF2-40B4-BE49-F238E27FC236}">
                <a16:creationId xmlns:a16="http://schemas.microsoft.com/office/drawing/2014/main" id="{691F8BDB-70AC-4669-90CA-91A422E30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6FB58-032E-4A8B-AAF6-21DE5517C3E1}"/>
              </a:ext>
            </a:extLst>
          </p:cNvPr>
          <p:cNvSpPr>
            <a:spLocks noGrp="1"/>
          </p:cNvSpPr>
          <p:nvPr>
            <p:ph type="sldNum" sz="quarter" idx="12"/>
          </p:nvPr>
        </p:nvSpPr>
        <p:spPr/>
        <p:txBody>
          <a:bodyPr/>
          <a:lstStyle/>
          <a:p>
            <a:fld id="{783C1854-2465-45C7-AE03-E0721B24BC4F}" type="slidenum">
              <a:rPr lang="en-US" smtClean="0"/>
              <a:t>‹#›</a:t>
            </a:fld>
            <a:endParaRPr lang="en-US"/>
          </a:p>
        </p:txBody>
      </p:sp>
    </p:spTree>
    <p:extLst>
      <p:ext uri="{BB962C8B-B14F-4D97-AF65-F5344CB8AC3E}">
        <p14:creationId xmlns:p14="http://schemas.microsoft.com/office/powerpoint/2010/main" val="1221058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A2A0-A3AB-4D9C-A1FC-028150CAB3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96E799-057C-4B3F-890A-CC4B779F46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D89AB1-8447-4296-ADF5-14E0B9A7E0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8A4F4E-E29F-40B3-B70E-0549EA55FBC6}"/>
              </a:ext>
            </a:extLst>
          </p:cNvPr>
          <p:cNvSpPr>
            <a:spLocks noGrp="1"/>
          </p:cNvSpPr>
          <p:nvPr>
            <p:ph type="dt" sz="half" idx="10"/>
          </p:nvPr>
        </p:nvSpPr>
        <p:spPr/>
        <p:txBody>
          <a:bodyPr/>
          <a:lstStyle/>
          <a:p>
            <a:fld id="{F13E3F31-1840-46B4-B03B-D47AED8975C9}" type="datetimeFigureOut">
              <a:rPr lang="en-US" smtClean="0"/>
              <a:t>7/22/2020</a:t>
            </a:fld>
            <a:endParaRPr lang="en-US"/>
          </a:p>
        </p:txBody>
      </p:sp>
      <p:sp>
        <p:nvSpPr>
          <p:cNvPr id="6" name="Footer Placeholder 5">
            <a:extLst>
              <a:ext uri="{FF2B5EF4-FFF2-40B4-BE49-F238E27FC236}">
                <a16:creationId xmlns:a16="http://schemas.microsoft.com/office/drawing/2014/main" id="{A4740BA9-91EF-4A36-8827-0DEE03DF71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CA311C-224A-4428-9394-7667F2FEC87B}"/>
              </a:ext>
            </a:extLst>
          </p:cNvPr>
          <p:cNvSpPr>
            <a:spLocks noGrp="1"/>
          </p:cNvSpPr>
          <p:nvPr>
            <p:ph type="sldNum" sz="quarter" idx="12"/>
          </p:nvPr>
        </p:nvSpPr>
        <p:spPr/>
        <p:txBody>
          <a:bodyPr/>
          <a:lstStyle/>
          <a:p>
            <a:fld id="{783C1854-2465-45C7-AE03-E0721B24BC4F}" type="slidenum">
              <a:rPr lang="en-US" smtClean="0"/>
              <a:t>‹#›</a:t>
            </a:fld>
            <a:endParaRPr lang="en-US"/>
          </a:p>
        </p:txBody>
      </p:sp>
    </p:spTree>
    <p:extLst>
      <p:ext uri="{BB962C8B-B14F-4D97-AF65-F5344CB8AC3E}">
        <p14:creationId xmlns:p14="http://schemas.microsoft.com/office/powerpoint/2010/main" val="1560097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F4863-A569-43D9-B50B-D184CBFB94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8438BF-DBAE-4EAC-A1FC-945FFA43DA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6BB51D-85D6-4F5F-AFC0-06BF289467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7F77B9-FB86-4223-8062-3F8CE5F14E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F55526-B14E-489D-A379-C313FC9291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2AAFC2-783B-45D0-B519-2A845D2961DB}"/>
              </a:ext>
            </a:extLst>
          </p:cNvPr>
          <p:cNvSpPr>
            <a:spLocks noGrp="1"/>
          </p:cNvSpPr>
          <p:nvPr>
            <p:ph type="dt" sz="half" idx="10"/>
          </p:nvPr>
        </p:nvSpPr>
        <p:spPr/>
        <p:txBody>
          <a:bodyPr/>
          <a:lstStyle/>
          <a:p>
            <a:fld id="{F13E3F31-1840-46B4-B03B-D47AED8975C9}" type="datetimeFigureOut">
              <a:rPr lang="en-US" smtClean="0"/>
              <a:t>7/22/2020</a:t>
            </a:fld>
            <a:endParaRPr lang="en-US"/>
          </a:p>
        </p:txBody>
      </p:sp>
      <p:sp>
        <p:nvSpPr>
          <p:cNvPr id="8" name="Footer Placeholder 7">
            <a:extLst>
              <a:ext uri="{FF2B5EF4-FFF2-40B4-BE49-F238E27FC236}">
                <a16:creationId xmlns:a16="http://schemas.microsoft.com/office/drawing/2014/main" id="{4F9D9DAA-A5CA-4ADC-8981-5ABA686DD6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24668C-4C8F-4B5D-A6DA-83FA5F131F68}"/>
              </a:ext>
            </a:extLst>
          </p:cNvPr>
          <p:cNvSpPr>
            <a:spLocks noGrp="1"/>
          </p:cNvSpPr>
          <p:nvPr>
            <p:ph type="sldNum" sz="quarter" idx="12"/>
          </p:nvPr>
        </p:nvSpPr>
        <p:spPr/>
        <p:txBody>
          <a:bodyPr/>
          <a:lstStyle/>
          <a:p>
            <a:fld id="{783C1854-2465-45C7-AE03-E0721B24BC4F}" type="slidenum">
              <a:rPr lang="en-US" smtClean="0"/>
              <a:t>‹#›</a:t>
            </a:fld>
            <a:endParaRPr lang="en-US"/>
          </a:p>
        </p:txBody>
      </p:sp>
    </p:spTree>
    <p:extLst>
      <p:ext uri="{BB962C8B-B14F-4D97-AF65-F5344CB8AC3E}">
        <p14:creationId xmlns:p14="http://schemas.microsoft.com/office/powerpoint/2010/main" val="2139518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79AE-A1B9-4AA9-AD2A-FB4111759F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A660EE-961F-4BD1-A9A2-3AE871EDE670}"/>
              </a:ext>
            </a:extLst>
          </p:cNvPr>
          <p:cNvSpPr>
            <a:spLocks noGrp="1"/>
          </p:cNvSpPr>
          <p:nvPr>
            <p:ph type="dt" sz="half" idx="10"/>
          </p:nvPr>
        </p:nvSpPr>
        <p:spPr/>
        <p:txBody>
          <a:bodyPr/>
          <a:lstStyle/>
          <a:p>
            <a:fld id="{F13E3F31-1840-46B4-B03B-D47AED8975C9}" type="datetimeFigureOut">
              <a:rPr lang="en-US" smtClean="0"/>
              <a:t>7/22/2020</a:t>
            </a:fld>
            <a:endParaRPr lang="en-US"/>
          </a:p>
        </p:txBody>
      </p:sp>
      <p:sp>
        <p:nvSpPr>
          <p:cNvPr id="4" name="Footer Placeholder 3">
            <a:extLst>
              <a:ext uri="{FF2B5EF4-FFF2-40B4-BE49-F238E27FC236}">
                <a16:creationId xmlns:a16="http://schemas.microsoft.com/office/drawing/2014/main" id="{96BCDE80-9B65-4ED5-A4B4-DF4E00906A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29FF33-F7C2-4A6A-BAF5-5022A33C83B0}"/>
              </a:ext>
            </a:extLst>
          </p:cNvPr>
          <p:cNvSpPr>
            <a:spLocks noGrp="1"/>
          </p:cNvSpPr>
          <p:nvPr>
            <p:ph type="sldNum" sz="quarter" idx="12"/>
          </p:nvPr>
        </p:nvSpPr>
        <p:spPr/>
        <p:txBody>
          <a:bodyPr/>
          <a:lstStyle/>
          <a:p>
            <a:fld id="{783C1854-2465-45C7-AE03-E0721B24BC4F}" type="slidenum">
              <a:rPr lang="en-US" smtClean="0"/>
              <a:t>‹#›</a:t>
            </a:fld>
            <a:endParaRPr lang="en-US"/>
          </a:p>
        </p:txBody>
      </p:sp>
    </p:spTree>
    <p:extLst>
      <p:ext uri="{BB962C8B-B14F-4D97-AF65-F5344CB8AC3E}">
        <p14:creationId xmlns:p14="http://schemas.microsoft.com/office/powerpoint/2010/main" val="2370521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6138A3-8A8C-425D-811F-85530C58BBF7}"/>
              </a:ext>
            </a:extLst>
          </p:cNvPr>
          <p:cNvSpPr>
            <a:spLocks noGrp="1"/>
          </p:cNvSpPr>
          <p:nvPr>
            <p:ph type="dt" sz="half" idx="10"/>
          </p:nvPr>
        </p:nvSpPr>
        <p:spPr/>
        <p:txBody>
          <a:bodyPr/>
          <a:lstStyle/>
          <a:p>
            <a:fld id="{F13E3F31-1840-46B4-B03B-D47AED8975C9}" type="datetimeFigureOut">
              <a:rPr lang="en-US" smtClean="0"/>
              <a:t>7/22/2020</a:t>
            </a:fld>
            <a:endParaRPr lang="en-US"/>
          </a:p>
        </p:txBody>
      </p:sp>
      <p:sp>
        <p:nvSpPr>
          <p:cNvPr id="3" name="Footer Placeholder 2">
            <a:extLst>
              <a:ext uri="{FF2B5EF4-FFF2-40B4-BE49-F238E27FC236}">
                <a16:creationId xmlns:a16="http://schemas.microsoft.com/office/drawing/2014/main" id="{51BB5530-8D15-4A08-B9D7-02E5490487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B873BE-2690-4747-9C8B-B88779A23788}"/>
              </a:ext>
            </a:extLst>
          </p:cNvPr>
          <p:cNvSpPr>
            <a:spLocks noGrp="1"/>
          </p:cNvSpPr>
          <p:nvPr>
            <p:ph type="sldNum" sz="quarter" idx="12"/>
          </p:nvPr>
        </p:nvSpPr>
        <p:spPr/>
        <p:txBody>
          <a:bodyPr/>
          <a:lstStyle/>
          <a:p>
            <a:fld id="{783C1854-2465-45C7-AE03-E0721B24BC4F}" type="slidenum">
              <a:rPr lang="en-US" smtClean="0"/>
              <a:t>‹#›</a:t>
            </a:fld>
            <a:endParaRPr lang="en-US"/>
          </a:p>
        </p:txBody>
      </p:sp>
    </p:spTree>
    <p:extLst>
      <p:ext uri="{BB962C8B-B14F-4D97-AF65-F5344CB8AC3E}">
        <p14:creationId xmlns:p14="http://schemas.microsoft.com/office/powerpoint/2010/main" val="3733610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B313-68AB-48A1-9A98-C6D8FCF194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54E098-596D-4E34-B62E-E6075BEBB4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67F1C7-5EDB-47D8-90A4-69B232E02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34D752-2BF5-42C8-803C-C83C947A8E4A}"/>
              </a:ext>
            </a:extLst>
          </p:cNvPr>
          <p:cNvSpPr>
            <a:spLocks noGrp="1"/>
          </p:cNvSpPr>
          <p:nvPr>
            <p:ph type="dt" sz="half" idx="10"/>
          </p:nvPr>
        </p:nvSpPr>
        <p:spPr/>
        <p:txBody>
          <a:bodyPr/>
          <a:lstStyle/>
          <a:p>
            <a:fld id="{F13E3F31-1840-46B4-B03B-D47AED8975C9}" type="datetimeFigureOut">
              <a:rPr lang="en-US" smtClean="0"/>
              <a:t>7/22/2020</a:t>
            </a:fld>
            <a:endParaRPr lang="en-US"/>
          </a:p>
        </p:txBody>
      </p:sp>
      <p:sp>
        <p:nvSpPr>
          <p:cNvPr id="6" name="Footer Placeholder 5">
            <a:extLst>
              <a:ext uri="{FF2B5EF4-FFF2-40B4-BE49-F238E27FC236}">
                <a16:creationId xmlns:a16="http://schemas.microsoft.com/office/drawing/2014/main" id="{E344A2A8-4921-4144-BF79-5E28DDA61E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B56E90-7B4D-496A-8793-8F19EC7EB79D}"/>
              </a:ext>
            </a:extLst>
          </p:cNvPr>
          <p:cNvSpPr>
            <a:spLocks noGrp="1"/>
          </p:cNvSpPr>
          <p:nvPr>
            <p:ph type="sldNum" sz="quarter" idx="12"/>
          </p:nvPr>
        </p:nvSpPr>
        <p:spPr/>
        <p:txBody>
          <a:bodyPr/>
          <a:lstStyle/>
          <a:p>
            <a:fld id="{783C1854-2465-45C7-AE03-E0721B24BC4F}" type="slidenum">
              <a:rPr lang="en-US" smtClean="0"/>
              <a:t>‹#›</a:t>
            </a:fld>
            <a:endParaRPr lang="en-US"/>
          </a:p>
        </p:txBody>
      </p:sp>
    </p:spTree>
    <p:extLst>
      <p:ext uri="{BB962C8B-B14F-4D97-AF65-F5344CB8AC3E}">
        <p14:creationId xmlns:p14="http://schemas.microsoft.com/office/powerpoint/2010/main" val="2080609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21AB9-01A9-4C34-89D4-A598752BE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6372B1-8D7B-4E13-8832-54F65BE18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3B8113-D39C-4962-997C-5FCBEA7C8D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5E5213-8BC4-4304-A965-100A28610331}"/>
              </a:ext>
            </a:extLst>
          </p:cNvPr>
          <p:cNvSpPr>
            <a:spLocks noGrp="1"/>
          </p:cNvSpPr>
          <p:nvPr>
            <p:ph type="dt" sz="half" idx="10"/>
          </p:nvPr>
        </p:nvSpPr>
        <p:spPr/>
        <p:txBody>
          <a:bodyPr/>
          <a:lstStyle/>
          <a:p>
            <a:fld id="{F13E3F31-1840-46B4-B03B-D47AED8975C9}" type="datetimeFigureOut">
              <a:rPr lang="en-US" smtClean="0"/>
              <a:t>7/22/2020</a:t>
            </a:fld>
            <a:endParaRPr lang="en-US"/>
          </a:p>
        </p:txBody>
      </p:sp>
      <p:sp>
        <p:nvSpPr>
          <p:cNvPr id="6" name="Footer Placeholder 5">
            <a:extLst>
              <a:ext uri="{FF2B5EF4-FFF2-40B4-BE49-F238E27FC236}">
                <a16:creationId xmlns:a16="http://schemas.microsoft.com/office/drawing/2014/main" id="{149E21AD-A7A8-4F3F-BDFB-2DA6B77D4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729603-E76C-4CFF-904B-5F1611F40A0B}"/>
              </a:ext>
            </a:extLst>
          </p:cNvPr>
          <p:cNvSpPr>
            <a:spLocks noGrp="1"/>
          </p:cNvSpPr>
          <p:nvPr>
            <p:ph type="sldNum" sz="quarter" idx="12"/>
          </p:nvPr>
        </p:nvSpPr>
        <p:spPr/>
        <p:txBody>
          <a:bodyPr/>
          <a:lstStyle/>
          <a:p>
            <a:fld id="{783C1854-2465-45C7-AE03-E0721B24BC4F}" type="slidenum">
              <a:rPr lang="en-US" smtClean="0"/>
              <a:t>‹#›</a:t>
            </a:fld>
            <a:endParaRPr lang="en-US"/>
          </a:p>
        </p:txBody>
      </p:sp>
    </p:spTree>
    <p:extLst>
      <p:ext uri="{BB962C8B-B14F-4D97-AF65-F5344CB8AC3E}">
        <p14:creationId xmlns:p14="http://schemas.microsoft.com/office/powerpoint/2010/main" val="123381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9417DA-4CDF-4EEE-B851-A71D0727C1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F0C03C-1EB7-4849-8D0A-2C962299A1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578BD-0F66-409C-AB40-C760F77099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3E3F31-1840-46B4-B03B-D47AED8975C9}" type="datetimeFigureOut">
              <a:rPr lang="en-US" smtClean="0"/>
              <a:t>7/22/2020</a:t>
            </a:fld>
            <a:endParaRPr lang="en-US"/>
          </a:p>
        </p:txBody>
      </p:sp>
      <p:sp>
        <p:nvSpPr>
          <p:cNvPr id="5" name="Footer Placeholder 4">
            <a:extLst>
              <a:ext uri="{FF2B5EF4-FFF2-40B4-BE49-F238E27FC236}">
                <a16:creationId xmlns:a16="http://schemas.microsoft.com/office/drawing/2014/main" id="{BF4380FB-4177-4E3F-B59C-2C87AF67CC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BE3EF4-B8BE-4A7E-8B9B-746FD33FD0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3C1854-2465-45C7-AE03-E0721B24BC4F}" type="slidenum">
              <a:rPr lang="en-US" smtClean="0"/>
              <a:t>‹#›</a:t>
            </a:fld>
            <a:endParaRPr lang="en-US"/>
          </a:p>
        </p:txBody>
      </p:sp>
    </p:spTree>
    <p:extLst>
      <p:ext uri="{BB962C8B-B14F-4D97-AF65-F5344CB8AC3E}">
        <p14:creationId xmlns:p14="http://schemas.microsoft.com/office/powerpoint/2010/main" val="2913071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cannedtuna/818824038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ws.amazon.com/devops/" TargetMode="External"/><Relationship Id="rId2" Type="http://schemas.openxmlformats.org/officeDocument/2006/relationships/hyperlink" Target="https://en.wikipedia.org/wiki/Trunk_(softwar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atlassian.com/continuous-deliver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atlassian.com/continuous-delivery/principles/continuous-integration-vs-delivery-vs-deployment"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microsoft.com/en-us/research/group/saint-group/" TargetMode="External"/><Relationship Id="rId2" Type="http://schemas.openxmlformats.org/officeDocument/2006/relationships/hyperlink" Target="https://collaboration.csc.ncsu.edu/laurie/Papers/TDDpaperv8.pdf" TargetMode="Externa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ieeexplore.ieee.org/document/8506423" TargetMode="External"/><Relationship Id="rId5" Type="http://schemas.openxmlformats.org/officeDocument/2006/relationships/hyperlink" Target="https://www.cl.cam.ac.uk/teaching/1011/R201/ppig-book/ch1-4.pdf" TargetMode="External"/><Relationship Id="rId4" Type="http://schemas.openxmlformats.org/officeDocument/2006/relationships/hyperlink" Target="https://www.sciencedirect.com/science/article/abs/pii/S002073738980009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hyperlink" Target="https://en.wikipedia.org/wiki/Dynamic_systems_development_method" TargetMode="External"/><Relationship Id="rId3" Type="http://schemas.openxmlformats.org/officeDocument/2006/relationships/hyperlink" Target="https://en.wikipedia.org/wiki/Adaptive_software_development" TargetMode="External"/><Relationship Id="rId7" Type="http://schemas.openxmlformats.org/officeDocument/2006/relationships/hyperlink" Target="https://en.wikipedia.org/wiki/Unified_Process" TargetMode="External"/><Relationship Id="rId2" Type="http://schemas.openxmlformats.org/officeDocument/2006/relationships/hyperlink" Target="https://en.wikipedia.org/wiki/Iterative_and_incremental_development" TargetMode="External"/><Relationship Id="rId1" Type="http://schemas.openxmlformats.org/officeDocument/2006/relationships/slideLayout" Target="../slideLayouts/slideLayout2.xml"/><Relationship Id="rId6" Type="http://schemas.openxmlformats.org/officeDocument/2006/relationships/hyperlink" Target="https://en.wikipedia.org/wiki/Rapid_application_development" TargetMode="External"/><Relationship Id="rId11" Type="http://schemas.openxmlformats.org/officeDocument/2006/relationships/hyperlink" Target="https://en.wikipedia.org/wiki/Feature-driven_development" TargetMode="External"/><Relationship Id="rId5" Type="http://schemas.openxmlformats.org/officeDocument/2006/relationships/hyperlink" Target="https://en.wikipedia.org/wiki/Micromanagement" TargetMode="External"/><Relationship Id="rId10" Type="http://schemas.openxmlformats.org/officeDocument/2006/relationships/hyperlink" Target="https://en.wikipedia.org/wiki/Extreme_programming" TargetMode="External"/><Relationship Id="rId4" Type="http://schemas.openxmlformats.org/officeDocument/2006/relationships/hyperlink" Target="https://en.wikipedia.org/wiki/Waterfall_model" TargetMode="External"/><Relationship Id="rId9" Type="http://schemas.openxmlformats.org/officeDocument/2006/relationships/hyperlink" Target="https://en.wikipedia.org/wiki/Scrum_(software_development)"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en.wikipedia.org/wiki/Agile_software_developmen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commerce.virginia.edu/sites/default/files/Centers/Rico%20slides.pdf"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hyperlink" Target="HE%20ROI%20OF%20AGILE%20VS.%20TRADITIONAL%20METHODS?"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45F6-F2A5-442E-B810-EB0166A0932F}"/>
              </a:ext>
            </a:extLst>
          </p:cNvPr>
          <p:cNvSpPr>
            <a:spLocks noGrp="1"/>
          </p:cNvSpPr>
          <p:nvPr>
            <p:ph type="ctrTitle"/>
          </p:nvPr>
        </p:nvSpPr>
        <p:spPr>
          <a:xfrm>
            <a:off x="1571187" y="294335"/>
            <a:ext cx="9144000" cy="953645"/>
          </a:xfrm>
        </p:spPr>
        <p:txBody>
          <a:bodyPr/>
          <a:lstStyle/>
          <a:p>
            <a:r>
              <a:rPr lang="en-US" dirty="0"/>
              <a:t>Continuous Integration I</a:t>
            </a:r>
          </a:p>
        </p:txBody>
      </p:sp>
      <p:sp>
        <p:nvSpPr>
          <p:cNvPr id="3" name="Subtitle 2">
            <a:extLst>
              <a:ext uri="{FF2B5EF4-FFF2-40B4-BE49-F238E27FC236}">
                <a16:creationId xmlns:a16="http://schemas.microsoft.com/office/drawing/2014/main" id="{B68133D6-0669-4087-8A59-A3DB59AC0D67}"/>
              </a:ext>
            </a:extLst>
          </p:cNvPr>
          <p:cNvSpPr>
            <a:spLocks noGrp="1"/>
          </p:cNvSpPr>
          <p:nvPr>
            <p:ph type="subTitle" idx="1"/>
          </p:nvPr>
        </p:nvSpPr>
        <p:spPr>
          <a:xfrm>
            <a:off x="4781959" y="6018406"/>
            <a:ext cx="2628082" cy="781706"/>
          </a:xfrm>
        </p:spPr>
        <p:txBody>
          <a:bodyPr>
            <a:normAutofit fontScale="92500" lnSpcReduction="10000"/>
          </a:bodyPr>
          <a:lstStyle/>
          <a:p>
            <a:r>
              <a:rPr lang="en-US" dirty="0"/>
              <a:t>Dmitry Romanov</a:t>
            </a:r>
          </a:p>
          <a:p>
            <a:r>
              <a:rPr lang="en-US" dirty="0"/>
              <a:t>July 2020 </a:t>
            </a:r>
          </a:p>
        </p:txBody>
      </p:sp>
      <p:pic>
        <p:nvPicPr>
          <p:cNvPr id="5" name="Picture 4">
            <a:extLst>
              <a:ext uri="{FF2B5EF4-FFF2-40B4-BE49-F238E27FC236}">
                <a16:creationId xmlns:a16="http://schemas.microsoft.com/office/drawing/2014/main" id="{20E362D0-5D88-4E71-A887-D7658F6ED1AD}"/>
              </a:ext>
            </a:extLst>
          </p:cNvPr>
          <p:cNvPicPr>
            <a:picLocks noChangeAspect="1"/>
          </p:cNvPicPr>
          <p:nvPr/>
        </p:nvPicPr>
        <p:blipFill>
          <a:blip r:embed="rId2"/>
          <a:stretch>
            <a:fillRect/>
          </a:stretch>
        </p:blipFill>
        <p:spPr>
          <a:xfrm>
            <a:off x="2666941" y="1324749"/>
            <a:ext cx="6952491" cy="4616888"/>
          </a:xfrm>
          <a:prstGeom prst="rect">
            <a:avLst/>
          </a:prstGeom>
        </p:spPr>
      </p:pic>
      <p:sp>
        <p:nvSpPr>
          <p:cNvPr id="6" name="Rectangle 5">
            <a:hlinkClick r:id="rId3"/>
            <a:extLst>
              <a:ext uri="{FF2B5EF4-FFF2-40B4-BE49-F238E27FC236}">
                <a16:creationId xmlns:a16="http://schemas.microsoft.com/office/drawing/2014/main" id="{B3EBC2F6-5523-4CAF-BF8D-7893F0BFCFDD}"/>
              </a:ext>
            </a:extLst>
          </p:cNvPr>
          <p:cNvSpPr/>
          <p:nvPr/>
        </p:nvSpPr>
        <p:spPr>
          <a:xfrm>
            <a:off x="8216211" y="5504825"/>
            <a:ext cx="1515158" cy="200055"/>
          </a:xfrm>
          <a:prstGeom prst="rect">
            <a:avLst/>
          </a:prstGeom>
        </p:spPr>
        <p:txBody>
          <a:bodyPr wrap="none">
            <a:spAutoFit/>
          </a:bodyPr>
          <a:lstStyle/>
          <a:p>
            <a:r>
              <a:rPr lang="en-US" sz="700" dirty="0">
                <a:hlinkClick r:id="rId3"/>
              </a:rPr>
              <a:t>Beyond Agile to Continuous Delivery</a:t>
            </a:r>
            <a:endParaRPr lang="en-US" sz="700" dirty="0"/>
          </a:p>
        </p:txBody>
      </p:sp>
    </p:spTree>
    <p:extLst>
      <p:ext uri="{BB962C8B-B14F-4D97-AF65-F5344CB8AC3E}">
        <p14:creationId xmlns:p14="http://schemas.microsoft.com/office/powerpoint/2010/main" val="294639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6395C-5153-4E70-97A9-61D8DD0D8A93}"/>
              </a:ext>
            </a:extLst>
          </p:cNvPr>
          <p:cNvSpPr>
            <a:spLocks noGrp="1"/>
          </p:cNvSpPr>
          <p:nvPr>
            <p:ph type="title"/>
          </p:nvPr>
        </p:nvSpPr>
        <p:spPr/>
        <p:txBody>
          <a:bodyPr/>
          <a:lstStyle/>
          <a:p>
            <a:r>
              <a:rPr lang="en-US" dirty="0" err="1"/>
              <a:t>DevOPS</a:t>
            </a:r>
            <a:r>
              <a:rPr lang="en-US" dirty="0"/>
              <a:t>?</a:t>
            </a:r>
          </a:p>
        </p:txBody>
      </p:sp>
      <p:sp>
        <p:nvSpPr>
          <p:cNvPr id="3" name="Content Placeholder 2">
            <a:extLst>
              <a:ext uri="{FF2B5EF4-FFF2-40B4-BE49-F238E27FC236}">
                <a16:creationId xmlns:a16="http://schemas.microsoft.com/office/drawing/2014/main" id="{2F350015-D69B-42F0-98DB-8C5F2E7CE9A8}"/>
              </a:ext>
            </a:extLst>
          </p:cNvPr>
          <p:cNvSpPr>
            <a:spLocks noGrp="1"/>
          </p:cNvSpPr>
          <p:nvPr>
            <p:ph idx="1"/>
          </p:nvPr>
        </p:nvSpPr>
        <p:spPr>
          <a:xfrm>
            <a:off x="1057970" y="2771421"/>
            <a:ext cx="10515600" cy="4351338"/>
          </a:xfrm>
        </p:spPr>
        <p:txBody>
          <a:bodyPr/>
          <a:lstStyle/>
          <a:p>
            <a:r>
              <a:rPr lang="en-US" dirty="0"/>
              <a:t>Continuous Integration</a:t>
            </a:r>
            <a:br>
              <a:rPr lang="en-US" dirty="0"/>
            </a:br>
            <a:endParaRPr lang="en-US" dirty="0"/>
          </a:p>
          <a:p>
            <a:r>
              <a:rPr lang="en-US" dirty="0"/>
              <a:t>Continuous Delivery</a:t>
            </a:r>
            <a:br>
              <a:rPr lang="en-US" dirty="0"/>
            </a:br>
            <a:endParaRPr lang="en-US" dirty="0"/>
          </a:p>
          <a:p>
            <a:r>
              <a:rPr lang="en-US" dirty="0"/>
              <a:t>Continuous Deployment</a:t>
            </a:r>
          </a:p>
          <a:p>
            <a:endParaRPr lang="en-US" dirty="0"/>
          </a:p>
          <a:p>
            <a:endParaRPr lang="en-US" dirty="0"/>
          </a:p>
        </p:txBody>
      </p:sp>
      <p:pic>
        <p:nvPicPr>
          <p:cNvPr id="7" name="Picture 6">
            <a:extLst>
              <a:ext uri="{FF2B5EF4-FFF2-40B4-BE49-F238E27FC236}">
                <a16:creationId xmlns:a16="http://schemas.microsoft.com/office/drawing/2014/main" id="{4F9FFA9F-37C7-4088-B069-98ACB29D9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7542" y="846172"/>
            <a:ext cx="5514975" cy="5581650"/>
          </a:xfrm>
          <a:prstGeom prst="rect">
            <a:avLst/>
          </a:prstGeom>
        </p:spPr>
      </p:pic>
    </p:spTree>
    <p:extLst>
      <p:ext uri="{BB962C8B-B14F-4D97-AF65-F5344CB8AC3E}">
        <p14:creationId xmlns:p14="http://schemas.microsoft.com/office/powerpoint/2010/main" val="2933021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FA43D-3129-41D3-9757-B5DAD166AA88}"/>
              </a:ext>
            </a:extLst>
          </p:cNvPr>
          <p:cNvSpPr>
            <a:spLocks noGrp="1"/>
          </p:cNvSpPr>
          <p:nvPr>
            <p:ph type="title"/>
          </p:nvPr>
        </p:nvSpPr>
        <p:spPr/>
        <p:txBody>
          <a:bodyPr/>
          <a:lstStyle/>
          <a:p>
            <a:r>
              <a:rPr lang="en-US" dirty="0"/>
              <a:t>Definitions of Continuous Integration</a:t>
            </a:r>
          </a:p>
        </p:txBody>
      </p:sp>
      <p:sp>
        <p:nvSpPr>
          <p:cNvPr id="3" name="Content Placeholder 2">
            <a:extLst>
              <a:ext uri="{FF2B5EF4-FFF2-40B4-BE49-F238E27FC236}">
                <a16:creationId xmlns:a16="http://schemas.microsoft.com/office/drawing/2014/main" id="{3034321F-20D6-4032-A0BA-FFFCDCF9724D}"/>
              </a:ext>
            </a:extLst>
          </p:cNvPr>
          <p:cNvSpPr>
            <a:spLocks noGrp="1"/>
          </p:cNvSpPr>
          <p:nvPr>
            <p:ph idx="1"/>
          </p:nvPr>
        </p:nvSpPr>
        <p:spPr/>
        <p:txBody>
          <a:bodyPr>
            <a:normAutofit fontScale="70000" lnSpcReduction="20000"/>
          </a:bodyPr>
          <a:lstStyle/>
          <a:p>
            <a:r>
              <a:rPr lang="en-US" dirty="0"/>
              <a:t>Wikipedia: </a:t>
            </a:r>
            <a:r>
              <a:rPr lang="en-US" b="1" dirty="0"/>
              <a:t>continuous integration</a:t>
            </a:r>
            <a:r>
              <a:rPr lang="en-US" dirty="0"/>
              <a:t> (</a:t>
            </a:r>
            <a:r>
              <a:rPr lang="en-US" b="1" dirty="0"/>
              <a:t>CI</a:t>
            </a:r>
            <a:r>
              <a:rPr lang="en-US" dirty="0"/>
              <a:t>) is the practice of merging all developers' working copies to a shared </a:t>
            </a:r>
            <a:r>
              <a:rPr lang="en-US" dirty="0">
                <a:hlinkClick r:id="rId2" tooltip="Trunk (software)"/>
              </a:rPr>
              <a:t>mainline</a:t>
            </a:r>
            <a:r>
              <a:rPr lang="en-US" dirty="0"/>
              <a:t> several times a day</a:t>
            </a:r>
          </a:p>
          <a:p>
            <a:r>
              <a:rPr lang="en-US" dirty="0"/>
              <a:t>Amazon: CI is a </a:t>
            </a:r>
            <a:r>
              <a:rPr lang="en-US" dirty="0">
                <a:hlinkClick r:id="rId3"/>
              </a:rPr>
              <a:t>DevOps</a:t>
            </a:r>
            <a:r>
              <a:rPr lang="en-US" dirty="0"/>
              <a:t> software development practice where developers regularly merge their code changes into a central repository, after which automated builds and tests are run. Continuous integration most often refers to the build or integration stage of the software release process and entails both an automation component (e.g. a CI or build service) </a:t>
            </a:r>
            <a:r>
              <a:rPr lang="en-US" b="1" dirty="0"/>
              <a:t>and a cultural component </a:t>
            </a:r>
            <a:r>
              <a:rPr lang="en-US" dirty="0"/>
              <a:t>(e.g. learning to integrate frequently).</a:t>
            </a:r>
            <a:br>
              <a:rPr lang="en-US" dirty="0"/>
            </a:br>
            <a:endParaRPr lang="en-US" dirty="0"/>
          </a:p>
          <a:p>
            <a:r>
              <a:rPr lang="en-US" dirty="0"/>
              <a:t>Tech target: CI is a software engineering practice in which frequent, isolated changes are </a:t>
            </a:r>
            <a:r>
              <a:rPr lang="en-US" b="1" dirty="0"/>
              <a:t>immediately tested </a:t>
            </a:r>
            <a:r>
              <a:rPr lang="en-US" dirty="0"/>
              <a:t>and reported on when they are added to a larger code base</a:t>
            </a:r>
            <a:br>
              <a:rPr lang="en-US" dirty="0"/>
            </a:br>
            <a:endParaRPr lang="en-US" dirty="0"/>
          </a:p>
          <a:p>
            <a:r>
              <a:rPr lang="en-US" dirty="0"/>
              <a:t>Atlassian: CI is the practice of automating the integration of code changes from multiple contributors into a single software project. The CI process is comprised of automatic tools that assert the new code’s correctness before integration. </a:t>
            </a:r>
            <a:br>
              <a:rPr lang="en-US" dirty="0"/>
            </a:br>
            <a:endParaRPr lang="en-US" dirty="0"/>
          </a:p>
          <a:p>
            <a:r>
              <a:rPr lang="en-US" dirty="0"/>
              <a:t>Microsoft: CI is the process of automating the build and testing of code every time a team member commits changes to version control. </a:t>
            </a:r>
          </a:p>
        </p:txBody>
      </p:sp>
    </p:spTree>
    <p:extLst>
      <p:ext uri="{BB962C8B-B14F-4D97-AF65-F5344CB8AC3E}">
        <p14:creationId xmlns:p14="http://schemas.microsoft.com/office/powerpoint/2010/main" val="4265130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39A22-4746-4293-8513-BCF8A127A6B1}"/>
              </a:ext>
            </a:extLst>
          </p:cNvPr>
          <p:cNvSpPr>
            <a:spLocks noGrp="1"/>
          </p:cNvSpPr>
          <p:nvPr>
            <p:ph type="title"/>
          </p:nvPr>
        </p:nvSpPr>
        <p:spPr>
          <a:xfrm>
            <a:off x="838200" y="365125"/>
            <a:ext cx="10997982" cy="1325563"/>
          </a:xfrm>
        </p:spPr>
        <p:txBody>
          <a:bodyPr>
            <a:normAutofit fontScale="90000"/>
          </a:bodyPr>
          <a:lstStyle/>
          <a:p>
            <a:r>
              <a:rPr lang="en-US" dirty="0"/>
              <a:t>Definitions of Continuous Delivery and Deployment</a:t>
            </a:r>
            <a:br>
              <a:rPr lang="en-US" b="1" dirty="0"/>
            </a:br>
            <a:endParaRPr lang="en-US" dirty="0"/>
          </a:p>
        </p:txBody>
      </p:sp>
      <p:sp>
        <p:nvSpPr>
          <p:cNvPr id="3" name="Content Placeholder 2">
            <a:extLst>
              <a:ext uri="{FF2B5EF4-FFF2-40B4-BE49-F238E27FC236}">
                <a16:creationId xmlns:a16="http://schemas.microsoft.com/office/drawing/2014/main" id="{5BB58F68-8A18-4245-94AD-E4E76E9BE018}"/>
              </a:ext>
            </a:extLst>
          </p:cNvPr>
          <p:cNvSpPr>
            <a:spLocks noGrp="1"/>
          </p:cNvSpPr>
          <p:nvPr>
            <p:ph idx="1"/>
          </p:nvPr>
        </p:nvSpPr>
        <p:spPr/>
        <p:txBody>
          <a:bodyPr>
            <a:normAutofit fontScale="92500"/>
          </a:bodyPr>
          <a:lstStyle/>
          <a:p>
            <a:r>
              <a:rPr lang="en-US" b="1" dirty="0">
                <a:hlinkClick r:id="rId2"/>
              </a:rPr>
              <a:t>Continuous delivery</a:t>
            </a:r>
            <a:r>
              <a:rPr lang="en-US" dirty="0"/>
              <a:t> is an extension of continuous integration to make sure that you can release new changes quickly in a sustainable way. </a:t>
            </a:r>
            <a:br>
              <a:rPr lang="en-US" dirty="0"/>
            </a:br>
            <a:br>
              <a:rPr lang="en-US" dirty="0"/>
            </a:br>
            <a:r>
              <a:rPr lang="en-US" dirty="0"/>
              <a:t>This means that on top of having automated your testing, you also have automated your release process and you can deploy your application at any point of time by clicking on a button.</a:t>
            </a:r>
            <a:br>
              <a:rPr lang="en-US" dirty="0"/>
            </a:br>
            <a:endParaRPr lang="en-US" dirty="0"/>
          </a:p>
          <a:p>
            <a:r>
              <a:rPr lang="en-US" b="1" dirty="0"/>
              <a:t>Continuous deployment</a:t>
            </a:r>
            <a:r>
              <a:rPr lang="en-US" dirty="0"/>
              <a:t> goes one step further than continuous delivery. With this practice, every change that passes all stages of your production pipeline is released to your customers. There's no human intervention, and only a failed test will prevent a new change to be deployed to production.</a:t>
            </a:r>
          </a:p>
          <a:p>
            <a:endParaRPr lang="en-US" dirty="0"/>
          </a:p>
          <a:p>
            <a:endParaRPr lang="en-US" dirty="0"/>
          </a:p>
        </p:txBody>
      </p:sp>
    </p:spTree>
    <p:extLst>
      <p:ext uri="{BB962C8B-B14F-4D97-AF65-F5344CB8AC3E}">
        <p14:creationId xmlns:p14="http://schemas.microsoft.com/office/powerpoint/2010/main" val="3457621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8EC9-26BF-4EC0-8905-8D7E3B43CE00}"/>
              </a:ext>
            </a:extLst>
          </p:cNvPr>
          <p:cNvSpPr>
            <a:spLocks noGrp="1"/>
          </p:cNvSpPr>
          <p:nvPr>
            <p:ph type="title"/>
          </p:nvPr>
        </p:nvSpPr>
        <p:spPr/>
        <p:txBody>
          <a:bodyPr/>
          <a:lstStyle/>
          <a:p>
            <a:r>
              <a:rPr lang="en-US" dirty="0"/>
              <a:t>Integration vs Delivery vs Deployment</a:t>
            </a:r>
          </a:p>
        </p:txBody>
      </p:sp>
      <p:pic>
        <p:nvPicPr>
          <p:cNvPr id="5" name="Picture 4">
            <a:extLst>
              <a:ext uri="{FF2B5EF4-FFF2-40B4-BE49-F238E27FC236}">
                <a16:creationId xmlns:a16="http://schemas.microsoft.com/office/drawing/2014/main" id="{A9334562-11D1-4878-A621-29D16EF836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429" y="1690688"/>
            <a:ext cx="9108242" cy="5123386"/>
          </a:xfrm>
          <a:prstGeom prst="rect">
            <a:avLst/>
          </a:prstGeom>
        </p:spPr>
      </p:pic>
      <p:sp>
        <p:nvSpPr>
          <p:cNvPr id="6" name="Rectangle 5">
            <a:extLst>
              <a:ext uri="{FF2B5EF4-FFF2-40B4-BE49-F238E27FC236}">
                <a16:creationId xmlns:a16="http://schemas.microsoft.com/office/drawing/2014/main" id="{7042EE3A-E1A8-4548-AB95-8985EF9F1B4E}"/>
              </a:ext>
            </a:extLst>
          </p:cNvPr>
          <p:cNvSpPr/>
          <p:nvPr/>
        </p:nvSpPr>
        <p:spPr>
          <a:xfrm>
            <a:off x="7313892" y="6534672"/>
            <a:ext cx="6096000" cy="215444"/>
          </a:xfrm>
          <a:prstGeom prst="rect">
            <a:avLst/>
          </a:prstGeom>
        </p:spPr>
        <p:txBody>
          <a:bodyPr>
            <a:spAutoFit/>
          </a:bodyPr>
          <a:lstStyle/>
          <a:p>
            <a:r>
              <a:rPr lang="en-US" sz="800" dirty="0">
                <a:hlinkClick r:id="rId3"/>
              </a:rPr>
              <a:t>https://www.atlassian.com/continuous-delivery/principles/continuous-integration-vs-delivery-vs-deployment</a:t>
            </a:r>
            <a:endParaRPr lang="en-US" sz="800" dirty="0"/>
          </a:p>
        </p:txBody>
      </p:sp>
    </p:spTree>
    <p:extLst>
      <p:ext uri="{BB962C8B-B14F-4D97-AF65-F5344CB8AC3E}">
        <p14:creationId xmlns:p14="http://schemas.microsoft.com/office/powerpoint/2010/main" val="3403503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BA3B-9009-405A-B514-1B1C43819E24}"/>
              </a:ext>
            </a:extLst>
          </p:cNvPr>
          <p:cNvSpPr>
            <a:spLocks noGrp="1"/>
          </p:cNvSpPr>
          <p:nvPr>
            <p:ph type="title"/>
          </p:nvPr>
        </p:nvSpPr>
        <p:spPr/>
        <p:txBody>
          <a:bodyPr/>
          <a:lstStyle/>
          <a:p>
            <a:r>
              <a:rPr lang="en-US" dirty="0"/>
              <a:t>Benefits of CI</a:t>
            </a:r>
          </a:p>
        </p:txBody>
      </p:sp>
      <p:sp>
        <p:nvSpPr>
          <p:cNvPr id="3" name="Content Placeholder 2">
            <a:extLst>
              <a:ext uri="{FF2B5EF4-FFF2-40B4-BE49-F238E27FC236}">
                <a16:creationId xmlns:a16="http://schemas.microsoft.com/office/drawing/2014/main" id="{585844E1-A450-4CFD-A639-0565E0F50DBD}"/>
              </a:ext>
            </a:extLst>
          </p:cNvPr>
          <p:cNvSpPr>
            <a:spLocks noGrp="1"/>
          </p:cNvSpPr>
          <p:nvPr>
            <p:ph idx="1"/>
          </p:nvPr>
        </p:nvSpPr>
        <p:spPr/>
        <p:txBody>
          <a:bodyPr>
            <a:normAutofit fontScale="62500" lnSpcReduction="20000"/>
          </a:bodyPr>
          <a:lstStyle/>
          <a:p>
            <a:pPr marL="0" indent="0">
              <a:buNone/>
            </a:pPr>
            <a:r>
              <a:rPr lang="en-US" b="1" dirty="0">
                <a:solidFill>
                  <a:srgbClr val="C00000"/>
                </a:solidFill>
              </a:rPr>
              <a:t>What you need (cost) </a:t>
            </a:r>
          </a:p>
          <a:p>
            <a:r>
              <a:rPr lang="en-US" dirty="0"/>
              <a:t>Your team will need to write automated tests for each new feature, improvement or bug fix.</a:t>
            </a:r>
          </a:p>
          <a:p>
            <a:r>
              <a:rPr lang="en-US" dirty="0"/>
              <a:t>You need a continuous integration server that can monitor the main repository and run the tests automatically for every new commits pushed.</a:t>
            </a:r>
          </a:p>
          <a:p>
            <a:r>
              <a:rPr lang="en-US" dirty="0"/>
              <a:t>Developers need to merge their changes as often as possible, at least once a day.</a:t>
            </a:r>
            <a:br>
              <a:rPr lang="en-US" dirty="0"/>
            </a:br>
            <a:endParaRPr lang="en-US" dirty="0"/>
          </a:p>
          <a:p>
            <a:pPr marL="0" indent="0">
              <a:buNone/>
            </a:pPr>
            <a:r>
              <a:rPr lang="en-US" b="1" dirty="0">
                <a:solidFill>
                  <a:srgbClr val="0070C0"/>
                </a:solidFill>
              </a:rPr>
              <a:t>What you gain </a:t>
            </a:r>
          </a:p>
          <a:p>
            <a:r>
              <a:rPr lang="en-US" dirty="0"/>
              <a:t>Less bugs get shipped to production as regressions are captured early by the automated tests.</a:t>
            </a:r>
          </a:p>
          <a:p>
            <a:r>
              <a:rPr lang="en-US" dirty="0"/>
              <a:t>Building the release is easy as all integration issues have been solved early.</a:t>
            </a:r>
          </a:p>
          <a:p>
            <a:r>
              <a:rPr lang="en-US" dirty="0"/>
              <a:t>Less context switching as developers are alerted as soon as they break the build and can work on fixing it before they move to another task.</a:t>
            </a:r>
          </a:p>
          <a:p>
            <a:r>
              <a:rPr lang="en-US" dirty="0"/>
              <a:t>Testing costs are reduced drastically – your CI server can run hundreds of tests in the matter of seconds.</a:t>
            </a:r>
          </a:p>
          <a:p>
            <a:r>
              <a:rPr lang="en-US" dirty="0"/>
              <a:t>Your QA team spend less time testing and can focus on significant improvements to the quality culture.</a:t>
            </a:r>
          </a:p>
          <a:p>
            <a:endParaRPr lang="en-US" dirty="0"/>
          </a:p>
        </p:txBody>
      </p:sp>
    </p:spTree>
    <p:extLst>
      <p:ext uri="{BB962C8B-B14F-4D97-AF65-F5344CB8AC3E}">
        <p14:creationId xmlns:p14="http://schemas.microsoft.com/office/powerpoint/2010/main" val="215490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ED72B-1169-4B91-BA65-EB37D1E17070}"/>
              </a:ext>
            </a:extLst>
          </p:cNvPr>
          <p:cNvSpPr>
            <a:spLocks noGrp="1"/>
          </p:cNvSpPr>
          <p:nvPr>
            <p:ph type="title"/>
          </p:nvPr>
        </p:nvSpPr>
        <p:spPr/>
        <p:txBody>
          <a:bodyPr/>
          <a:lstStyle/>
          <a:p>
            <a:r>
              <a:rPr lang="en-US" dirty="0"/>
              <a:t>Benefits of Continuous Delivery </a:t>
            </a:r>
          </a:p>
        </p:txBody>
      </p:sp>
      <p:sp>
        <p:nvSpPr>
          <p:cNvPr id="3" name="Content Placeholder 2">
            <a:extLst>
              <a:ext uri="{FF2B5EF4-FFF2-40B4-BE49-F238E27FC236}">
                <a16:creationId xmlns:a16="http://schemas.microsoft.com/office/drawing/2014/main" id="{83332CF6-C804-4528-903A-9C45922AB8B9}"/>
              </a:ext>
            </a:extLst>
          </p:cNvPr>
          <p:cNvSpPr>
            <a:spLocks noGrp="1"/>
          </p:cNvSpPr>
          <p:nvPr>
            <p:ph idx="1"/>
          </p:nvPr>
        </p:nvSpPr>
        <p:spPr/>
        <p:txBody>
          <a:bodyPr>
            <a:normAutofit fontScale="77500" lnSpcReduction="20000"/>
          </a:bodyPr>
          <a:lstStyle/>
          <a:p>
            <a:pPr marL="0" indent="0">
              <a:buNone/>
            </a:pPr>
            <a:r>
              <a:rPr lang="en-US" b="1" dirty="0">
                <a:solidFill>
                  <a:srgbClr val="C00000"/>
                </a:solidFill>
              </a:rPr>
              <a:t>What you need (cost) </a:t>
            </a:r>
          </a:p>
          <a:p>
            <a:r>
              <a:rPr lang="en-US" dirty="0"/>
              <a:t>You need a strong foundation in continuous integration and your test suite needs to cover enough of your codebase.</a:t>
            </a:r>
          </a:p>
          <a:p>
            <a:r>
              <a:rPr lang="en-US" dirty="0"/>
              <a:t>Deployments need to be automated. The trigger is still manual but once a deployment is started there shouldn't be a need for human intervention.</a:t>
            </a:r>
          </a:p>
          <a:p>
            <a:r>
              <a:rPr lang="en-US" dirty="0"/>
              <a:t>Your team will most likely need to embrace feature flags so that incomplete features do not affect users in production.</a:t>
            </a:r>
            <a:br>
              <a:rPr lang="en-US" dirty="0"/>
            </a:br>
            <a:endParaRPr lang="en-US" dirty="0"/>
          </a:p>
          <a:p>
            <a:pPr marL="0" indent="0">
              <a:buNone/>
            </a:pPr>
            <a:r>
              <a:rPr lang="en-US" b="1" dirty="0">
                <a:solidFill>
                  <a:srgbClr val="0070C0"/>
                </a:solidFill>
              </a:rPr>
              <a:t>What you gain </a:t>
            </a:r>
          </a:p>
          <a:p>
            <a:r>
              <a:rPr lang="en-US" dirty="0"/>
              <a:t>The complexity of deploying software has been taken away. Your team doesn't have to spend days preparing for a release anymore.</a:t>
            </a:r>
          </a:p>
          <a:p>
            <a:r>
              <a:rPr lang="en-US" dirty="0"/>
              <a:t>You can release more often, thus accelerating the feedback loop with your customers.</a:t>
            </a:r>
          </a:p>
          <a:p>
            <a:r>
              <a:rPr lang="en-US" dirty="0"/>
              <a:t>There is much less pressure on decisions for small changes, hence encouraging iterating faster.</a:t>
            </a:r>
          </a:p>
          <a:p>
            <a:endParaRPr lang="en-US" dirty="0"/>
          </a:p>
        </p:txBody>
      </p:sp>
    </p:spTree>
    <p:extLst>
      <p:ext uri="{BB962C8B-B14F-4D97-AF65-F5344CB8AC3E}">
        <p14:creationId xmlns:p14="http://schemas.microsoft.com/office/powerpoint/2010/main" val="3015937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9E038-6DDE-4328-B9F4-29915DEA8263}"/>
              </a:ext>
            </a:extLst>
          </p:cNvPr>
          <p:cNvSpPr>
            <a:spLocks noGrp="1"/>
          </p:cNvSpPr>
          <p:nvPr>
            <p:ph type="title"/>
          </p:nvPr>
        </p:nvSpPr>
        <p:spPr/>
        <p:txBody>
          <a:bodyPr/>
          <a:lstStyle/>
          <a:p>
            <a:r>
              <a:rPr lang="en-US" dirty="0"/>
              <a:t>Benefits of Continuous Deployment</a:t>
            </a:r>
          </a:p>
        </p:txBody>
      </p:sp>
      <p:sp>
        <p:nvSpPr>
          <p:cNvPr id="3" name="Content Placeholder 2">
            <a:extLst>
              <a:ext uri="{FF2B5EF4-FFF2-40B4-BE49-F238E27FC236}">
                <a16:creationId xmlns:a16="http://schemas.microsoft.com/office/drawing/2014/main" id="{95DF80DB-407C-4A32-A3FD-BAB022A4DB99}"/>
              </a:ext>
            </a:extLst>
          </p:cNvPr>
          <p:cNvSpPr>
            <a:spLocks noGrp="1"/>
          </p:cNvSpPr>
          <p:nvPr>
            <p:ph idx="1"/>
          </p:nvPr>
        </p:nvSpPr>
        <p:spPr/>
        <p:txBody>
          <a:bodyPr>
            <a:normAutofit fontScale="77500" lnSpcReduction="20000"/>
          </a:bodyPr>
          <a:lstStyle/>
          <a:p>
            <a:pPr marL="0" indent="0">
              <a:buNone/>
            </a:pPr>
            <a:r>
              <a:rPr lang="en-US" b="1" dirty="0">
                <a:solidFill>
                  <a:srgbClr val="C00000"/>
                </a:solidFill>
              </a:rPr>
              <a:t>What you need (cost) </a:t>
            </a:r>
          </a:p>
          <a:p>
            <a:r>
              <a:rPr lang="en-US" dirty="0"/>
              <a:t>Your testing culture needs to be at its best. The quality of your test suite will determine the quality of your releases.</a:t>
            </a:r>
          </a:p>
          <a:p>
            <a:r>
              <a:rPr lang="en-US" dirty="0"/>
              <a:t>Your documentation process will need to keep up with the pace of deployments.</a:t>
            </a:r>
          </a:p>
          <a:p>
            <a:r>
              <a:rPr lang="en-US" dirty="0"/>
              <a:t>Feature flags become an inherent part of the process of releasing significant changes to make sure you can coordinate with requests.</a:t>
            </a:r>
            <a:br>
              <a:rPr lang="en-US" dirty="0"/>
            </a:br>
            <a:endParaRPr lang="en-US" dirty="0"/>
          </a:p>
          <a:p>
            <a:pPr marL="0" indent="0">
              <a:buNone/>
            </a:pPr>
            <a:r>
              <a:rPr lang="en-US" b="1" dirty="0">
                <a:solidFill>
                  <a:srgbClr val="0070C0"/>
                </a:solidFill>
              </a:rPr>
              <a:t>What you gain </a:t>
            </a:r>
          </a:p>
          <a:p>
            <a:r>
              <a:rPr lang="en-US" dirty="0"/>
              <a:t>You can develop faster as there's no need to pause development for releases. Deployments pipelines are triggered automatically for every change.</a:t>
            </a:r>
          </a:p>
          <a:p>
            <a:r>
              <a:rPr lang="en-US" dirty="0"/>
              <a:t>Releases are less risky and easier to fix in case of problem as you deploy small batches of changes.</a:t>
            </a:r>
          </a:p>
          <a:p>
            <a:r>
              <a:rPr lang="en-US" dirty="0"/>
              <a:t>Users see a continuous stream of improvements, and quality increases every day, instead of every month, quarter or year.</a:t>
            </a:r>
          </a:p>
        </p:txBody>
      </p:sp>
    </p:spTree>
    <p:extLst>
      <p:ext uri="{BB962C8B-B14F-4D97-AF65-F5344CB8AC3E}">
        <p14:creationId xmlns:p14="http://schemas.microsoft.com/office/powerpoint/2010/main" val="182443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72084-8AC4-4B9B-9827-1471D7381FD0}"/>
              </a:ext>
            </a:extLst>
          </p:cNvPr>
          <p:cNvSpPr>
            <a:spLocks noGrp="1"/>
          </p:cNvSpPr>
          <p:nvPr>
            <p:ph type="title"/>
          </p:nvPr>
        </p:nvSpPr>
        <p:spPr/>
        <p:txBody>
          <a:bodyPr/>
          <a:lstStyle/>
          <a:p>
            <a:r>
              <a:rPr lang="en-US" dirty="0"/>
              <a:t>What is unit testing</a:t>
            </a:r>
          </a:p>
        </p:txBody>
      </p:sp>
      <p:sp>
        <p:nvSpPr>
          <p:cNvPr id="3" name="Content Placeholder 2">
            <a:extLst>
              <a:ext uri="{FF2B5EF4-FFF2-40B4-BE49-F238E27FC236}">
                <a16:creationId xmlns:a16="http://schemas.microsoft.com/office/drawing/2014/main" id="{29825A2C-0805-41D1-B839-7475906F43DD}"/>
              </a:ext>
            </a:extLst>
          </p:cNvPr>
          <p:cNvSpPr>
            <a:spLocks noGrp="1"/>
          </p:cNvSpPr>
          <p:nvPr>
            <p:ph idx="1"/>
          </p:nvPr>
        </p:nvSpPr>
        <p:spPr>
          <a:xfrm>
            <a:off x="838200" y="1605106"/>
            <a:ext cx="10515600" cy="4571857"/>
          </a:xfrm>
        </p:spPr>
        <p:txBody>
          <a:bodyPr>
            <a:normAutofit fontScale="92500" lnSpcReduction="10000"/>
          </a:bodyPr>
          <a:lstStyle/>
          <a:p>
            <a:r>
              <a:rPr lang="en-US" b="1" dirty="0"/>
              <a:t>UNIT TESTING</a:t>
            </a:r>
            <a:r>
              <a:rPr lang="en-US" dirty="0"/>
              <a:t> is a level of software </a:t>
            </a:r>
            <a:r>
              <a:rPr lang="en-US" b="1" dirty="0"/>
              <a:t>testing</a:t>
            </a:r>
            <a:r>
              <a:rPr lang="en-US" dirty="0"/>
              <a:t> where individual units/ components of a software are tested. </a:t>
            </a:r>
            <a:br>
              <a:rPr lang="en-US" dirty="0"/>
            </a:br>
            <a:r>
              <a:rPr lang="en-US" dirty="0">
                <a:solidFill>
                  <a:schemeClr val="bg1">
                    <a:lumMod val="50000"/>
                  </a:schemeClr>
                </a:solidFill>
              </a:rPr>
              <a:t>– C++ =&gt; Methods of classes</a:t>
            </a:r>
            <a:br>
              <a:rPr lang="en-US" dirty="0">
                <a:solidFill>
                  <a:schemeClr val="bg1">
                    <a:lumMod val="50000"/>
                  </a:schemeClr>
                </a:solidFill>
              </a:rPr>
            </a:br>
            <a:endParaRPr lang="en-US" dirty="0">
              <a:solidFill>
                <a:schemeClr val="bg1">
                  <a:lumMod val="50000"/>
                </a:schemeClr>
              </a:solidFill>
            </a:endParaRPr>
          </a:p>
          <a:p>
            <a:r>
              <a:rPr lang="en-US" b="1" dirty="0"/>
              <a:t>INTEGRATION TESTING</a:t>
            </a:r>
            <a:r>
              <a:rPr lang="en-US" dirty="0"/>
              <a:t> is a level of software </a:t>
            </a:r>
            <a:r>
              <a:rPr lang="en-US" b="1" dirty="0"/>
              <a:t>testing</a:t>
            </a:r>
            <a:r>
              <a:rPr lang="en-US" dirty="0"/>
              <a:t> where individual units are combined and </a:t>
            </a:r>
            <a:r>
              <a:rPr lang="en-US" b="1" dirty="0"/>
              <a:t>tested</a:t>
            </a:r>
            <a:r>
              <a:rPr lang="en-US" dirty="0"/>
              <a:t> as a group. </a:t>
            </a:r>
            <a:br>
              <a:rPr lang="en-US" dirty="0"/>
            </a:br>
            <a:r>
              <a:rPr lang="en-US" dirty="0">
                <a:solidFill>
                  <a:schemeClr val="bg1">
                    <a:lumMod val="50000"/>
                  </a:schemeClr>
                </a:solidFill>
              </a:rPr>
              <a:t>– C++ =&gt; Classes work together, API works, detector </a:t>
            </a:r>
            <a:r>
              <a:rPr lang="en-US" dirty="0" err="1">
                <a:solidFill>
                  <a:schemeClr val="bg1">
                    <a:lumMod val="50000"/>
                  </a:schemeClr>
                </a:solidFill>
              </a:rPr>
              <a:t>reco</a:t>
            </a:r>
            <a:r>
              <a:rPr lang="en-US" dirty="0">
                <a:solidFill>
                  <a:schemeClr val="bg1">
                    <a:lumMod val="50000"/>
                  </a:schemeClr>
                </a:solidFill>
              </a:rPr>
              <a:t> works</a:t>
            </a:r>
            <a:br>
              <a:rPr lang="en-US" dirty="0">
                <a:solidFill>
                  <a:schemeClr val="bg1">
                    <a:lumMod val="50000"/>
                  </a:schemeClr>
                </a:solidFill>
              </a:rPr>
            </a:br>
            <a:endParaRPr lang="en-US" dirty="0">
              <a:solidFill>
                <a:schemeClr val="bg1">
                  <a:lumMod val="50000"/>
                </a:schemeClr>
              </a:solidFill>
            </a:endParaRPr>
          </a:p>
          <a:p>
            <a:r>
              <a:rPr lang="en-US" b="1" dirty="0"/>
              <a:t>SMOKE TESTING</a:t>
            </a:r>
            <a:r>
              <a:rPr lang="en-US" dirty="0"/>
              <a:t>, also known as “Build Verification </a:t>
            </a:r>
            <a:r>
              <a:rPr lang="en-US" b="1" dirty="0"/>
              <a:t>Testing</a:t>
            </a:r>
            <a:r>
              <a:rPr lang="en-US" dirty="0"/>
              <a:t>”, is a type of software </a:t>
            </a:r>
            <a:r>
              <a:rPr lang="en-US" b="1" dirty="0"/>
              <a:t>testing</a:t>
            </a:r>
            <a:r>
              <a:rPr lang="en-US" dirty="0"/>
              <a:t> that comprises of a non-exhaustive set of </a:t>
            </a:r>
            <a:r>
              <a:rPr lang="en-US" b="1" dirty="0"/>
              <a:t>tests</a:t>
            </a:r>
            <a:r>
              <a:rPr lang="en-US" dirty="0"/>
              <a:t> that aim at ensuring that the most important functions work.  </a:t>
            </a:r>
            <a:br>
              <a:rPr lang="en-US" dirty="0"/>
            </a:br>
            <a:r>
              <a:rPr lang="en-US" dirty="0">
                <a:solidFill>
                  <a:schemeClr val="bg1">
                    <a:lumMod val="50000"/>
                  </a:schemeClr>
                </a:solidFill>
              </a:rPr>
              <a:t>- HENP – Software compiles, runs, and some plots are built</a:t>
            </a:r>
          </a:p>
        </p:txBody>
      </p:sp>
    </p:spTree>
    <p:extLst>
      <p:ext uri="{BB962C8B-B14F-4D97-AF65-F5344CB8AC3E}">
        <p14:creationId xmlns:p14="http://schemas.microsoft.com/office/powerpoint/2010/main" val="1068754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69AC8-60DC-49F9-A956-4ABD073FB6F0}"/>
              </a:ext>
            </a:extLst>
          </p:cNvPr>
          <p:cNvSpPr>
            <a:spLocks noGrp="1"/>
          </p:cNvSpPr>
          <p:nvPr>
            <p:ph type="title"/>
          </p:nvPr>
        </p:nvSpPr>
        <p:spPr/>
        <p:txBody>
          <a:bodyPr/>
          <a:lstStyle/>
          <a:p>
            <a:r>
              <a:rPr lang="en-US" dirty="0"/>
              <a:t>Unit tests pyramid</a:t>
            </a:r>
          </a:p>
        </p:txBody>
      </p:sp>
      <p:graphicFrame>
        <p:nvGraphicFramePr>
          <p:cNvPr id="5" name="Diagram 4">
            <a:extLst>
              <a:ext uri="{FF2B5EF4-FFF2-40B4-BE49-F238E27FC236}">
                <a16:creationId xmlns:a16="http://schemas.microsoft.com/office/drawing/2014/main" id="{A9B3F9DC-7898-48C4-AAC0-BC95B8E6782E}"/>
              </a:ext>
            </a:extLst>
          </p:cNvPr>
          <p:cNvGraphicFramePr/>
          <p:nvPr>
            <p:extLst>
              <p:ext uri="{D42A27DB-BD31-4B8C-83A1-F6EECF244321}">
                <p14:modId xmlns:p14="http://schemas.microsoft.com/office/powerpoint/2010/main" val="4051729144"/>
              </p:ext>
            </p:extLst>
          </p:nvPr>
        </p:nvGraphicFramePr>
        <p:xfrm>
          <a:off x="1243181" y="2156020"/>
          <a:ext cx="4435517" cy="3671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7437254C-3AF4-4D53-A792-6B6230F1D37E}"/>
              </a:ext>
            </a:extLst>
          </p:cNvPr>
          <p:cNvPicPr>
            <a:picLocks noChangeAspect="1"/>
          </p:cNvPicPr>
          <p:nvPr/>
        </p:nvPicPr>
        <p:blipFill>
          <a:blip r:embed="rId7"/>
          <a:stretch>
            <a:fillRect/>
          </a:stretch>
        </p:blipFill>
        <p:spPr>
          <a:xfrm>
            <a:off x="7673914" y="1340667"/>
            <a:ext cx="2839724" cy="1769581"/>
          </a:xfrm>
          <a:prstGeom prst="rect">
            <a:avLst/>
          </a:prstGeom>
        </p:spPr>
      </p:pic>
      <p:sp>
        <p:nvSpPr>
          <p:cNvPr id="8" name="TextBox 7">
            <a:extLst>
              <a:ext uri="{FF2B5EF4-FFF2-40B4-BE49-F238E27FC236}">
                <a16:creationId xmlns:a16="http://schemas.microsoft.com/office/drawing/2014/main" id="{B4E98ED8-7CC3-4ECE-8756-F7C3C5C6923D}"/>
              </a:ext>
            </a:extLst>
          </p:cNvPr>
          <p:cNvSpPr txBox="1"/>
          <p:nvPr/>
        </p:nvSpPr>
        <p:spPr>
          <a:xfrm>
            <a:off x="7358369" y="3010063"/>
            <a:ext cx="3799182" cy="369332"/>
          </a:xfrm>
          <a:prstGeom prst="rect">
            <a:avLst/>
          </a:prstGeom>
          <a:noFill/>
        </p:spPr>
        <p:txBody>
          <a:bodyPr wrap="none" rtlCol="0">
            <a:spAutoFit/>
          </a:bodyPr>
          <a:lstStyle/>
          <a:p>
            <a:r>
              <a:rPr lang="en-US" dirty="0"/>
              <a:t>There are many forms of such pyramid</a:t>
            </a:r>
          </a:p>
        </p:txBody>
      </p:sp>
      <p:sp>
        <p:nvSpPr>
          <p:cNvPr id="9" name="TextBox 8">
            <a:extLst>
              <a:ext uri="{FF2B5EF4-FFF2-40B4-BE49-F238E27FC236}">
                <a16:creationId xmlns:a16="http://schemas.microsoft.com/office/drawing/2014/main" id="{A193B091-7C6E-4B85-B41A-32DFC16BB3D5}"/>
              </a:ext>
            </a:extLst>
          </p:cNvPr>
          <p:cNvSpPr txBox="1"/>
          <p:nvPr/>
        </p:nvSpPr>
        <p:spPr>
          <a:xfrm>
            <a:off x="5792508" y="3759637"/>
            <a:ext cx="6322821" cy="2585323"/>
          </a:xfrm>
          <a:prstGeom prst="rect">
            <a:avLst/>
          </a:prstGeom>
          <a:noFill/>
        </p:spPr>
        <p:txBody>
          <a:bodyPr wrap="none" rtlCol="0">
            <a:spAutoFit/>
          </a:bodyPr>
          <a:lstStyle/>
          <a:p>
            <a:pPr marL="285750" indent="-285750">
              <a:buFont typeface="Arial" panose="020B0604020202020204" pitchFamily="34" charset="0"/>
              <a:buChar char="•"/>
            </a:pPr>
            <a:r>
              <a:rPr lang="en-US" b="1" dirty="0"/>
              <a:t>Deterministic</a:t>
            </a:r>
            <a:r>
              <a:rPr lang="en-US" dirty="0"/>
              <a:t> vs </a:t>
            </a:r>
            <a:r>
              <a:rPr lang="en-US" b="1" dirty="0"/>
              <a:t>non-deterministic</a:t>
            </a:r>
          </a:p>
          <a:p>
            <a:pPr marL="285750" indent="-285750">
              <a:buFont typeface="Arial" panose="020B0604020202020204" pitchFamily="34" charset="0"/>
              <a:buChar char="•"/>
            </a:pPr>
            <a:r>
              <a:rPr lang="en-US" b="1" dirty="0"/>
              <a:t>Regression</a:t>
            </a:r>
            <a:r>
              <a:rPr lang="en-US" dirty="0"/>
              <a:t> Testing – always add to tests for fixed bugs</a:t>
            </a:r>
          </a:p>
          <a:p>
            <a:pPr marL="285750" indent="-285750">
              <a:buFont typeface="Arial" panose="020B0604020202020204" pitchFamily="34" charset="0"/>
              <a:buChar char="•"/>
            </a:pPr>
            <a:r>
              <a:rPr lang="en-US" b="1" dirty="0"/>
              <a:t>Acceptance</a:t>
            </a:r>
            <a:r>
              <a:rPr lang="en-US" dirty="0"/>
              <a:t>/Alpha/Betta testing</a:t>
            </a:r>
          </a:p>
          <a:p>
            <a:pPr marL="285750" indent="-285750">
              <a:buFont typeface="Arial" panose="020B0604020202020204" pitchFamily="34" charset="0"/>
              <a:buChar char="•"/>
            </a:pPr>
            <a:r>
              <a:rPr lang="en-US" b="1" dirty="0"/>
              <a:t>System Testing </a:t>
            </a:r>
            <a:r>
              <a:rPr lang="en-US" dirty="0"/>
              <a:t>– works on different OS</a:t>
            </a:r>
          </a:p>
          <a:p>
            <a:pPr marL="285750" indent="-285750">
              <a:buFont typeface="Arial" panose="020B0604020202020204" pitchFamily="34" charset="0"/>
              <a:buChar char="•"/>
            </a:pPr>
            <a:r>
              <a:rPr lang="en-US" b="1" dirty="0"/>
              <a:t>Stress Testing </a:t>
            </a:r>
            <a:r>
              <a:rPr lang="en-US" dirty="0"/>
              <a:t>– unfavorable conditions to the system </a:t>
            </a:r>
            <a:br>
              <a:rPr lang="en-US" dirty="0"/>
            </a:br>
            <a:r>
              <a:rPr lang="en-US" dirty="0"/>
              <a:t>and check how they perform</a:t>
            </a:r>
          </a:p>
          <a:p>
            <a:pPr marL="285750" indent="-285750">
              <a:buFont typeface="Arial" panose="020B0604020202020204" pitchFamily="34" charset="0"/>
              <a:buChar char="•"/>
            </a:pPr>
            <a:r>
              <a:rPr lang="en-US" b="1" dirty="0"/>
              <a:t>Performance Testing </a:t>
            </a:r>
          </a:p>
          <a:p>
            <a:pPr marL="285750" indent="-285750">
              <a:buFont typeface="Arial" panose="020B0604020202020204" pitchFamily="34" charset="0"/>
              <a:buChar char="•"/>
            </a:pPr>
            <a:r>
              <a:rPr lang="en-US" b="1" dirty="0"/>
              <a:t>Test-driven development – </a:t>
            </a:r>
            <a:r>
              <a:rPr lang="en-US" dirty="0"/>
              <a:t>write tests before or with the code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80484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69AC8-60DC-49F9-A956-4ABD073FB6F0}"/>
              </a:ext>
            </a:extLst>
          </p:cNvPr>
          <p:cNvSpPr>
            <a:spLocks noGrp="1"/>
          </p:cNvSpPr>
          <p:nvPr>
            <p:ph type="title"/>
          </p:nvPr>
        </p:nvSpPr>
        <p:spPr/>
        <p:txBody>
          <a:bodyPr/>
          <a:lstStyle/>
          <a:p>
            <a:r>
              <a:rPr lang="en-US" dirty="0"/>
              <a:t>Tests determinism</a:t>
            </a:r>
          </a:p>
        </p:txBody>
      </p:sp>
      <p:graphicFrame>
        <p:nvGraphicFramePr>
          <p:cNvPr id="5" name="Diagram 4">
            <a:extLst>
              <a:ext uri="{FF2B5EF4-FFF2-40B4-BE49-F238E27FC236}">
                <a16:creationId xmlns:a16="http://schemas.microsoft.com/office/drawing/2014/main" id="{A9B3F9DC-7898-48C4-AAC0-BC95B8E6782E}"/>
              </a:ext>
            </a:extLst>
          </p:cNvPr>
          <p:cNvGraphicFramePr/>
          <p:nvPr>
            <p:extLst>
              <p:ext uri="{D42A27DB-BD31-4B8C-83A1-F6EECF244321}">
                <p14:modId xmlns:p14="http://schemas.microsoft.com/office/powerpoint/2010/main" val="2702614331"/>
              </p:ext>
            </p:extLst>
          </p:nvPr>
        </p:nvGraphicFramePr>
        <p:xfrm>
          <a:off x="3878241" y="2356168"/>
          <a:ext cx="4435517" cy="3671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1C6A633D-B532-469D-A779-BF10D91FCD90}"/>
              </a:ext>
            </a:extLst>
          </p:cNvPr>
          <p:cNvSpPr txBox="1"/>
          <p:nvPr/>
        </p:nvSpPr>
        <p:spPr>
          <a:xfrm>
            <a:off x="1809178" y="4442493"/>
            <a:ext cx="1145891" cy="369332"/>
          </a:xfrm>
          <a:prstGeom prst="rect">
            <a:avLst/>
          </a:prstGeom>
          <a:noFill/>
        </p:spPr>
        <p:txBody>
          <a:bodyPr wrap="none" rtlCol="0">
            <a:spAutoFit/>
          </a:bodyPr>
          <a:lstStyle/>
          <a:p>
            <a:r>
              <a:rPr lang="en-US" dirty="0"/>
              <a:t>White box</a:t>
            </a:r>
          </a:p>
        </p:txBody>
      </p:sp>
      <p:sp>
        <p:nvSpPr>
          <p:cNvPr id="4" name="TextBox 3">
            <a:extLst>
              <a:ext uri="{FF2B5EF4-FFF2-40B4-BE49-F238E27FC236}">
                <a16:creationId xmlns:a16="http://schemas.microsoft.com/office/drawing/2014/main" id="{6C924E65-6713-467F-9C04-C72E406510CF}"/>
              </a:ext>
            </a:extLst>
          </p:cNvPr>
          <p:cNvSpPr txBox="1"/>
          <p:nvPr/>
        </p:nvSpPr>
        <p:spPr>
          <a:xfrm>
            <a:off x="1848803" y="4168093"/>
            <a:ext cx="1066639" cy="369332"/>
          </a:xfrm>
          <a:prstGeom prst="rect">
            <a:avLst/>
          </a:prstGeom>
          <a:noFill/>
        </p:spPr>
        <p:txBody>
          <a:bodyPr wrap="none" rtlCol="0">
            <a:spAutoFit/>
          </a:bodyPr>
          <a:lstStyle/>
          <a:p>
            <a:r>
              <a:rPr lang="en-US" dirty="0"/>
              <a:t>Black box</a:t>
            </a:r>
          </a:p>
        </p:txBody>
      </p:sp>
      <p:cxnSp>
        <p:nvCxnSpPr>
          <p:cNvPr id="11" name="Straight Connector 10">
            <a:extLst>
              <a:ext uri="{FF2B5EF4-FFF2-40B4-BE49-F238E27FC236}">
                <a16:creationId xmlns:a16="http://schemas.microsoft.com/office/drawing/2014/main" id="{9A2E7FE1-22E1-4685-8DD0-8EF466226510}"/>
              </a:ext>
            </a:extLst>
          </p:cNvPr>
          <p:cNvCxnSpPr>
            <a:cxnSpLocks/>
          </p:cNvCxnSpPr>
          <p:nvPr/>
        </p:nvCxnSpPr>
        <p:spPr>
          <a:xfrm>
            <a:off x="1848803" y="4505284"/>
            <a:ext cx="3818122"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AC2B6F66-9E1B-4D67-99C1-7FDD83413998}"/>
              </a:ext>
            </a:extLst>
          </p:cNvPr>
          <p:cNvCxnSpPr>
            <a:cxnSpLocks/>
          </p:cNvCxnSpPr>
          <p:nvPr/>
        </p:nvCxnSpPr>
        <p:spPr>
          <a:xfrm>
            <a:off x="6514581" y="4505284"/>
            <a:ext cx="3818122"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3028096B-114C-4D6C-A3C8-72EF1882CA50}"/>
              </a:ext>
            </a:extLst>
          </p:cNvPr>
          <p:cNvSpPr txBox="1"/>
          <p:nvPr/>
        </p:nvSpPr>
        <p:spPr>
          <a:xfrm>
            <a:off x="8983724" y="4485662"/>
            <a:ext cx="1438342" cy="369332"/>
          </a:xfrm>
          <a:prstGeom prst="rect">
            <a:avLst/>
          </a:prstGeom>
          <a:noFill/>
        </p:spPr>
        <p:txBody>
          <a:bodyPr wrap="none" rtlCol="0">
            <a:spAutoFit/>
          </a:bodyPr>
          <a:lstStyle/>
          <a:p>
            <a:r>
              <a:rPr lang="en-US" dirty="0"/>
              <a:t>Deterministic</a:t>
            </a:r>
          </a:p>
        </p:txBody>
      </p:sp>
      <p:sp>
        <p:nvSpPr>
          <p:cNvPr id="17" name="TextBox 16">
            <a:extLst>
              <a:ext uri="{FF2B5EF4-FFF2-40B4-BE49-F238E27FC236}">
                <a16:creationId xmlns:a16="http://schemas.microsoft.com/office/drawing/2014/main" id="{7F9E1F49-47FD-4C1A-85A3-97D887787838}"/>
              </a:ext>
            </a:extLst>
          </p:cNvPr>
          <p:cNvSpPr txBox="1"/>
          <p:nvPr/>
        </p:nvSpPr>
        <p:spPr>
          <a:xfrm>
            <a:off x="8541919" y="4135952"/>
            <a:ext cx="1880771" cy="369332"/>
          </a:xfrm>
          <a:prstGeom prst="rect">
            <a:avLst/>
          </a:prstGeom>
          <a:noFill/>
        </p:spPr>
        <p:txBody>
          <a:bodyPr wrap="none" rtlCol="0">
            <a:spAutoFit/>
          </a:bodyPr>
          <a:lstStyle/>
          <a:p>
            <a:r>
              <a:rPr lang="en-US" dirty="0"/>
              <a:t>Non-deterministic</a:t>
            </a:r>
          </a:p>
        </p:txBody>
      </p:sp>
      <p:sp>
        <p:nvSpPr>
          <p:cNvPr id="18" name="Content Placeholder 2">
            <a:extLst>
              <a:ext uri="{FF2B5EF4-FFF2-40B4-BE49-F238E27FC236}">
                <a16:creationId xmlns:a16="http://schemas.microsoft.com/office/drawing/2014/main" id="{D97844B9-1E9A-4CF7-9212-70E9448152DC}"/>
              </a:ext>
            </a:extLst>
          </p:cNvPr>
          <p:cNvSpPr>
            <a:spLocks noGrp="1"/>
          </p:cNvSpPr>
          <p:nvPr>
            <p:ph idx="1"/>
          </p:nvPr>
        </p:nvSpPr>
        <p:spPr>
          <a:xfrm>
            <a:off x="838200" y="1825625"/>
            <a:ext cx="10515600" cy="638935"/>
          </a:xfrm>
        </p:spPr>
        <p:txBody>
          <a:bodyPr>
            <a:normAutofit fontScale="85000" lnSpcReduction="10000"/>
          </a:bodyPr>
          <a:lstStyle/>
          <a:p>
            <a:r>
              <a:rPr lang="en-US" dirty="0"/>
              <a:t>Main sources of non-determinism: multithreading,  complex scientific processing</a:t>
            </a:r>
          </a:p>
        </p:txBody>
      </p:sp>
      <p:pic>
        <p:nvPicPr>
          <p:cNvPr id="7" name="Picture 6">
            <a:extLst>
              <a:ext uri="{FF2B5EF4-FFF2-40B4-BE49-F238E27FC236}">
                <a16:creationId xmlns:a16="http://schemas.microsoft.com/office/drawing/2014/main" id="{8A56B40C-ED80-47F5-BD14-F410F43BD6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1919" y="2145092"/>
            <a:ext cx="2606539" cy="1766313"/>
          </a:xfrm>
          <a:prstGeom prst="rect">
            <a:avLst/>
          </a:prstGeom>
        </p:spPr>
      </p:pic>
    </p:spTree>
    <p:extLst>
      <p:ext uri="{BB962C8B-B14F-4D97-AF65-F5344CB8AC3E}">
        <p14:creationId xmlns:p14="http://schemas.microsoft.com/office/powerpoint/2010/main" val="706477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6395C-5153-4E70-97A9-61D8DD0D8A93}"/>
              </a:ext>
            </a:extLst>
          </p:cNvPr>
          <p:cNvSpPr>
            <a:spLocks noGrp="1"/>
          </p:cNvSpPr>
          <p:nvPr>
            <p:ph type="title"/>
          </p:nvPr>
        </p:nvSpPr>
        <p:spPr/>
        <p:txBody>
          <a:bodyPr/>
          <a:lstStyle/>
          <a:p>
            <a:r>
              <a:rPr lang="en-US" dirty="0" err="1"/>
              <a:t>DevOPS</a:t>
            </a:r>
            <a:r>
              <a:rPr lang="en-US" dirty="0"/>
              <a:t>?</a:t>
            </a:r>
          </a:p>
        </p:txBody>
      </p:sp>
      <p:sp>
        <p:nvSpPr>
          <p:cNvPr id="3" name="Content Placeholder 2">
            <a:extLst>
              <a:ext uri="{FF2B5EF4-FFF2-40B4-BE49-F238E27FC236}">
                <a16:creationId xmlns:a16="http://schemas.microsoft.com/office/drawing/2014/main" id="{2F350015-D69B-42F0-98DB-8C5F2E7CE9A8}"/>
              </a:ext>
            </a:extLst>
          </p:cNvPr>
          <p:cNvSpPr>
            <a:spLocks noGrp="1"/>
          </p:cNvSpPr>
          <p:nvPr>
            <p:ph idx="1"/>
          </p:nvPr>
        </p:nvSpPr>
        <p:spPr>
          <a:xfrm>
            <a:off x="1057970" y="2771421"/>
            <a:ext cx="10515600" cy="4351338"/>
          </a:xfrm>
        </p:spPr>
        <p:txBody>
          <a:bodyPr/>
          <a:lstStyle/>
          <a:p>
            <a:r>
              <a:rPr lang="en-US" dirty="0"/>
              <a:t>Continuous Integration</a:t>
            </a:r>
            <a:br>
              <a:rPr lang="en-US" dirty="0"/>
            </a:br>
            <a:endParaRPr lang="en-US" dirty="0"/>
          </a:p>
          <a:p>
            <a:r>
              <a:rPr lang="en-US" dirty="0"/>
              <a:t>Continuous Delivery</a:t>
            </a:r>
            <a:br>
              <a:rPr lang="en-US" dirty="0"/>
            </a:br>
            <a:endParaRPr lang="en-US" dirty="0"/>
          </a:p>
          <a:p>
            <a:r>
              <a:rPr lang="en-US" dirty="0"/>
              <a:t>Continuous Deployment</a:t>
            </a:r>
          </a:p>
          <a:p>
            <a:endParaRPr lang="en-US" dirty="0"/>
          </a:p>
          <a:p>
            <a:endParaRPr lang="en-US" dirty="0"/>
          </a:p>
        </p:txBody>
      </p:sp>
      <p:pic>
        <p:nvPicPr>
          <p:cNvPr id="7" name="Picture 6">
            <a:extLst>
              <a:ext uri="{FF2B5EF4-FFF2-40B4-BE49-F238E27FC236}">
                <a16:creationId xmlns:a16="http://schemas.microsoft.com/office/drawing/2014/main" id="{4F9FFA9F-37C7-4088-B069-98ACB29D9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7542" y="846172"/>
            <a:ext cx="5514975" cy="5581650"/>
          </a:xfrm>
          <a:prstGeom prst="rect">
            <a:avLst/>
          </a:prstGeom>
        </p:spPr>
      </p:pic>
    </p:spTree>
    <p:extLst>
      <p:ext uri="{BB962C8B-B14F-4D97-AF65-F5344CB8AC3E}">
        <p14:creationId xmlns:p14="http://schemas.microsoft.com/office/powerpoint/2010/main" val="3608444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FD526-E8F1-4940-A96D-A8207A998E83}"/>
              </a:ext>
            </a:extLst>
          </p:cNvPr>
          <p:cNvSpPr>
            <a:spLocks noGrp="1"/>
          </p:cNvSpPr>
          <p:nvPr>
            <p:ph type="title"/>
          </p:nvPr>
        </p:nvSpPr>
        <p:spPr/>
        <p:txBody>
          <a:bodyPr/>
          <a:lstStyle/>
          <a:p>
            <a:r>
              <a:rPr lang="en-US" dirty="0"/>
              <a:t>Proven benefits</a:t>
            </a:r>
          </a:p>
        </p:txBody>
      </p:sp>
      <p:sp>
        <p:nvSpPr>
          <p:cNvPr id="3" name="Content Placeholder 2">
            <a:extLst>
              <a:ext uri="{FF2B5EF4-FFF2-40B4-BE49-F238E27FC236}">
                <a16:creationId xmlns:a16="http://schemas.microsoft.com/office/drawing/2014/main" id="{CDA7E448-2EE0-4EA3-9066-6968F6F05E6D}"/>
              </a:ext>
            </a:extLst>
          </p:cNvPr>
          <p:cNvSpPr>
            <a:spLocks noGrp="1"/>
          </p:cNvSpPr>
          <p:nvPr>
            <p:ph idx="1"/>
          </p:nvPr>
        </p:nvSpPr>
        <p:spPr>
          <a:xfrm>
            <a:off x="838200" y="1452801"/>
            <a:ext cx="10515600" cy="1674996"/>
          </a:xfrm>
        </p:spPr>
        <p:txBody>
          <a:bodyPr>
            <a:normAutofit/>
          </a:bodyPr>
          <a:lstStyle/>
          <a:p>
            <a:r>
              <a:rPr lang="en-US" sz="1800" dirty="0"/>
              <a:t>TDD and show 15-35% increase in initial development time after adopting TDD, but a 40-90% decrease in pre-release defects [</a:t>
            </a:r>
            <a:r>
              <a:rPr lang="en-US" sz="1800" dirty="0">
                <a:hlinkClick r:id="rId2"/>
              </a:rPr>
              <a:t>link</a:t>
            </a:r>
            <a:r>
              <a:rPr lang="en-US" sz="1800" dirty="0"/>
              <a:t>, </a:t>
            </a:r>
            <a:r>
              <a:rPr lang="en-US" sz="1800" dirty="0">
                <a:hlinkClick r:id="rId3"/>
              </a:rPr>
              <a:t>link</a:t>
            </a:r>
            <a:r>
              <a:rPr lang="en-US" sz="1800" dirty="0"/>
              <a:t>]</a:t>
            </a:r>
          </a:p>
        </p:txBody>
      </p:sp>
      <p:pic>
        <p:nvPicPr>
          <p:cNvPr id="5" name="Picture 4">
            <a:extLst>
              <a:ext uri="{FF2B5EF4-FFF2-40B4-BE49-F238E27FC236}">
                <a16:creationId xmlns:a16="http://schemas.microsoft.com/office/drawing/2014/main" id="{ACA75CB8-177E-40D6-A33F-6B350E1A6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0883" y="2087306"/>
            <a:ext cx="4352230" cy="4656886"/>
          </a:xfrm>
          <a:prstGeom prst="rect">
            <a:avLst/>
          </a:prstGeom>
        </p:spPr>
      </p:pic>
    </p:spTree>
    <p:extLst>
      <p:ext uri="{BB962C8B-B14F-4D97-AF65-F5344CB8AC3E}">
        <p14:creationId xmlns:p14="http://schemas.microsoft.com/office/powerpoint/2010/main" val="1858085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61A5-71E2-4829-B9B3-147CEF20BD73}"/>
              </a:ext>
            </a:extLst>
          </p:cNvPr>
          <p:cNvSpPr>
            <a:spLocks noGrp="1"/>
          </p:cNvSpPr>
          <p:nvPr>
            <p:ph type="title"/>
          </p:nvPr>
        </p:nvSpPr>
        <p:spPr/>
        <p:txBody>
          <a:bodyPr/>
          <a:lstStyle/>
          <a:p>
            <a:r>
              <a:rPr lang="en-US" dirty="0"/>
              <a:t>Performance tests</a:t>
            </a:r>
          </a:p>
        </p:txBody>
      </p:sp>
      <p:sp>
        <p:nvSpPr>
          <p:cNvPr id="3" name="Content Placeholder 2">
            <a:extLst>
              <a:ext uri="{FF2B5EF4-FFF2-40B4-BE49-F238E27FC236}">
                <a16:creationId xmlns:a16="http://schemas.microsoft.com/office/drawing/2014/main" id="{256FD5BE-8116-4970-B7EA-A5C735F8B92C}"/>
              </a:ext>
            </a:extLst>
          </p:cNvPr>
          <p:cNvSpPr>
            <a:spLocks noGrp="1"/>
          </p:cNvSpPr>
          <p:nvPr>
            <p:ph idx="1"/>
          </p:nvPr>
        </p:nvSpPr>
        <p:spPr>
          <a:xfrm>
            <a:off x="838200" y="1554837"/>
            <a:ext cx="10515600" cy="4351338"/>
          </a:xfrm>
        </p:spPr>
        <p:txBody>
          <a:bodyPr/>
          <a:lstStyle/>
          <a:p>
            <a:r>
              <a:rPr lang="en-US" dirty="0"/>
              <a:t>As performance matters in our field!</a:t>
            </a:r>
          </a:p>
        </p:txBody>
      </p:sp>
      <p:sp>
        <p:nvSpPr>
          <p:cNvPr id="5" name="Rectangle 4">
            <a:extLst>
              <a:ext uri="{FF2B5EF4-FFF2-40B4-BE49-F238E27FC236}">
                <a16:creationId xmlns:a16="http://schemas.microsoft.com/office/drawing/2014/main" id="{B30117C2-315F-48BA-BD80-7D6ACB4DAE46}"/>
              </a:ext>
            </a:extLst>
          </p:cNvPr>
          <p:cNvSpPr/>
          <p:nvPr/>
        </p:nvSpPr>
        <p:spPr>
          <a:xfrm>
            <a:off x="838200" y="6176963"/>
            <a:ext cx="2423099" cy="369332"/>
          </a:xfrm>
          <a:prstGeom prst="rect">
            <a:avLst/>
          </a:prstGeom>
        </p:spPr>
        <p:txBody>
          <a:bodyPr wrap="none">
            <a:spAutoFit/>
          </a:bodyPr>
          <a:lstStyle/>
          <a:p>
            <a:r>
              <a:rPr lang="en-US" dirty="0"/>
              <a:t>https://speed.pypy.org/</a:t>
            </a:r>
          </a:p>
        </p:txBody>
      </p:sp>
      <p:pic>
        <p:nvPicPr>
          <p:cNvPr id="7" name="Picture 6">
            <a:extLst>
              <a:ext uri="{FF2B5EF4-FFF2-40B4-BE49-F238E27FC236}">
                <a16:creationId xmlns:a16="http://schemas.microsoft.com/office/drawing/2014/main" id="{0C314AFC-568D-41A3-964C-0508F48ADA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124" y="1992724"/>
            <a:ext cx="5338173" cy="4048845"/>
          </a:xfrm>
          <a:prstGeom prst="rect">
            <a:avLst/>
          </a:prstGeom>
        </p:spPr>
      </p:pic>
      <p:pic>
        <p:nvPicPr>
          <p:cNvPr id="9" name="Picture 8">
            <a:extLst>
              <a:ext uri="{FF2B5EF4-FFF2-40B4-BE49-F238E27FC236}">
                <a16:creationId xmlns:a16="http://schemas.microsoft.com/office/drawing/2014/main" id="{A2630250-892B-4CBD-B24D-06AB7CEE6FCA}"/>
              </a:ext>
            </a:extLst>
          </p:cNvPr>
          <p:cNvPicPr>
            <a:picLocks noChangeAspect="1"/>
          </p:cNvPicPr>
          <p:nvPr/>
        </p:nvPicPr>
        <p:blipFill>
          <a:blip r:embed="rId3"/>
          <a:stretch>
            <a:fillRect/>
          </a:stretch>
        </p:blipFill>
        <p:spPr>
          <a:xfrm>
            <a:off x="6224199" y="2469132"/>
            <a:ext cx="5450350" cy="2658599"/>
          </a:xfrm>
          <a:prstGeom prst="rect">
            <a:avLst/>
          </a:prstGeom>
        </p:spPr>
      </p:pic>
    </p:spTree>
    <p:extLst>
      <p:ext uri="{BB962C8B-B14F-4D97-AF65-F5344CB8AC3E}">
        <p14:creationId xmlns:p14="http://schemas.microsoft.com/office/powerpoint/2010/main" val="4227499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CA780-008B-4AAE-A177-880B4D1CB727}"/>
              </a:ext>
            </a:extLst>
          </p:cNvPr>
          <p:cNvSpPr>
            <a:spLocks noGrp="1"/>
          </p:cNvSpPr>
          <p:nvPr>
            <p:ph type="title"/>
          </p:nvPr>
        </p:nvSpPr>
        <p:spPr/>
        <p:txBody>
          <a:bodyPr/>
          <a:lstStyle/>
          <a:p>
            <a:r>
              <a:rPr lang="en-US" dirty="0"/>
              <a:t>Our field</a:t>
            </a:r>
          </a:p>
        </p:txBody>
      </p:sp>
      <p:sp>
        <p:nvSpPr>
          <p:cNvPr id="3" name="Content Placeholder 2">
            <a:extLst>
              <a:ext uri="{FF2B5EF4-FFF2-40B4-BE49-F238E27FC236}">
                <a16:creationId xmlns:a16="http://schemas.microsoft.com/office/drawing/2014/main" id="{03C298B0-B05B-44B9-88FB-745451FDC896}"/>
              </a:ext>
            </a:extLst>
          </p:cNvPr>
          <p:cNvSpPr>
            <a:spLocks noGrp="1"/>
          </p:cNvSpPr>
          <p:nvPr>
            <p:ph idx="1"/>
          </p:nvPr>
        </p:nvSpPr>
        <p:spPr/>
        <p:txBody>
          <a:bodyPr>
            <a:normAutofit lnSpcReduction="10000"/>
          </a:bodyPr>
          <a:lstStyle/>
          <a:p>
            <a:r>
              <a:rPr lang="en-US" dirty="0"/>
              <a:t>Start with end-to-end tests </a:t>
            </a:r>
            <a:br>
              <a:rPr lang="en-US" dirty="0"/>
            </a:br>
            <a:r>
              <a:rPr lang="en-US" dirty="0"/>
              <a:t>and system tests</a:t>
            </a:r>
            <a:br>
              <a:rPr lang="en-US" dirty="0"/>
            </a:br>
            <a:endParaRPr lang="en-US" dirty="0"/>
          </a:p>
          <a:p>
            <a:r>
              <a:rPr lang="en-US" dirty="0"/>
              <a:t>More end to end tests than others</a:t>
            </a:r>
            <a:br>
              <a:rPr lang="en-US" dirty="0"/>
            </a:br>
            <a:endParaRPr lang="en-US" dirty="0"/>
          </a:p>
          <a:p>
            <a:r>
              <a:rPr lang="en-US" dirty="0"/>
              <a:t>Start with non deterministic tests</a:t>
            </a:r>
            <a:br>
              <a:rPr lang="en-US" dirty="0"/>
            </a:br>
            <a:endParaRPr lang="en-US" dirty="0"/>
          </a:p>
          <a:p>
            <a:r>
              <a:rPr lang="en-US" dirty="0"/>
              <a:t>Sometimes manual performance tests</a:t>
            </a:r>
            <a:br>
              <a:rPr lang="en-US" dirty="0"/>
            </a:br>
            <a:endParaRPr lang="en-US" dirty="0"/>
          </a:p>
          <a:p>
            <a:r>
              <a:rPr lang="en-US" dirty="0"/>
              <a:t>No  Unit Tests at all!</a:t>
            </a:r>
          </a:p>
        </p:txBody>
      </p:sp>
      <p:grpSp>
        <p:nvGrpSpPr>
          <p:cNvPr id="6" name="Group 5">
            <a:extLst>
              <a:ext uri="{FF2B5EF4-FFF2-40B4-BE49-F238E27FC236}">
                <a16:creationId xmlns:a16="http://schemas.microsoft.com/office/drawing/2014/main" id="{EEB78190-39F1-4383-BE1B-E8F5C56F997C}"/>
              </a:ext>
            </a:extLst>
          </p:cNvPr>
          <p:cNvGrpSpPr/>
          <p:nvPr/>
        </p:nvGrpSpPr>
        <p:grpSpPr>
          <a:xfrm>
            <a:off x="7644855" y="1605106"/>
            <a:ext cx="2857009" cy="828062"/>
            <a:chOff x="2319358" y="2221246"/>
            <a:chExt cx="2860933" cy="828062"/>
          </a:xfrm>
        </p:grpSpPr>
        <p:sp>
          <p:nvSpPr>
            <p:cNvPr id="4" name="Rectangle 3">
              <a:extLst>
                <a:ext uri="{FF2B5EF4-FFF2-40B4-BE49-F238E27FC236}">
                  <a16:creationId xmlns:a16="http://schemas.microsoft.com/office/drawing/2014/main" id="{87EBC2A7-719B-4B41-9F38-133C7DDA94A9}"/>
                </a:ext>
              </a:extLst>
            </p:cNvPr>
            <p:cNvSpPr/>
            <p:nvPr/>
          </p:nvSpPr>
          <p:spPr>
            <a:xfrm>
              <a:off x="2319358" y="2221246"/>
              <a:ext cx="1059605" cy="828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a:t>
              </a:r>
            </a:p>
          </p:txBody>
        </p:sp>
        <p:sp>
          <p:nvSpPr>
            <p:cNvPr id="5" name="Arrow: Right 4">
              <a:extLst>
                <a:ext uri="{FF2B5EF4-FFF2-40B4-BE49-F238E27FC236}">
                  <a16:creationId xmlns:a16="http://schemas.microsoft.com/office/drawing/2014/main" id="{4F710B77-F1FA-42A6-91F2-CE3348854849}"/>
                </a:ext>
              </a:extLst>
            </p:cNvPr>
            <p:cNvSpPr/>
            <p:nvPr/>
          </p:nvSpPr>
          <p:spPr>
            <a:xfrm>
              <a:off x="3575185" y="2359583"/>
              <a:ext cx="1605106" cy="55138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Compiles</a:t>
              </a:r>
            </a:p>
          </p:txBody>
        </p:sp>
      </p:grpSp>
      <p:sp>
        <p:nvSpPr>
          <p:cNvPr id="7" name="Smiley Face 6">
            <a:extLst>
              <a:ext uri="{FF2B5EF4-FFF2-40B4-BE49-F238E27FC236}">
                <a16:creationId xmlns:a16="http://schemas.microsoft.com/office/drawing/2014/main" id="{FF8D0E9A-E898-406F-A79F-72405EAA82EC}"/>
              </a:ext>
            </a:extLst>
          </p:cNvPr>
          <p:cNvSpPr/>
          <p:nvPr/>
        </p:nvSpPr>
        <p:spPr>
          <a:xfrm>
            <a:off x="10756955" y="1518768"/>
            <a:ext cx="914400" cy="914400"/>
          </a:xfrm>
          <a:prstGeom prst="smileyFac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6700B21-A2B2-4408-B567-E4D02B192C77}"/>
              </a:ext>
            </a:extLst>
          </p:cNvPr>
          <p:cNvSpPr/>
          <p:nvPr/>
        </p:nvSpPr>
        <p:spPr>
          <a:xfrm>
            <a:off x="7347322" y="2995463"/>
            <a:ext cx="1058153" cy="828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a:t>
            </a:r>
          </a:p>
        </p:txBody>
      </p:sp>
      <p:sp>
        <p:nvSpPr>
          <p:cNvPr id="10" name="Arrow: Right 9">
            <a:extLst>
              <a:ext uri="{FF2B5EF4-FFF2-40B4-BE49-F238E27FC236}">
                <a16:creationId xmlns:a16="http://schemas.microsoft.com/office/drawing/2014/main" id="{E28E8536-6F2A-42A4-BB71-A3CD36C33BB7}"/>
              </a:ext>
            </a:extLst>
          </p:cNvPr>
          <p:cNvSpPr/>
          <p:nvPr/>
        </p:nvSpPr>
        <p:spPr>
          <a:xfrm>
            <a:off x="8668969" y="2909125"/>
            <a:ext cx="1922164" cy="55138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Compiles here</a:t>
            </a:r>
          </a:p>
        </p:txBody>
      </p:sp>
      <p:sp>
        <p:nvSpPr>
          <p:cNvPr id="12" name="Arrow: Right 11">
            <a:extLst>
              <a:ext uri="{FF2B5EF4-FFF2-40B4-BE49-F238E27FC236}">
                <a16:creationId xmlns:a16="http://schemas.microsoft.com/office/drawing/2014/main" id="{76F7D744-426B-4543-82CC-6F550C236162}"/>
              </a:ext>
            </a:extLst>
          </p:cNvPr>
          <p:cNvSpPr/>
          <p:nvPr/>
        </p:nvSpPr>
        <p:spPr>
          <a:xfrm>
            <a:off x="8668969" y="3319755"/>
            <a:ext cx="1922165" cy="55138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Compiles there</a:t>
            </a:r>
          </a:p>
        </p:txBody>
      </p:sp>
      <p:sp>
        <p:nvSpPr>
          <p:cNvPr id="14" name="Smiley Face 13">
            <a:extLst>
              <a:ext uri="{FF2B5EF4-FFF2-40B4-BE49-F238E27FC236}">
                <a16:creationId xmlns:a16="http://schemas.microsoft.com/office/drawing/2014/main" id="{56C116C5-022B-441B-97F9-8234E2CE0017}"/>
              </a:ext>
            </a:extLst>
          </p:cNvPr>
          <p:cNvSpPr/>
          <p:nvPr/>
        </p:nvSpPr>
        <p:spPr>
          <a:xfrm>
            <a:off x="10756955" y="2909125"/>
            <a:ext cx="914400" cy="914400"/>
          </a:xfrm>
          <a:prstGeom prst="smileyFac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04A1F78-C20E-44CF-976D-72FADF5F736E}"/>
              </a:ext>
            </a:extLst>
          </p:cNvPr>
          <p:cNvSpPr/>
          <p:nvPr/>
        </p:nvSpPr>
        <p:spPr>
          <a:xfrm>
            <a:off x="7347322" y="4329879"/>
            <a:ext cx="1058153" cy="828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a:t>
            </a:r>
          </a:p>
        </p:txBody>
      </p:sp>
      <p:sp>
        <p:nvSpPr>
          <p:cNvPr id="18" name="Arrow: Right 17">
            <a:extLst>
              <a:ext uri="{FF2B5EF4-FFF2-40B4-BE49-F238E27FC236}">
                <a16:creationId xmlns:a16="http://schemas.microsoft.com/office/drawing/2014/main" id="{EE92D652-65D0-4152-9D7A-407A89AD7F6D}"/>
              </a:ext>
            </a:extLst>
          </p:cNvPr>
          <p:cNvSpPr/>
          <p:nvPr/>
        </p:nvSpPr>
        <p:spPr>
          <a:xfrm>
            <a:off x="8668969" y="4243541"/>
            <a:ext cx="1922164" cy="55138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Compiles</a:t>
            </a:r>
          </a:p>
        </p:txBody>
      </p:sp>
      <p:sp>
        <p:nvSpPr>
          <p:cNvPr id="20" name="Arrow: Right 19">
            <a:extLst>
              <a:ext uri="{FF2B5EF4-FFF2-40B4-BE49-F238E27FC236}">
                <a16:creationId xmlns:a16="http://schemas.microsoft.com/office/drawing/2014/main" id="{A1580982-481F-47B5-8EBE-9FD36D5D1952}"/>
              </a:ext>
            </a:extLst>
          </p:cNvPr>
          <p:cNvSpPr/>
          <p:nvPr/>
        </p:nvSpPr>
        <p:spPr>
          <a:xfrm>
            <a:off x="8668969" y="4654171"/>
            <a:ext cx="1922165" cy="55138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Produces plots</a:t>
            </a:r>
          </a:p>
        </p:txBody>
      </p:sp>
      <p:sp>
        <p:nvSpPr>
          <p:cNvPr id="22" name="Smiley Face 21">
            <a:extLst>
              <a:ext uri="{FF2B5EF4-FFF2-40B4-BE49-F238E27FC236}">
                <a16:creationId xmlns:a16="http://schemas.microsoft.com/office/drawing/2014/main" id="{1E4E4FB6-4000-4885-897C-705668BC8179}"/>
              </a:ext>
            </a:extLst>
          </p:cNvPr>
          <p:cNvSpPr/>
          <p:nvPr/>
        </p:nvSpPr>
        <p:spPr>
          <a:xfrm>
            <a:off x="10756955" y="4243541"/>
            <a:ext cx="914400" cy="914400"/>
          </a:xfrm>
          <a:prstGeom prst="smileyFac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89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430FE-6C22-406B-A35B-C60B8C7546C8}"/>
              </a:ext>
            </a:extLst>
          </p:cNvPr>
          <p:cNvSpPr>
            <a:spLocks noGrp="1"/>
          </p:cNvSpPr>
          <p:nvPr>
            <p:ph type="title"/>
          </p:nvPr>
        </p:nvSpPr>
        <p:spPr/>
        <p:txBody>
          <a:bodyPr/>
          <a:lstStyle/>
          <a:p>
            <a:r>
              <a:rPr lang="en-US" dirty="0"/>
              <a:t>Inversed tests pyramid</a:t>
            </a:r>
          </a:p>
        </p:txBody>
      </p:sp>
      <p:pic>
        <p:nvPicPr>
          <p:cNvPr id="5" name="Picture 4">
            <a:extLst>
              <a:ext uri="{FF2B5EF4-FFF2-40B4-BE49-F238E27FC236}">
                <a16:creationId xmlns:a16="http://schemas.microsoft.com/office/drawing/2014/main" id="{EB16A39A-735E-4839-869D-8EAC23310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465" y="2394760"/>
            <a:ext cx="4762500" cy="3190875"/>
          </a:xfrm>
          <a:prstGeom prst="rect">
            <a:avLst/>
          </a:prstGeom>
        </p:spPr>
      </p:pic>
    </p:spTree>
    <p:extLst>
      <p:ext uri="{BB962C8B-B14F-4D97-AF65-F5344CB8AC3E}">
        <p14:creationId xmlns:p14="http://schemas.microsoft.com/office/powerpoint/2010/main" val="606713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8EC9-26BF-4EC0-8905-8D7E3B43CE00}"/>
              </a:ext>
            </a:extLst>
          </p:cNvPr>
          <p:cNvSpPr>
            <a:spLocks noGrp="1"/>
          </p:cNvSpPr>
          <p:nvPr>
            <p:ph type="title"/>
          </p:nvPr>
        </p:nvSpPr>
        <p:spPr/>
        <p:txBody>
          <a:bodyPr/>
          <a:lstStyle/>
          <a:p>
            <a:r>
              <a:rPr lang="en-US" dirty="0"/>
              <a:t>CI &amp; CD with code review</a:t>
            </a:r>
          </a:p>
        </p:txBody>
      </p:sp>
      <p:pic>
        <p:nvPicPr>
          <p:cNvPr id="4" name="Picture 3">
            <a:extLst>
              <a:ext uri="{FF2B5EF4-FFF2-40B4-BE49-F238E27FC236}">
                <a16:creationId xmlns:a16="http://schemas.microsoft.com/office/drawing/2014/main" id="{70655A8A-1F63-4008-B6FC-4655878B6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603" y="1663216"/>
            <a:ext cx="7652284" cy="4093972"/>
          </a:xfrm>
          <a:prstGeom prst="rect">
            <a:avLst/>
          </a:prstGeom>
        </p:spPr>
      </p:pic>
    </p:spTree>
    <p:extLst>
      <p:ext uri="{BB962C8B-B14F-4D97-AF65-F5344CB8AC3E}">
        <p14:creationId xmlns:p14="http://schemas.microsoft.com/office/powerpoint/2010/main" val="944334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3929-5729-42CB-837D-9B3ACD03967F}"/>
              </a:ext>
            </a:extLst>
          </p:cNvPr>
          <p:cNvSpPr>
            <a:spLocks noGrp="1"/>
          </p:cNvSpPr>
          <p:nvPr>
            <p:ph type="title"/>
          </p:nvPr>
        </p:nvSpPr>
        <p:spPr/>
        <p:txBody>
          <a:bodyPr/>
          <a:lstStyle/>
          <a:p>
            <a:r>
              <a:rPr lang="en-US" dirty="0"/>
              <a:t>Different CI strategies</a:t>
            </a:r>
          </a:p>
        </p:txBody>
      </p:sp>
      <p:pic>
        <p:nvPicPr>
          <p:cNvPr id="5" name="Picture 4">
            <a:extLst>
              <a:ext uri="{FF2B5EF4-FFF2-40B4-BE49-F238E27FC236}">
                <a16:creationId xmlns:a16="http://schemas.microsoft.com/office/drawing/2014/main" id="{BAA40167-821E-4AF7-A8E6-17DFC08215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709" y="1650998"/>
            <a:ext cx="11878569" cy="3556004"/>
          </a:xfrm>
          <a:prstGeom prst="rect">
            <a:avLst/>
          </a:prstGeom>
        </p:spPr>
      </p:pic>
    </p:spTree>
    <p:extLst>
      <p:ext uri="{BB962C8B-B14F-4D97-AF65-F5344CB8AC3E}">
        <p14:creationId xmlns:p14="http://schemas.microsoft.com/office/powerpoint/2010/main" val="4171933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89615-4BBA-4E7B-A30C-28153DA6918D}"/>
              </a:ext>
            </a:extLst>
          </p:cNvPr>
          <p:cNvSpPr>
            <a:spLocks noGrp="1"/>
          </p:cNvSpPr>
          <p:nvPr>
            <p:ph type="title"/>
          </p:nvPr>
        </p:nvSpPr>
        <p:spPr/>
        <p:txBody>
          <a:bodyPr/>
          <a:lstStyle/>
          <a:p>
            <a:r>
              <a:rPr lang="en-US" dirty="0" err="1"/>
              <a:t>ESCalate</a:t>
            </a:r>
            <a:r>
              <a:rPr lang="en-US" dirty="0"/>
              <a:t> CI/CD</a:t>
            </a:r>
          </a:p>
        </p:txBody>
      </p:sp>
      <p:pic>
        <p:nvPicPr>
          <p:cNvPr id="2050" name="Picture 2">
            <a:extLst>
              <a:ext uri="{FF2B5EF4-FFF2-40B4-BE49-F238E27FC236}">
                <a16:creationId xmlns:a16="http://schemas.microsoft.com/office/drawing/2014/main" id="{C9FCF7EC-95EB-4BF8-8DDE-BBF6138B03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311" y="1888673"/>
            <a:ext cx="3414591" cy="29374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74E0D63-45B5-475D-AAAD-26DD06BF4498}"/>
              </a:ext>
            </a:extLst>
          </p:cNvPr>
          <p:cNvSpPr/>
          <p:nvPr/>
        </p:nvSpPr>
        <p:spPr>
          <a:xfrm>
            <a:off x="1782946" y="2393987"/>
            <a:ext cx="1613609" cy="37084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push to master</a:t>
            </a:r>
          </a:p>
        </p:txBody>
      </p:sp>
      <p:grpSp>
        <p:nvGrpSpPr>
          <p:cNvPr id="31" name="Group 30">
            <a:extLst>
              <a:ext uri="{FF2B5EF4-FFF2-40B4-BE49-F238E27FC236}">
                <a16:creationId xmlns:a16="http://schemas.microsoft.com/office/drawing/2014/main" id="{01E773B6-7668-4734-9589-1F53A941C75A}"/>
              </a:ext>
            </a:extLst>
          </p:cNvPr>
          <p:cNvGrpSpPr/>
          <p:nvPr/>
        </p:nvGrpSpPr>
        <p:grpSpPr>
          <a:xfrm>
            <a:off x="568960" y="1987093"/>
            <a:ext cx="4022747" cy="1877220"/>
            <a:chOff x="5333346" y="1959622"/>
            <a:chExt cx="4022747" cy="1877220"/>
          </a:xfrm>
        </p:grpSpPr>
        <p:sp>
          <p:nvSpPr>
            <p:cNvPr id="5" name="Rectangle 4">
              <a:extLst>
                <a:ext uri="{FF2B5EF4-FFF2-40B4-BE49-F238E27FC236}">
                  <a16:creationId xmlns:a16="http://schemas.microsoft.com/office/drawing/2014/main" id="{DD59E544-A72E-483A-8B04-DBD5B1C016A3}"/>
                </a:ext>
              </a:extLst>
            </p:cNvPr>
            <p:cNvSpPr/>
            <p:nvPr/>
          </p:nvSpPr>
          <p:spPr>
            <a:xfrm>
              <a:off x="5333346" y="2631369"/>
              <a:ext cx="918324" cy="533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ejana</a:t>
              </a:r>
              <a:endParaRPr lang="en-US" dirty="0"/>
            </a:p>
          </p:txBody>
        </p:sp>
        <p:cxnSp>
          <p:nvCxnSpPr>
            <p:cNvPr id="9" name="Straight Connector 8">
              <a:extLst>
                <a:ext uri="{FF2B5EF4-FFF2-40B4-BE49-F238E27FC236}">
                  <a16:creationId xmlns:a16="http://schemas.microsoft.com/office/drawing/2014/main" id="{3AA449F5-07DA-49CE-A8FB-D60ED93B0CD7}"/>
                </a:ext>
              </a:extLst>
            </p:cNvPr>
            <p:cNvCxnSpPr>
              <a:cxnSpLocks/>
              <a:stCxn id="5" idx="3"/>
              <a:endCxn id="6" idx="1"/>
            </p:cNvCxnSpPr>
            <p:nvPr/>
          </p:nvCxnSpPr>
          <p:spPr>
            <a:xfrm flipV="1">
              <a:off x="6251670" y="2551939"/>
              <a:ext cx="295662" cy="346294"/>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050B3A9-0CA5-4323-9B9E-930A0864CCA9}"/>
                </a:ext>
              </a:extLst>
            </p:cNvPr>
            <p:cNvSpPr/>
            <p:nvPr/>
          </p:nvSpPr>
          <p:spPr>
            <a:xfrm>
              <a:off x="6590328" y="2979673"/>
              <a:ext cx="1613609" cy="37084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push to tag</a:t>
              </a:r>
            </a:p>
          </p:txBody>
        </p:sp>
        <p:cxnSp>
          <p:nvCxnSpPr>
            <p:cNvPr id="15" name="Straight Connector 14">
              <a:extLst>
                <a:ext uri="{FF2B5EF4-FFF2-40B4-BE49-F238E27FC236}">
                  <a16:creationId xmlns:a16="http://schemas.microsoft.com/office/drawing/2014/main" id="{B0406E5D-48A6-4463-BAFF-E203962B6A46}"/>
                </a:ext>
              </a:extLst>
            </p:cNvPr>
            <p:cNvCxnSpPr>
              <a:cxnSpLocks/>
              <a:stCxn id="5" idx="3"/>
              <a:endCxn id="12" idx="1"/>
            </p:cNvCxnSpPr>
            <p:nvPr/>
          </p:nvCxnSpPr>
          <p:spPr>
            <a:xfrm>
              <a:off x="6251670" y="2898233"/>
              <a:ext cx="338658" cy="266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56FCFAE-D587-488D-92C3-67DEE1905437}"/>
                </a:ext>
              </a:extLst>
            </p:cNvPr>
            <p:cNvCxnSpPr>
              <a:cxnSpLocks/>
            </p:cNvCxnSpPr>
            <p:nvPr/>
          </p:nvCxnSpPr>
          <p:spPr>
            <a:xfrm>
              <a:off x="8160941" y="2579378"/>
              <a:ext cx="2768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2EB7F4E-2758-4EBD-B65D-7CB0E9425149}"/>
                </a:ext>
              </a:extLst>
            </p:cNvPr>
            <p:cNvCxnSpPr/>
            <p:nvPr/>
          </p:nvCxnSpPr>
          <p:spPr>
            <a:xfrm>
              <a:off x="8203938" y="3165096"/>
              <a:ext cx="276828"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14B6285-0ED5-42B5-9089-D2B77FC65880}"/>
                </a:ext>
              </a:extLst>
            </p:cNvPr>
            <p:cNvSpPr/>
            <p:nvPr/>
          </p:nvSpPr>
          <p:spPr>
            <a:xfrm>
              <a:off x="8437769" y="1959622"/>
              <a:ext cx="918324" cy="187722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GitLab CI</a:t>
              </a:r>
              <a:br>
                <a:rPr lang="en-US" dirty="0"/>
              </a:br>
              <a:br>
                <a:rPr lang="en-US" dirty="0"/>
              </a:br>
              <a:r>
                <a:rPr lang="en-US" dirty="0"/>
                <a:t>Build</a:t>
              </a:r>
              <a:br>
                <a:rPr lang="en-US" dirty="0"/>
              </a:br>
              <a:r>
                <a:rPr lang="en-US" dirty="0" err="1"/>
                <a:t>Uint</a:t>
              </a:r>
              <a:r>
                <a:rPr lang="en-US" dirty="0"/>
                <a:t> tests</a:t>
              </a:r>
            </a:p>
          </p:txBody>
        </p:sp>
      </p:grpSp>
      <p:sp>
        <p:nvSpPr>
          <p:cNvPr id="28" name="Rectangle 27">
            <a:extLst>
              <a:ext uri="{FF2B5EF4-FFF2-40B4-BE49-F238E27FC236}">
                <a16:creationId xmlns:a16="http://schemas.microsoft.com/office/drawing/2014/main" id="{F22911EF-75DC-414C-A7F0-386105857706}"/>
              </a:ext>
            </a:extLst>
          </p:cNvPr>
          <p:cNvSpPr/>
          <p:nvPr/>
        </p:nvSpPr>
        <p:spPr>
          <a:xfrm>
            <a:off x="5121425" y="2911011"/>
            <a:ext cx="1169490" cy="70247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Change in </a:t>
            </a:r>
            <a:r>
              <a:rPr lang="en-US" dirty="0" err="1"/>
              <a:t>eic-spack</a:t>
            </a:r>
            <a:endParaRPr lang="en-US" dirty="0"/>
          </a:p>
        </p:txBody>
      </p:sp>
      <p:sp>
        <p:nvSpPr>
          <p:cNvPr id="29" name="Rectangle 28">
            <a:extLst>
              <a:ext uri="{FF2B5EF4-FFF2-40B4-BE49-F238E27FC236}">
                <a16:creationId xmlns:a16="http://schemas.microsoft.com/office/drawing/2014/main" id="{9A06122C-0183-44C0-BD68-17C5F9E1F2A4}"/>
              </a:ext>
            </a:extLst>
          </p:cNvPr>
          <p:cNvSpPr/>
          <p:nvPr/>
        </p:nvSpPr>
        <p:spPr>
          <a:xfrm>
            <a:off x="5121425" y="3992301"/>
            <a:ext cx="1169491" cy="83198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Delivery to CVMFS</a:t>
            </a:r>
          </a:p>
        </p:txBody>
      </p:sp>
      <p:sp>
        <p:nvSpPr>
          <p:cNvPr id="33" name="Rectangle 32">
            <a:extLst>
              <a:ext uri="{FF2B5EF4-FFF2-40B4-BE49-F238E27FC236}">
                <a16:creationId xmlns:a16="http://schemas.microsoft.com/office/drawing/2014/main" id="{857AAAAF-7969-47F7-A700-2333DC610698}"/>
              </a:ext>
            </a:extLst>
          </p:cNvPr>
          <p:cNvSpPr/>
          <p:nvPr/>
        </p:nvSpPr>
        <p:spPr>
          <a:xfrm>
            <a:off x="6705270" y="2579409"/>
            <a:ext cx="1169490" cy="7024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Update container</a:t>
            </a:r>
          </a:p>
        </p:txBody>
      </p:sp>
      <p:cxnSp>
        <p:nvCxnSpPr>
          <p:cNvPr id="36" name="Straight Connector 35">
            <a:extLst>
              <a:ext uri="{FF2B5EF4-FFF2-40B4-BE49-F238E27FC236}">
                <a16:creationId xmlns:a16="http://schemas.microsoft.com/office/drawing/2014/main" id="{CB7A3111-5878-448F-9B1E-12D9A47DBEF6}"/>
              </a:ext>
            </a:extLst>
          </p:cNvPr>
          <p:cNvCxnSpPr>
            <a:cxnSpLocks/>
            <a:endCxn id="28" idx="1"/>
          </p:cNvCxnSpPr>
          <p:nvPr/>
        </p:nvCxnSpPr>
        <p:spPr>
          <a:xfrm>
            <a:off x="4591707" y="3262251"/>
            <a:ext cx="5297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3BE297C-E54D-4C2F-9B43-73464DDDE2F1}"/>
              </a:ext>
            </a:extLst>
          </p:cNvPr>
          <p:cNvCxnSpPr>
            <a:cxnSpLocks/>
            <a:stCxn id="28" idx="3"/>
            <a:endCxn id="33" idx="1"/>
          </p:cNvCxnSpPr>
          <p:nvPr/>
        </p:nvCxnSpPr>
        <p:spPr>
          <a:xfrm flipV="1">
            <a:off x="6290915" y="2930649"/>
            <a:ext cx="414355" cy="3316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745E864-AF3C-48D8-BA7C-6F545D9129DF}"/>
              </a:ext>
            </a:extLst>
          </p:cNvPr>
          <p:cNvCxnSpPr>
            <a:cxnSpLocks/>
            <a:stCxn id="28" idx="2"/>
            <a:endCxn id="29" idx="0"/>
          </p:cNvCxnSpPr>
          <p:nvPr/>
        </p:nvCxnSpPr>
        <p:spPr>
          <a:xfrm>
            <a:off x="5706170" y="3613490"/>
            <a:ext cx="1" cy="378811"/>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07EB605-34BC-4EBA-805E-0A83ABB6B72B}"/>
              </a:ext>
            </a:extLst>
          </p:cNvPr>
          <p:cNvSpPr txBox="1"/>
          <p:nvPr/>
        </p:nvSpPr>
        <p:spPr>
          <a:xfrm>
            <a:off x="2111362" y="4878108"/>
            <a:ext cx="1240596" cy="369332"/>
          </a:xfrm>
          <a:prstGeom prst="rect">
            <a:avLst/>
          </a:prstGeom>
          <a:noFill/>
        </p:spPr>
        <p:txBody>
          <a:bodyPr wrap="none" rtlCol="0">
            <a:spAutoFit/>
          </a:bodyPr>
          <a:lstStyle/>
          <a:p>
            <a:r>
              <a:rPr lang="en-US" dirty="0"/>
              <a:t>Automated</a:t>
            </a:r>
          </a:p>
        </p:txBody>
      </p:sp>
      <p:sp>
        <p:nvSpPr>
          <p:cNvPr id="45" name="TextBox 44">
            <a:extLst>
              <a:ext uri="{FF2B5EF4-FFF2-40B4-BE49-F238E27FC236}">
                <a16:creationId xmlns:a16="http://schemas.microsoft.com/office/drawing/2014/main" id="{45F69112-9B3A-492A-865F-E65B22FEA5E3}"/>
              </a:ext>
            </a:extLst>
          </p:cNvPr>
          <p:cNvSpPr txBox="1"/>
          <p:nvPr/>
        </p:nvSpPr>
        <p:spPr>
          <a:xfrm>
            <a:off x="5196395" y="4987036"/>
            <a:ext cx="899605" cy="369332"/>
          </a:xfrm>
          <a:prstGeom prst="rect">
            <a:avLst/>
          </a:prstGeom>
          <a:noFill/>
        </p:spPr>
        <p:txBody>
          <a:bodyPr wrap="none" rtlCol="0">
            <a:spAutoFit/>
          </a:bodyPr>
          <a:lstStyle/>
          <a:p>
            <a:r>
              <a:rPr lang="en-US" dirty="0"/>
              <a:t>Manual</a:t>
            </a:r>
          </a:p>
        </p:txBody>
      </p:sp>
      <p:cxnSp>
        <p:nvCxnSpPr>
          <p:cNvPr id="48" name="Straight Connector 47">
            <a:extLst>
              <a:ext uri="{FF2B5EF4-FFF2-40B4-BE49-F238E27FC236}">
                <a16:creationId xmlns:a16="http://schemas.microsoft.com/office/drawing/2014/main" id="{1853575D-E2D8-4D03-8B1B-9E3F634F9EC3}"/>
              </a:ext>
            </a:extLst>
          </p:cNvPr>
          <p:cNvCxnSpPr>
            <a:cxnSpLocks/>
            <a:stCxn id="33" idx="3"/>
          </p:cNvCxnSpPr>
          <p:nvPr/>
        </p:nvCxnSpPr>
        <p:spPr>
          <a:xfrm flipV="1">
            <a:off x="7874760" y="2295811"/>
            <a:ext cx="443550" cy="634838"/>
          </a:xfrm>
          <a:prstGeom prst="line">
            <a:avLst/>
          </a:prstGeom>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A3138D9B-C3E9-4B58-BAFC-F4BC4C957A77}"/>
              </a:ext>
            </a:extLst>
          </p:cNvPr>
          <p:cNvSpPr txBox="1"/>
          <p:nvPr/>
        </p:nvSpPr>
        <p:spPr>
          <a:xfrm>
            <a:off x="9405308" y="4944170"/>
            <a:ext cx="1240596" cy="369332"/>
          </a:xfrm>
          <a:prstGeom prst="rect">
            <a:avLst/>
          </a:prstGeom>
          <a:noFill/>
        </p:spPr>
        <p:txBody>
          <a:bodyPr wrap="none" rtlCol="0">
            <a:spAutoFit/>
          </a:bodyPr>
          <a:lstStyle/>
          <a:p>
            <a:r>
              <a:rPr lang="en-US" dirty="0"/>
              <a:t>Automated</a:t>
            </a:r>
          </a:p>
        </p:txBody>
      </p:sp>
    </p:spTree>
    <p:extLst>
      <p:ext uri="{BB962C8B-B14F-4D97-AF65-F5344CB8AC3E}">
        <p14:creationId xmlns:p14="http://schemas.microsoft.com/office/powerpoint/2010/main" val="503847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BE095-E7D9-48DA-869F-26A01D932032}"/>
              </a:ext>
            </a:extLst>
          </p:cNvPr>
          <p:cNvSpPr>
            <a:spLocks noGrp="1"/>
          </p:cNvSpPr>
          <p:nvPr>
            <p:ph type="title"/>
          </p:nvPr>
        </p:nvSpPr>
        <p:spPr>
          <a:xfrm>
            <a:off x="4625471" y="3127948"/>
            <a:ext cx="2941058" cy="1325563"/>
          </a:xfrm>
        </p:spPr>
        <p:txBody>
          <a:bodyPr/>
          <a:lstStyle/>
          <a:p>
            <a:r>
              <a:rPr lang="en-US" dirty="0"/>
              <a:t>Thank you</a:t>
            </a:r>
          </a:p>
        </p:txBody>
      </p:sp>
    </p:spTree>
    <p:extLst>
      <p:ext uri="{BB962C8B-B14F-4D97-AF65-F5344CB8AC3E}">
        <p14:creationId xmlns:p14="http://schemas.microsoft.com/office/powerpoint/2010/main" val="2396398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E518-F730-4244-BE3A-2EFEEBE89F95}"/>
              </a:ext>
            </a:extLst>
          </p:cNvPr>
          <p:cNvSpPr>
            <a:spLocks noGrp="1"/>
          </p:cNvSpPr>
          <p:nvPr>
            <p:ph type="title"/>
          </p:nvPr>
        </p:nvSpPr>
        <p:spPr>
          <a:xfrm>
            <a:off x="838200" y="365125"/>
            <a:ext cx="10515600" cy="1491146"/>
          </a:xfrm>
        </p:spPr>
        <p:txBody>
          <a:bodyPr/>
          <a:lstStyle/>
          <a:p>
            <a:r>
              <a:rPr lang="en-US" dirty="0"/>
              <a:t>What development of software development tries to develop? </a:t>
            </a:r>
          </a:p>
        </p:txBody>
      </p:sp>
      <p:sp>
        <p:nvSpPr>
          <p:cNvPr id="3" name="Content Placeholder 2">
            <a:extLst>
              <a:ext uri="{FF2B5EF4-FFF2-40B4-BE49-F238E27FC236}">
                <a16:creationId xmlns:a16="http://schemas.microsoft.com/office/drawing/2014/main" id="{1028D020-19CF-4960-8A91-DE8659B975C8}"/>
              </a:ext>
            </a:extLst>
          </p:cNvPr>
          <p:cNvSpPr>
            <a:spLocks noGrp="1"/>
          </p:cNvSpPr>
          <p:nvPr>
            <p:ph idx="1"/>
          </p:nvPr>
        </p:nvSpPr>
        <p:spPr>
          <a:xfrm>
            <a:off x="838200" y="5808205"/>
            <a:ext cx="10515600" cy="368757"/>
          </a:xfrm>
        </p:spPr>
        <p:txBody>
          <a:bodyPr>
            <a:normAutofit fontScale="85000" lnSpcReduction="20000"/>
          </a:bodyPr>
          <a:lstStyle/>
          <a:p>
            <a:r>
              <a:rPr lang="en-US" dirty="0"/>
              <a:t>What is software development about?</a:t>
            </a:r>
          </a:p>
        </p:txBody>
      </p:sp>
      <p:pic>
        <p:nvPicPr>
          <p:cNvPr id="5" name="Picture 4">
            <a:extLst>
              <a:ext uri="{FF2B5EF4-FFF2-40B4-BE49-F238E27FC236}">
                <a16:creationId xmlns:a16="http://schemas.microsoft.com/office/drawing/2014/main" id="{7C63575A-E676-40AB-BFFD-5F1DB876C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134" y="2723577"/>
            <a:ext cx="4409732" cy="2941257"/>
          </a:xfrm>
          <a:prstGeom prst="rect">
            <a:avLst/>
          </a:prstGeom>
        </p:spPr>
      </p:pic>
    </p:spTree>
    <p:extLst>
      <p:ext uri="{BB962C8B-B14F-4D97-AF65-F5344CB8AC3E}">
        <p14:creationId xmlns:p14="http://schemas.microsoft.com/office/powerpoint/2010/main" val="612923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ADF25-5E9B-47C2-910E-791CC229992A}"/>
              </a:ext>
            </a:extLst>
          </p:cNvPr>
          <p:cNvSpPr>
            <a:spLocks noGrp="1"/>
          </p:cNvSpPr>
          <p:nvPr>
            <p:ph type="title"/>
          </p:nvPr>
        </p:nvSpPr>
        <p:spPr/>
        <p:txBody>
          <a:bodyPr/>
          <a:lstStyle/>
          <a:p>
            <a:r>
              <a:rPr lang="en-US" dirty="0"/>
              <a:t>Only two problems to fight with</a:t>
            </a:r>
          </a:p>
        </p:txBody>
      </p:sp>
      <p:sp>
        <p:nvSpPr>
          <p:cNvPr id="3" name="Content Placeholder 2">
            <a:extLst>
              <a:ext uri="{FF2B5EF4-FFF2-40B4-BE49-F238E27FC236}">
                <a16:creationId xmlns:a16="http://schemas.microsoft.com/office/drawing/2014/main" id="{7327E06F-79D3-4D55-AA23-336C5F6762AC}"/>
              </a:ext>
            </a:extLst>
          </p:cNvPr>
          <p:cNvSpPr>
            <a:spLocks noGrp="1"/>
          </p:cNvSpPr>
          <p:nvPr>
            <p:ph idx="1"/>
          </p:nvPr>
        </p:nvSpPr>
        <p:spPr>
          <a:xfrm>
            <a:off x="767560" y="1421405"/>
            <a:ext cx="10515600" cy="4351338"/>
          </a:xfrm>
        </p:spPr>
        <p:txBody>
          <a:bodyPr/>
          <a:lstStyle/>
          <a:p>
            <a:r>
              <a:rPr lang="en-US" dirty="0"/>
              <a:t>Humans are not designed to write code</a:t>
            </a:r>
            <a:br>
              <a:rPr lang="en-US" dirty="0"/>
            </a:br>
            <a:br>
              <a:rPr lang="en-US" dirty="0"/>
            </a:br>
            <a:br>
              <a:rPr lang="en-US" dirty="0"/>
            </a:br>
            <a:endParaRPr lang="en-US" dirty="0"/>
          </a:p>
          <a:p>
            <a:endParaRPr lang="en-US" dirty="0"/>
          </a:p>
          <a:p>
            <a:r>
              <a:rPr lang="en-US" dirty="0"/>
              <a:t>Interactions between humans writing software collectively</a:t>
            </a:r>
            <a:br>
              <a:rPr lang="en-US" dirty="0"/>
            </a:br>
            <a:endParaRPr lang="en-US" dirty="0"/>
          </a:p>
        </p:txBody>
      </p:sp>
      <p:pic>
        <p:nvPicPr>
          <p:cNvPr id="6" name="Picture 5">
            <a:extLst>
              <a:ext uri="{FF2B5EF4-FFF2-40B4-BE49-F238E27FC236}">
                <a16:creationId xmlns:a16="http://schemas.microsoft.com/office/drawing/2014/main" id="{C45B89B3-AD0A-4EE6-8DAE-634EF2A67A30}"/>
              </a:ext>
            </a:extLst>
          </p:cNvPr>
          <p:cNvPicPr>
            <a:picLocks noChangeAspect="1"/>
          </p:cNvPicPr>
          <p:nvPr/>
        </p:nvPicPr>
        <p:blipFill>
          <a:blip r:embed="rId2"/>
          <a:stretch>
            <a:fillRect/>
          </a:stretch>
        </p:blipFill>
        <p:spPr>
          <a:xfrm>
            <a:off x="4383771" y="4028664"/>
            <a:ext cx="3424457" cy="1771550"/>
          </a:xfrm>
          <a:prstGeom prst="rect">
            <a:avLst/>
          </a:prstGeom>
        </p:spPr>
      </p:pic>
      <p:pic>
        <p:nvPicPr>
          <p:cNvPr id="10" name="Picture 9">
            <a:extLst>
              <a:ext uri="{FF2B5EF4-FFF2-40B4-BE49-F238E27FC236}">
                <a16:creationId xmlns:a16="http://schemas.microsoft.com/office/drawing/2014/main" id="{ABA288F0-B6ED-422D-8FC3-7265A41C2878}"/>
              </a:ext>
            </a:extLst>
          </p:cNvPr>
          <p:cNvPicPr>
            <a:picLocks noChangeAspect="1"/>
          </p:cNvPicPr>
          <p:nvPr/>
        </p:nvPicPr>
        <p:blipFill>
          <a:blip r:embed="rId3"/>
          <a:stretch>
            <a:fillRect/>
          </a:stretch>
        </p:blipFill>
        <p:spPr>
          <a:xfrm>
            <a:off x="4982445" y="1880729"/>
            <a:ext cx="2085830" cy="1630008"/>
          </a:xfrm>
          <a:prstGeom prst="rect">
            <a:avLst/>
          </a:prstGeom>
        </p:spPr>
      </p:pic>
      <p:sp>
        <p:nvSpPr>
          <p:cNvPr id="11" name="Rectangle 10">
            <a:extLst>
              <a:ext uri="{FF2B5EF4-FFF2-40B4-BE49-F238E27FC236}">
                <a16:creationId xmlns:a16="http://schemas.microsoft.com/office/drawing/2014/main" id="{64354333-53F9-42B0-A0B7-7EE28028C09E}"/>
              </a:ext>
            </a:extLst>
          </p:cNvPr>
          <p:cNvSpPr/>
          <p:nvPr/>
        </p:nvSpPr>
        <p:spPr>
          <a:xfrm>
            <a:off x="4020275" y="5848713"/>
            <a:ext cx="6096000" cy="769441"/>
          </a:xfrm>
          <a:prstGeom prst="rect">
            <a:avLst/>
          </a:prstGeom>
        </p:spPr>
        <p:txBody>
          <a:bodyPr>
            <a:spAutoFit/>
          </a:bodyPr>
          <a:lstStyle/>
          <a:p>
            <a:pPr marL="171450" indent="-171450">
              <a:buFont typeface="Arial" panose="020B0604020202020204" pitchFamily="34" charset="0"/>
              <a:buChar char="•"/>
            </a:pPr>
            <a:r>
              <a:rPr lang="en-US" sz="1100" dirty="0">
                <a:hlinkClick r:id="rId4"/>
              </a:rPr>
              <a:t>Cognitive issues in the process of software development: review and reappraisal 1986</a:t>
            </a:r>
            <a:endParaRPr lang="en-US" sz="1100" dirty="0"/>
          </a:p>
          <a:p>
            <a:pPr marL="171450" indent="-171450">
              <a:buFont typeface="Arial" panose="020B0604020202020204" pitchFamily="34" charset="0"/>
              <a:buChar char="•"/>
            </a:pPr>
            <a:r>
              <a:rPr lang="en-US" sz="1100" dirty="0">
                <a:hlinkClick r:id="rId5"/>
              </a:rPr>
              <a:t>Human cognition in programming 1990</a:t>
            </a:r>
            <a:endParaRPr lang="en-US" sz="1100" dirty="0"/>
          </a:p>
          <a:p>
            <a:pPr marL="171450" indent="-171450">
              <a:buFont typeface="Arial" panose="020B0604020202020204" pitchFamily="34" charset="0"/>
              <a:buChar char="•"/>
            </a:pPr>
            <a:r>
              <a:rPr lang="en-US" sz="1100" dirty="0" err="1">
                <a:hlinkClick r:id="rId6"/>
              </a:rPr>
              <a:t>CognitiveBiasesinSoftwareEngineering:ASystematicMappingStudy</a:t>
            </a:r>
            <a:r>
              <a:rPr lang="en-US" sz="1100" dirty="0">
                <a:hlinkClick r:id="rId6"/>
              </a:rPr>
              <a:t> 2018</a:t>
            </a:r>
            <a:endParaRPr lang="en-US" sz="800" dirty="0"/>
          </a:p>
          <a:p>
            <a:pPr marL="171450" indent="-171450">
              <a:buFont typeface="Arial" panose="020B0604020202020204" pitchFamily="34" charset="0"/>
              <a:buChar char="•"/>
            </a:pPr>
            <a:endParaRPr lang="en-US" sz="1100" dirty="0"/>
          </a:p>
        </p:txBody>
      </p:sp>
    </p:spTree>
    <p:extLst>
      <p:ext uri="{BB962C8B-B14F-4D97-AF65-F5344CB8AC3E}">
        <p14:creationId xmlns:p14="http://schemas.microsoft.com/office/powerpoint/2010/main" val="1232312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1572F66-2841-4E48-8C1D-B28B1CBC1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2081" y="4270128"/>
            <a:ext cx="2727175" cy="1431767"/>
          </a:xfrm>
          <a:prstGeom prst="rect">
            <a:avLst/>
          </a:prstGeom>
        </p:spPr>
      </p:pic>
      <p:sp>
        <p:nvSpPr>
          <p:cNvPr id="2" name="Title 1">
            <a:extLst>
              <a:ext uri="{FF2B5EF4-FFF2-40B4-BE49-F238E27FC236}">
                <a16:creationId xmlns:a16="http://schemas.microsoft.com/office/drawing/2014/main" id="{BF36ACED-9D44-46D9-89C5-B8353738A58F}"/>
              </a:ext>
            </a:extLst>
          </p:cNvPr>
          <p:cNvSpPr>
            <a:spLocks noGrp="1"/>
          </p:cNvSpPr>
          <p:nvPr>
            <p:ph type="title"/>
          </p:nvPr>
        </p:nvSpPr>
        <p:spPr/>
        <p:txBody>
          <a:bodyPr/>
          <a:lstStyle/>
          <a:p>
            <a:r>
              <a:rPr lang="en-US" dirty="0"/>
              <a:t>Two things to optimize</a:t>
            </a:r>
          </a:p>
        </p:txBody>
      </p:sp>
      <p:sp>
        <p:nvSpPr>
          <p:cNvPr id="3" name="Content Placeholder 2">
            <a:extLst>
              <a:ext uri="{FF2B5EF4-FFF2-40B4-BE49-F238E27FC236}">
                <a16:creationId xmlns:a16="http://schemas.microsoft.com/office/drawing/2014/main" id="{534C0F16-C03B-440D-9332-10E66548529C}"/>
              </a:ext>
            </a:extLst>
          </p:cNvPr>
          <p:cNvSpPr>
            <a:spLocks noGrp="1"/>
          </p:cNvSpPr>
          <p:nvPr>
            <p:ph idx="1"/>
          </p:nvPr>
        </p:nvSpPr>
        <p:spPr/>
        <p:txBody>
          <a:bodyPr/>
          <a:lstStyle/>
          <a:p>
            <a:r>
              <a:rPr lang="en-US" dirty="0"/>
              <a:t>The performance of a single developer</a:t>
            </a:r>
            <a:br>
              <a:rPr lang="en-US" dirty="0"/>
            </a:br>
            <a:br>
              <a:rPr lang="en-US" dirty="0"/>
            </a:br>
            <a:br>
              <a:rPr lang="en-US" dirty="0"/>
            </a:br>
            <a:br>
              <a:rPr lang="en-US" dirty="0"/>
            </a:br>
            <a:br>
              <a:rPr lang="en-US" dirty="0"/>
            </a:br>
            <a:endParaRPr lang="en-US" dirty="0"/>
          </a:p>
          <a:p>
            <a:r>
              <a:rPr lang="en-US" dirty="0"/>
              <a:t>The performance of a team</a:t>
            </a:r>
          </a:p>
        </p:txBody>
      </p:sp>
      <p:pic>
        <p:nvPicPr>
          <p:cNvPr id="5" name="Picture 4">
            <a:extLst>
              <a:ext uri="{FF2B5EF4-FFF2-40B4-BE49-F238E27FC236}">
                <a16:creationId xmlns:a16="http://schemas.microsoft.com/office/drawing/2014/main" id="{95A0936A-B697-42F4-A1B7-85CFF57ADA8C}"/>
              </a:ext>
            </a:extLst>
          </p:cNvPr>
          <p:cNvPicPr>
            <a:picLocks noChangeAspect="1"/>
          </p:cNvPicPr>
          <p:nvPr/>
        </p:nvPicPr>
        <p:blipFill>
          <a:blip r:embed="rId3"/>
          <a:stretch>
            <a:fillRect/>
          </a:stretch>
        </p:blipFill>
        <p:spPr>
          <a:xfrm rot="20029250">
            <a:off x="7578715" y="610716"/>
            <a:ext cx="2359653" cy="1596359"/>
          </a:xfrm>
          <a:prstGeom prst="rect">
            <a:avLst/>
          </a:prstGeom>
        </p:spPr>
      </p:pic>
      <p:pic>
        <p:nvPicPr>
          <p:cNvPr id="7" name="Picture 6">
            <a:extLst>
              <a:ext uri="{FF2B5EF4-FFF2-40B4-BE49-F238E27FC236}">
                <a16:creationId xmlns:a16="http://schemas.microsoft.com/office/drawing/2014/main" id="{86FF119E-10C8-40E0-9C39-52541DE60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693">
            <a:off x="5865876" y="2450680"/>
            <a:ext cx="2473608" cy="1683742"/>
          </a:xfrm>
          <a:prstGeom prst="rect">
            <a:avLst/>
          </a:prstGeom>
        </p:spPr>
      </p:pic>
      <p:pic>
        <p:nvPicPr>
          <p:cNvPr id="9" name="Picture 8">
            <a:extLst>
              <a:ext uri="{FF2B5EF4-FFF2-40B4-BE49-F238E27FC236}">
                <a16:creationId xmlns:a16="http://schemas.microsoft.com/office/drawing/2014/main" id="{03E24433-A8AB-45B3-8DBF-EAA5283C8D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7758">
            <a:off x="8559256" y="2672561"/>
            <a:ext cx="2031080" cy="1016236"/>
          </a:xfrm>
          <a:prstGeom prst="rect">
            <a:avLst/>
          </a:prstGeom>
        </p:spPr>
      </p:pic>
      <p:pic>
        <p:nvPicPr>
          <p:cNvPr id="13" name="Picture 12">
            <a:extLst>
              <a:ext uri="{FF2B5EF4-FFF2-40B4-BE49-F238E27FC236}">
                <a16:creationId xmlns:a16="http://schemas.microsoft.com/office/drawing/2014/main" id="{85DEE180-7EC0-4E65-9A0C-5F2F590721D3}"/>
              </a:ext>
            </a:extLst>
          </p:cNvPr>
          <p:cNvPicPr>
            <a:picLocks noChangeAspect="1"/>
          </p:cNvPicPr>
          <p:nvPr/>
        </p:nvPicPr>
        <p:blipFill>
          <a:blip r:embed="rId6"/>
          <a:stretch>
            <a:fillRect/>
          </a:stretch>
        </p:blipFill>
        <p:spPr>
          <a:xfrm rot="21447486">
            <a:off x="3588806" y="4930404"/>
            <a:ext cx="2228272" cy="1656807"/>
          </a:xfrm>
          <a:prstGeom prst="rect">
            <a:avLst/>
          </a:prstGeom>
        </p:spPr>
      </p:pic>
      <p:pic>
        <p:nvPicPr>
          <p:cNvPr id="18" name="Picture 17">
            <a:extLst>
              <a:ext uri="{FF2B5EF4-FFF2-40B4-BE49-F238E27FC236}">
                <a16:creationId xmlns:a16="http://schemas.microsoft.com/office/drawing/2014/main" id="{65C2521A-1A1D-483C-A2EC-B1984C1DDB44}"/>
              </a:ext>
            </a:extLst>
          </p:cNvPr>
          <p:cNvPicPr>
            <a:picLocks noChangeAspect="1"/>
          </p:cNvPicPr>
          <p:nvPr/>
        </p:nvPicPr>
        <p:blipFill>
          <a:blip r:embed="rId7"/>
          <a:stretch>
            <a:fillRect/>
          </a:stretch>
        </p:blipFill>
        <p:spPr>
          <a:xfrm rot="970838">
            <a:off x="7333075" y="4592162"/>
            <a:ext cx="2901780" cy="1647022"/>
          </a:xfrm>
          <a:prstGeom prst="rect">
            <a:avLst/>
          </a:prstGeom>
        </p:spPr>
      </p:pic>
      <p:sp>
        <p:nvSpPr>
          <p:cNvPr id="19" name="TextBox 18">
            <a:extLst>
              <a:ext uri="{FF2B5EF4-FFF2-40B4-BE49-F238E27FC236}">
                <a16:creationId xmlns:a16="http://schemas.microsoft.com/office/drawing/2014/main" id="{E40A4006-D3B6-42FB-B13C-53E979DC12EE}"/>
              </a:ext>
            </a:extLst>
          </p:cNvPr>
          <p:cNvSpPr txBox="1"/>
          <p:nvPr/>
        </p:nvSpPr>
        <p:spPr>
          <a:xfrm rot="21239591">
            <a:off x="4042272" y="4646780"/>
            <a:ext cx="1151277" cy="369332"/>
          </a:xfrm>
          <a:prstGeom prst="rect">
            <a:avLst/>
          </a:prstGeom>
          <a:noFill/>
        </p:spPr>
        <p:txBody>
          <a:bodyPr wrap="none" rtlCol="0">
            <a:spAutoFit/>
          </a:bodyPr>
          <a:lstStyle/>
          <a:p>
            <a:r>
              <a:rPr lang="en-US" dirty="0">
                <a:solidFill>
                  <a:srgbClr val="FF0000"/>
                </a:solidFill>
              </a:rPr>
              <a:t>METHODS</a:t>
            </a:r>
          </a:p>
        </p:txBody>
      </p:sp>
      <p:sp>
        <p:nvSpPr>
          <p:cNvPr id="20" name="TextBox 19">
            <a:extLst>
              <a:ext uri="{FF2B5EF4-FFF2-40B4-BE49-F238E27FC236}">
                <a16:creationId xmlns:a16="http://schemas.microsoft.com/office/drawing/2014/main" id="{4BBFA0A8-56F7-4406-BA22-6A50551EFA62}"/>
              </a:ext>
            </a:extLst>
          </p:cNvPr>
          <p:cNvSpPr txBox="1"/>
          <p:nvPr/>
        </p:nvSpPr>
        <p:spPr>
          <a:xfrm rot="1567401">
            <a:off x="7507498" y="6054518"/>
            <a:ext cx="798488" cy="369332"/>
          </a:xfrm>
          <a:prstGeom prst="rect">
            <a:avLst/>
          </a:prstGeom>
          <a:noFill/>
        </p:spPr>
        <p:txBody>
          <a:bodyPr wrap="none" rtlCol="0">
            <a:spAutoFit/>
          </a:bodyPr>
          <a:lstStyle/>
          <a:p>
            <a:r>
              <a:rPr lang="en-US" dirty="0">
                <a:solidFill>
                  <a:srgbClr val="FF0000"/>
                </a:solidFill>
              </a:rPr>
              <a:t>TOOLS</a:t>
            </a:r>
          </a:p>
        </p:txBody>
      </p:sp>
    </p:spTree>
    <p:extLst>
      <p:ext uri="{BB962C8B-B14F-4D97-AF65-F5344CB8AC3E}">
        <p14:creationId xmlns:p14="http://schemas.microsoft.com/office/powerpoint/2010/main" val="3201600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A651-491C-4643-A2FA-5EF97E7B7CA6}"/>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7674D206-4D11-40C2-8DE0-58BC7B92666E}"/>
              </a:ext>
            </a:extLst>
          </p:cNvPr>
          <p:cNvSpPr>
            <a:spLocks noGrp="1"/>
          </p:cNvSpPr>
          <p:nvPr>
            <p:ph idx="1"/>
          </p:nvPr>
        </p:nvSpPr>
        <p:spPr/>
        <p:txBody>
          <a:bodyPr>
            <a:normAutofit/>
          </a:bodyPr>
          <a:lstStyle/>
          <a:p>
            <a:r>
              <a:rPr lang="en-US" sz="1800" dirty="0">
                <a:hlinkClick r:id="rId2" tooltip="Iterative and incremental development"/>
              </a:rPr>
              <a:t>Iterative and incremental development methods</a:t>
            </a:r>
            <a:r>
              <a:rPr lang="en-US" sz="1800" dirty="0"/>
              <a:t> can be traced back as early as 1957, with evolutionary project management and </a:t>
            </a:r>
            <a:r>
              <a:rPr lang="en-US" sz="1800" dirty="0">
                <a:hlinkClick r:id="rId3" tooltip="Adaptive software development"/>
              </a:rPr>
              <a:t>adaptive software development</a:t>
            </a:r>
            <a:r>
              <a:rPr lang="en-US" sz="1800" dirty="0"/>
              <a:t> emerging in the early 1970s. </a:t>
            </a:r>
          </a:p>
          <a:p>
            <a:r>
              <a:rPr lang="en-US" sz="1800" dirty="0"/>
              <a:t>During the 1990s, a number of </a:t>
            </a:r>
            <a:r>
              <a:rPr lang="en-US" sz="1800" i="1" dirty="0"/>
              <a:t>lightweight</a:t>
            </a:r>
            <a:r>
              <a:rPr lang="en-US" sz="1800" dirty="0"/>
              <a:t> software development methods evolved in reaction to the prevailing </a:t>
            </a:r>
            <a:r>
              <a:rPr lang="en-US" sz="1800" i="1" dirty="0"/>
              <a:t>heavyweight</a:t>
            </a:r>
            <a:r>
              <a:rPr lang="en-US" sz="1800" dirty="0"/>
              <a:t> methods (such as </a:t>
            </a:r>
            <a:r>
              <a:rPr lang="en-US" sz="1800" dirty="0">
                <a:hlinkClick r:id="rId4" tooltip="Waterfall model"/>
              </a:rPr>
              <a:t>waterfall</a:t>
            </a:r>
            <a:r>
              <a:rPr lang="en-US" sz="1800" dirty="0"/>
              <a:t>) that critics described as overly regulated, planned, and </a:t>
            </a:r>
            <a:r>
              <a:rPr lang="en-US" sz="1800" dirty="0">
                <a:hlinkClick r:id="rId5" tooltip="Micromanagement"/>
              </a:rPr>
              <a:t>micro-managed</a:t>
            </a:r>
            <a:r>
              <a:rPr lang="en-US" sz="1800" dirty="0"/>
              <a:t>. </a:t>
            </a:r>
          </a:p>
          <a:p>
            <a:r>
              <a:rPr lang="en-US" sz="1800" dirty="0">
                <a:hlinkClick r:id="rId6" tooltip="Rapid application development"/>
              </a:rPr>
              <a:t>rapid application development</a:t>
            </a:r>
            <a:r>
              <a:rPr lang="en-US" sz="1800" dirty="0"/>
              <a:t> (RAD), from 1991; </a:t>
            </a:r>
          </a:p>
          <a:p>
            <a:r>
              <a:rPr lang="en-US" sz="1800" dirty="0"/>
              <a:t>the </a:t>
            </a:r>
            <a:r>
              <a:rPr lang="en-US" sz="1800" dirty="0">
                <a:hlinkClick r:id="rId7" tooltip="Unified Process"/>
              </a:rPr>
              <a:t>unified process</a:t>
            </a:r>
            <a:r>
              <a:rPr lang="en-US" sz="1800" dirty="0"/>
              <a:t> (UP) 1994 </a:t>
            </a:r>
          </a:p>
          <a:p>
            <a:r>
              <a:rPr lang="en-US" sz="1800" dirty="0">
                <a:hlinkClick r:id="rId8" tooltip="Dynamic systems development method"/>
              </a:rPr>
              <a:t>dynamic systems development method</a:t>
            </a:r>
            <a:r>
              <a:rPr lang="en-US" sz="1800" dirty="0"/>
              <a:t> (DSDM) 1994;</a:t>
            </a:r>
          </a:p>
          <a:p>
            <a:r>
              <a:rPr lang="en-US" sz="1800" b="1" dirty="0">
                <a:hlinkClick r:id="rId9" tooltip="Scrum (software development)"/>
              </a:rPr>
              <a:t>scrum</a:t>
            </a:r>
            <a:r>
              <a:rPr lang="en-US" sz="1800" b="1" dirty="0"/>
              <a:t>, from 1995</a:t>
            </a:r>
            <a:r>
              <a:rPr lang="en-US" sz="1800" dirty="0"/>
              <a:t>; </a:t>
            </a:r>
          </a:p>
          <a:p>
            <a:r>
              <a:rPr lang="en-US" sz="1800" b="1" dirty="0">
                <a:hlinkClick r:id="rId10" tooltip="Extreme programming"/>
              </a:rPr>
              <a:t>extreme programming</a:t>
            </a:r>
            <a:r>
              <a:rPr lang="en-US" sz="1800" b="1" dirty="0"/>
              <a:t> (XP) 1996</a:t>
            </a:r>
            <a:r>
              <a:rPr lang="en-US" sz="1800" dirty="0"/>
              <a:t>; </a:t>
            </a:r>
          </a:p>
          <a:p>
            <a:r>
              <a:rPr lang="en-US" sz="1800" dirty="0">
                <a:hlinkClick r:id="rId11" tooltip="Feature-driven development"/>
              </a:rPr>
              <a:t>feature-driven development</a:t>
            </a:r>
            <a:r>
              <a:rPr lang="en-US" sz="1800" dirty="0"/>
              <a:t>, from 1997. </a:t>
            </a:r>
            <a:br>
              <a:rPr lang="en-US" sz="1800" dirty="0"/>
            </a:br>
            <a:br>
              <a:rPr lang="en-US" sz="1800" dirty="0"/>
            </a:br>
            <a:r>
              <a:rPr lang="en-US" sz="1800" dirty="0"/>
              <a:t>Later - </a:t>
            </a:r>
            <a:r>
              <a:rPr lang="en-US" sz="1800" b="1" i="1" dirty="0"/>
              <a:t>The Manifesto for Agile Software Development</a:t>
            </a:r>
            <a:endParaRPr lang="en-US" sz="1800" b="1" dirty="0"/>
          </a:p>
          <a:p>
            <a:endParaRPr lang="en-US" sz="1800" dirty="0"/>
          </a:p>
          <a:p>
            <a:endParaRPr lang="en-US" sz="1800" dirty="0"/>
          </a:p>
        </p:txBody>
      </p:sp>
    </p:spTree>
    <p:extLst>
      <p:ext uri="{BB962C8B-B14F-4D97-AF65-F5344CB8AC3E}">
        <p14:creationId xmlns:p14="http://schemas.microsoft.com/office/powerpoint/2010/main" val="1252491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B9A98-4931-4B18-8EE0-5D7B90F5FA3D}"/>
              </a:ext>
            </a:extLst>
          </p:cNvPr>
          <p:cNvSpPr>
            <a:spLocks noGrp="1"/>
          </p:cNvSpPr>
          <p:nvPr>
            <p:ph type="title"/>
          </p:nvPr>
        </p:nvSpPr>
        <p:spPr/>
        <p:txBody>
          <a:bodyPr/>
          <a:lstStyle/>
          <a:p>
            <a:r>
              <a:rPr lang="en-US" dirty="0"/>
              <a:t>Extreme programming</a:t>
            </a:r>
          </a:p>
        </p:txBody>
      </p:sp>
      <p:pic>
        <p:nvPicPr>
          <p:cNvPr id="5" name="Picture 4">
            <a:extLst>
              <a:ext uri="{FF2B5EF4-FFF2-40B4-BE49-F238E27FC236}">
                <a16:creationId xmlns:a16="http://schemas.microsoft.com/office/drawing/2014/main" id="{C9D38042-2C1A-4387-A4E4-F152700C1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615" y="1690688"/>
            <a:ext cx="5566770" cy="5111307"/>
          </a:xfrm>
          <a:prstGeom prst="rect">
            <a:avLst/>
          </a:prstGeom>
        </p:spPr>
      </p:pic>
    </p:spTree>
    <p:extLst>
      <p:ext uri="{BB962C8B-B14F-4D97-AF65-F5344CB8AC3E}">
        <p14:creationId xmlns:p14="http://schemas.microsoft.com/office/powerpoint/2010/main" val="3178805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FC13D-76FB-41C5-BF2D-B0F89C9A7DDE}"/>
              </a:ext>
            </a:extLst>
          </p:cNvPr>
          <p:cNvSpPr>
            <a:spLocks noGrp="1"/>
          </p:cNvSpPr>
          <p:nvPr>
            <p:ph type="title"/>
          </p:nvPr>
        </p:nvSpPr>
        <p:spPr>
          <a:xfrm>
            <a:off x="838200" y="365125"/>
            <a:ext cx="10578064" cy="1325563"/>
          </a:xfrm>
        </p:spPr>
        <p:txBody>
          <a:bodyPr>
            <a:normAutofit/>
          </a:bodyPr>
          <a:lstStyle/>
          <a:p>
            <a:r>
              <a:rPr lang="en-US" sz="4000" dirty="0"/>
              <a:t>The Manifesto for Agile Software Development</a:t>
            </a:r>
          </a:p>
        </p:txBody>
      </p:sp>
      <p:sp>
        <p:nvSpPr>
          <p:cNvPr id="3" name="Content Placeholder 2">
            <a:extLst>
              <a:ext uri="{FF2B5EF4-FFF2-40B4-BE49-F238E27FC236}">
                <a16:creationId xmlns:a16="http://schemas.microsoft.com/office/drawing/2014/main" id="{C915A289-EF79-4FF5-89ED-7E04EBD7C4BE}"/>
              </a:ext>
            </a:extLst>
          </p:cNvPr>
          <p:cNvSpPr>
            <a:spLocks noGrp="1"/>
          </p:cNvSpPr>
          <p:nvPr>
            <p:ph idx="1"/>
          </p:nvPr>
        </p:nvSpPr>
        <p:spPr/>
        <p:txBody>
          <a:bodyPr>
            <a:normAutofit fontScale="77500" lnSpcReduction="20000"/>
          </a:bodyPr>
          <a:lstStyle/>
          <a:p>
            <a:r>
              <a:rPr lang="en-US" dirty="0"/>
              <a:t>Customer satisfaction by early and continuous delivery of valuable software.</a:t>
            </a:r>
          </a:p>
          <a:p>
            <a:r>
              <a:rPr lang="en-US" dirty="0"/>
              <a:t>Welcome changing requirements, even in late development.</a:t>
            </a:r>
          </a:p>
          <a:p>
            <a:r>
              <a:rPr lang="en-US" dirty="0"/>
              <a:t>Deliver working software frequently (weeks rather than months)</a:t>
            </a:r>
          </a:p>
          <a:p>
            <a:r>
              <a:rPr lang="en-US" dirty="0"/>
              <a:t>Close, daily cooperation between business people and developers</a:t>
            </a:r>
          </a:p>
          <a:p>
            <a:r>
              <a:rPr lang="en-US" dirty="0"/>
              <a:t>Projects are built around motivated individuals, who should be trusted</a:t>
            </a:r>
          </a:p>
          <a:p>
            <a:r>
              <a:rPr lang="en-US" dirty="0"/>
              <a:t>Face-to-face conversation is the best form of communication (co-location)</a:t>
            </a:r>
          </a:p>
          <a:p>
            <a:r>
              <a:rPr lang="en-US" dirty="0"/>
              <a:t>Working software is the primary measure of progress</a:t>
            </a:r>
          </a:p>
          <a:p>
            <a:r>
              <a:rPr lang="en-US" dirty="0"/>
              <a:t>Sustainable development, able to maintain a constant pace</a:t>
            </a:r>
          </a:p>
          <a:p>
            <a:r>
              <a:rPr lang="en-US" dirty="0"/>
              <a:t>Continuous attention to technical excellence and good design</a:t>
            </a:r>
          </a:p>
          <a:p>
            <a:r>
              <a:rPr lang="en-US" dirty="0"/>
              <a:t>Simplicity—the art of maximizing the amount of work not done—is essential</a:t>
            </a:r>
          </a:p>
          <a:p>
            <a:r>
              <a:rPr lang="en-US" dirty="0"/>
              <a:t>Best architectures, requirements, and designs emerge from self-organizing teams</a:t>
            </a:r>
          </a:p>
          <a:p>
            <a:r>
              <a:rPr lang="en-US" dirty="0"/>
              <a:t>Regularly, the team reflects on how to become more effective, and adjusts accordingly</a:t>
            </a:r>
          </a:p>
          <a:p>
            <a:endParaRPr lang="en-US" dirty="0"/>
          </a:p>
        </p:txBody>
      </p:sp>
      <p:sp>
        <p:nvSpPr>
          <p:cNvPr id="4" name="TextBox 3">
            <a:extLst>
              <a:ext uri="{FF2B5EF4-FFF2-40B4-BE49-F238E27FC236}">
                <a16:creationId xmlns:a16="http://schemas.microsoft.com/office/drawing/2014/main" id="{1383B149-A2E1-45AD-8D55-268FEA7D95A9}"/>
              </a:ext>
            </a:extLst>
          </p:cNvPr>
          <p:cNvSpPr txBox="1"/>
          <p:nvPr/>
        </p:nvSpPr>
        <p:spPr>
          <a:xfrm>
            <a:off x="1534465" y="6400800"/>
            <a:ext cx="1606594" cy="276999"/>
          </a:xfrm>
          <a:prstGeom prst="rect">
            <a:avLst/>
          </a:prstGeom>
          <a:noFill/>
        </p:spPr>
        <p:txBody>
          <a:bodyPr wrap="none" rtlCol="0">
            <a:spAutoFit/>
          </a:bodyPr>
          <a:lstStyle/>
          <a:p>
            <a:r>
              <a:rPr lang="en-US" sz="1200" dirty="0">
                <a:hlinkClick r:id="rId2"/>
              </a:rPr>
              <a:t>Source from Wikipedia</a:t>
            </a:r>
            <a:endParaRPr lang="en-US" sz="1200" dirty="0"/>
          </a:p>
        </p:txBody>
      </p:sp>
    </p:spTree>
    <p:extLst>
      <p:ext uri="{BB962C8B-B14F-4D97-AF65-F5344CB8AC3E}">
        <p14:creationId xmlns:p14="http://schemas.microsoft.com/office/powerpoint/2010/main" val="2734031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BC8C5-8BE1-4CAC-84FD-3086A350AF89}"/>
              </a:ext>
            </a:extLst>
          </p:cNvPr>
          <p:cNvSpPr>
            <a:spLocks noGrp="1"/>
          </p:cNvSpPr>
          <p:nvPr>
            <p:ph type="title"/>
          </p:nvPr>
        </p:nvSpPr>
        <p:spPr/>
        <p:txBody>
          <a:bodyPr/>
          <a:lstStyle/>
          <a:p>
            <a:r>
              <a:rPr lang="en-US" dirty="0"/>
              <a:t>Scientific studies of agile vs traditional software development</a:t>
            </a:r>
          </a:p>
        </p:txBody>
      </p:sp>
      <p:sp>
        <p:nvSpPr>
          <p:cNvPr id="3" name="Content Placeholder 2">
            <a:extLst>
              <a:ext uri="{FF2B5EF4-FFF2-40B4-BE49-F238E27FC236}">
                <a16:creationId xmlns:a16="http://schemas.microsoft.com/office/drawing/2014/main" id="{3CBABA3F-E41F-4F1B-BB4D-49E7B5F0ADD0}"/>
              </a:ext>
            </a:extLst>
          </p:cNvPr>
          <p:cNvSpPr>
            <a:spLocks noGrp="1"/>
          </p:cNvSpPr>
          <p:nvPr>
            <p:ph idx="1"/>
          </p:nvPr>
        </p:nvSpPr>
        <p:spPr/>
        <p:txBody>
          <a:bodyPr/>
          <a:lstStyle/>
          <a:p>
            <a:r>
              <a:rPr lang="en-US" dirty="0"/>
              <a:t>Optimistic</a:t>
            </a:r>
            <a:br>
              <a:rPr lang="en-US" dirty="0"/>
            </a:br>
            <a:br>
              <a:rPr lang="en-US" dirty="0"/>
            </a:br>
            <a:br>
              <a:rPr lang="en-US" dirty="0"/>
            </a:br>
            <a:br>
              <a:rPr lang="en-US" dirty="0"/>
            </a:br>
            <a:br>
              <a:rPr lang="en-US" dirty="0"/>
            </a:br>
            <a:br>
              <a:rPr lang="en-US" dirty="0"/>
            </a:br>
            <a:r>
              <a:rPr lang="en-US" dirty="0"/>
              <a:t>Pessimistic</a:t>
            </a:r>
          </a:p>
        </p:txBody>
      </p:sp>
      <p:pic>
        <p:nvPicPr>
          <p:cNvPr id="5" name="Picture 4">
            <a:extLst>
              <a:ext uri="{FF2B5EF4-FFF2-40B4-BE49-F238E27FC236}">
                <a16:creationId xmlns:a16="http://schemas.microsoft.com/office/drawing/2014/main" id="{F1B9B0D3-9EEC-4E2A-803E-1BF18D947031}"/>
              </a:ext>
            </a:extLst>
          </p:cNvPr>
          <p:cNvPicPr>
            <a:picLocks noChangeAspect="1"/>
          </p:cNvPicPr>
          <p:nvPr/>
        </p:nvPicPr>
        <p:blipFill>
          <a:blip r:embed="rId2"/>
          <a:stretch>
            <a:fillRect/>
          </a:stretch>
        </p:blipFill>
        <p:spPr>
          <a:xfrm>
            <a:off x="3144647" y="1730120"/>
            <a:ext cx="5902706" cy="2076368"/>
          </a:xfrm>
          <a:prstGeom prst="rect">
            <a:avLst/>
          </a:prstGeom>
        </p:spPr>
      </p:pic>
      <p:sp>
        <p:nvSpPr>
          <p:cNvPr id="6" name="TextBox 5">
            <a:extLst>
              <a:ext uri="{FF2B5EF4-FFF2-40B4-BE49-F238E27FC236}">
                <a16:creationId xmlns:a16="http://schemas.microsoft.com/office/drawing/2014/main" id="{F72CB4AD-B006-4AA3-A0A4-3917844D4A95}"/>
              </a:ext>
            </a:extLst>
          </p:cNvPr>
          <p:cNvSpPr txBox="1"/>
          <p:nvPr/>
        </p:nvSpPr>
        <p:spPr>
          <a:xfrm>
            <a:off x="4533015" y="3721504"/>
            <a:ext cx="2699200" cy="276999"/>
          </a:xfrm>
          <a:prstGeom prst="rect">
            <a:avLst/>
          </a:prstGeom>
          <a:noFill/>
        </p:spPr>
        <p:txBody>
          <a:bodyPr wrap="none" rtlCol="0">
            <a:spAutoFit/>
          </a:bodyPr>
          <a:lstStyle/>
          <a:p>
            <a:r>
              <a:rPr lang="en-US" sz="1200" dirty="0">
                <a:hlinkClick r:id="rId3"/>
              </a:rPr>
              <a:t>This and many other tables with sources</a:t>
            </a:r>
            <a:endParaRPr lang="en-US" sz="1200" dirty="0"/>
          </a:p>
        </p:txBody>
      </p:sp>
      <p:pic>
        <p:nvPicPr>
          <p:cNvPr id="8" name="Picture 7">
            <a:extLst>
              <a:ext uri="{FF2B5EF4-FFF2-40B4-BE49-F238E27FC236}">
                <a16:creationId xmlns:a16="http://schemas.microsoft.com/office/drawing/2014/main" id="{C4719B4B-AE74-47E0-BF47-24F43167CE17}"/>
              </a:ext>
            </a:extLst>
          </p:cNvPr>
          <p:cNvPicPr>
            <a:picLocks noChangeAspect="1"/>
          </p:cNvPicPr>
          <p:nvPr/>
        </p:nvPicPr>
        <p:blipFill>
          <a:blip r:embed="rId4"/>
          <a:stretch>
            <a:fillRect/>
          </a:stretch>
        </p:blipFill>
        <p:spPr>
          <a:xfrm>
            <a:off x="3365111" y="4133440"/>
            <a:ext cx="5035007" cy="1904778"/>
          </a:xfrm>
          <a:prstGeom prst="rect">
            <a:avLst/>
          </a:prstGeom>
        </p:spPr>
      </p:pic>
      <p:sp>
        <p:nvSpPr>
          <p:cNvPr id="10" name="TextBox 9">
            <a:extLst>
              <a:ext uri="{FF2B5EF4-FFF2-40B4-BE49-F238E27FC236}">
                <a16:creationId xmlns:a16="http://schemas.microsoft.com/office/drawing/2014/main" id="{545C5C99-8A8B-4499-AE08-77EF5AD5FF01}"/>
              </a:ext>
            </a:extLst>
          </p:cNvPr>
          <p:cNvSpPr txBox="1"/>
          <p:nvPr/>
        </p:nvSpPr>
        <p:spPr>
          <a:xfrm>
            <a:off x="4289255" y="5982822"/>
            <a:ext cx="3613490" cy="261610"/>
          </a:xfrm>
          <a:prstGeom prst="rect">
            <a:avLst/>
          </a:prstGeom>
          <a:noFill/>
        </p:spPr>
        <p:txBody>
          <a:bodyPr wrap="none" rtlCol="0">
            <a:spAutoFit/>
          </a:bodyPr>
          <a:lstStyle/>
          <a:p>
            <a:r>
              <a:rPr lang="en-US" sz="1100" dirty="0">
                <a:hlinkClick r:id="rId5"/>
              </a:rPr>
              <a:t>Overview of analyses of ROI of Agile vs Traditional methods </a:t>
            </a:r>
            <a:endParaRPr lang="en-US" sz="1100" dirty="0"/>
          </a:p>
        </p:txBody>
      </p:sp>
    </p:spTree>
    <p:extLst>
      <p:ext uri="{BB962C8B-B14F-4D97-AF65-F5344CB8AC3E}">
        <p14:creationId xmlns:p14="http://schemas.microsoft.com/office/powerpoint/2010/main" val="42488139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680</TotalTime>
  <Words>1542</Words>
  <Application>Microsoft Office PowerPoint</Application>
  <PresentationFormat>Widescreen</PresentationFormat>
  <Paragraphs>153</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Continuous Integration I</vt:lpstr>
      <vt:lpstr>DevOPS?</vt:lpstr>
      <vt:lpstr>What development of software development tries to develop? </vt:lpstr>
      <vt:lpstr>Only two problems to fight with</vt:lpstr>
      <vt:lpstr>Two things to optimize</vt:lpstr>
      <vt:lpstr>History</vt:lpstr>
      <vt:lpstr>Extreme programming</vt:lpstr>
      <vt:lpstr>The Manifesto for Agile Software Development</vt:lpstr>
      <vt:lpstr>Scientific studies of agile vs traditional software development</vt:lpstr>
      <vt:lpstr>DevOPS?</vt:lpstr>
      <vt:lpstr>Definitions of Continuous Integration</vt:lpstr>
      <vt:lpstr>Definitions of Continuous Delivery and Deployment </vt:lpstr>
      <vt:lpstr>Integration vs Delivery vs Deployment</vt:lpstr>
      <vt:lpstr>Benefits of CI</vt:lpstr>
      <vt:lpstr>Benefits of Continuous Delivery </vt:lpstr>
      <vt:lpstr>Benefits of Continuous Deployment</vt:lpstr>
      <vt:lpstr>What is unit testing</vt:lpstr>
      <vt:lpstr>Unit tests pyramid</vt:lpstr>
      <vt:lpstr>Tests determinism</vt:lpstr>
      <vt:lpstr>Proven benefits</vt:lpstr>
      <vt:lpstr>Performance tests</vt:lpstr>
      <vt:lpstr>Our field</vt:lpstr>
      <vt:lpstr>Inversed tests pyramid</vt:lpstr>
      <vt:lpstr>CI &amp; CD with code review</vt:lpstr>
      <vt:lpstr>Different CI strategies</vt:lpstr>
      <vt:lpstr>ESCalate CI/CD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Continuous Integration</dc:title>
  <dc:creator>Dmitry Romanov</dc:creator>
  <cp:lastModifiedBy>Dmitry Romanov</cp:lastModifiedBy>
  <cp:revision>1</cp:revision>
  <dcterms:created xsi:type="dcterms:W3CDTF">2020-07-22T12:53:01Z</dcterms:created>
  <dcterms:modified xsi:type="dcterms:W3CDTF">2020-07-23T00:13:59Z</dcterms:modified>
</cp:coreProperties>
</file>