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2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73C23"/>
    <a:srgbClr val="0432FF"/>
    <a:srgbClr val="0027AC"/>
    <a:srgbClr val="EEE061"/>
    <a:srgbClr val="FFF98A"/>
    <a:srgbClr val="00F302"/>
    <a:srgbClr val="DE5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6"/>
    <p:restoredTop sz="97099" autoAdjust="0"/>
  </p:normalViewPr>
  <p:slideViewPr>
    <p:cSldViewPr snapToGrid="0" snapToObjects="1">
      <p:cViewPr varScale="1">
        <p:scale>
          <a:sx n="127" d="100"/>
          <a:sy n="127" d="100"/>
        </p:scale>
        <p:origin x="1536" y="184"/>
      </p:cViewPr>
      <p:guideLst>
        <p:guide orient="horz" pos="12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B3E07-1025-4447-967E-394123C6EB6C}" type="datetimeFigureOut">
              <a:rPr lang="en-US" smtClean="0"/>
              <a:pPr/>
              <a:t>9/1/20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24DF2-0D92-964D-A1BF-EE945F4A30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71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18"/>
            <a:ext cx="8229600" cy="8046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3490"/>
            <a:ext cx="8229600" cy="5542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058-31C7-0541-992A-FF6B18E67362}" type="datetimeFigureOut">
              <a:rPr lang="en-US" smtClean="0"/>
              <a:pPr/>
              <a:t>9/1/20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349-D443-5646-A990-61A8F31F34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13"/>
            <a:ext cx="8229600" cy="8046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058-31C7-0541-992A-FF6B18E67362}" type="datetimeFigureOut">
              <a:rPr lang="en-US" smtClean="0"/>
              <a:pPr/>
              <a:t>9/1/20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349-D443-5646-A990-61A8F31F34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058-31C7-0541-992A-FF6B18E67362}" type="datetimeFigureOut">
              <a:rPr lang="en-US" smtClean="0"/>
              <a:pPr/>
              <a:t>9/1/20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349-D443-5646-A990-61A8F31F34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12"/>
            <a:ext cx="8229600" cy="804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3484"/>
            <a:ext cx="8229600" cy="5542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CF058-31C7-0541-992A-FF6B18E67362}" type="datetimeFigureOut">
              <a:rPr lang="en-US" smtClean="0"/>
              <a:pPr/>
              <a:t>9/1/20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46349-D443-5646-A990-61A8F31F3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596065" y="641289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7CCCF-424A-304E-A351-6F93D137BA2B}" type="slidenum">
              <a:rPr lang="en-US" smtClean="0">
                <a:latin typeface="Arial"/>
                <a:cs typeface="Arial"/>
              </a:rPr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nl.gov/eic/EOI.ph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6B354-1487-ED40-B861-578ED1119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Lepton Polarimetry EOI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27231-53A3-0241-B18F-CA787BA23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Although several groups/institutions are planning to include Lepton Polarimetry in their EOI’s, thought it would be useful to gather all interested groups and contributions in one document</a:t>
            </a:r>
          </a:p>
          <a:p>
            <a:r>
              <a:rPr lang="en-US" dirty="0"/>
              <a:t>This EOI is not meant to replace group or institutional EOI’s, but rather act as a supplement</a:t>
            </a:r>
          </a:p>
          <a:p>
            <a:r>
              <a:rPr lang="en-US" dirty="0"/>
              <a:t>Would like to have an initial meeting/discussion in 2 weeks (September 15) at 10 am</a:t>
            </a:r>
          </a:p>
          <a:p>
            <a:pPr lvl="1"/>
            <a:r>
              <a:rPr lang="en-US" dirty="0"/>
              <a:t>Email will follow, also plan to advertise at CUA YR meeting</a:t>
            </a:r>
          </a:p>
          <a:p>
            <a:r>
              <a:rPr lang="en-US" dirty="0"/>
              <a:t>Types of information to include in EOI described here: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https://www.bnl.gov/eic/EOI.php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86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69891</TotalTime>
  <Words>105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Lepton Polarimetry EOI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David Gaskell</dc:creator>
  <cp:keywords/>
  <dc:description/>
  <cp:lastModifiedBy>Microsoft Office User</cp:lastModifiedBy>
  <cp:revision>1231</cp:revision>
  <cp:lastPrinted>2020-08-19T11:42:16Z</cp:lastPrinted>
  <dcterms:created xsi:type="dcterms:W3CDTF">2013-04-11T11:39:33Z</dcterms:created>
  <dcterms:modified xsi:type="dcterms:W3CDTF">2020-09-01T14:51:21Z</dcterms:modified>
  <cp:category/>
</cp:coreProperties>
</file>