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C17CE-CE2D-4636-B270-1BF2E23AE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01AC59-E286-4801-A134-80B29392C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1856A-B053-4A7D-A7B7-C20DE73A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272-B40D-4DDC-B0CA-C82084EB628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B7D15-9E0E-4E6B-84AD-91CC068C1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5FFA3-C4DE-42E8-B149-CD0130836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7CBC-804F-4DDF-AC1D-5FC0E585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4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1027F-387E-4CE3-8FE2-32CCF5AF7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BC38A-433E-4C5F-9E4B-5DDB6402F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372FD-52F7-42D4-B229-72C4C5A0F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272-B40D-4DDC-B0CA-C82084EB628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2EFB8-C404-43B9-A825-5BA918CD0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28045-968B-4413-977B-10DFDCDB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7CBC-804F-4DDF-AC1D-5FC0E585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4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E28251-D00A-45B9-A7B9-560B359FC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14AD1F-3E5E-457C-931E-A102C7361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F193A-E042-40C8-92F6-7421CF04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272-B40D-4DDC-B0CA-C82084EB628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55105-82DE-41B2-B934-B8CDAF25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A0B67-2918-4977-97FB-CFEB0C18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7CBC-804F-4DDF-AC1D-5FC0E585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0D15-4E8F-4D6C-949F-22BEA6A8A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2B87B-0AB3-4D59-971C-B935D1A95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722E9-D971-43D2-AA63-AA9A920A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272-B40D-4DDC-B0CA-C82084EB628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FA612-5CC3-4412-8C4F-F23993DB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AB8F8-FC8C-4580-AAE6-894572C1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7CBC-804F-4DDF-AC1D-5FC0E585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7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D1728-368A-4FB0-8624-4049580A4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60A7A-D0EB-43CC-BECA-0C537BFDF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C702D-D90C-48D0-941A-FEF9F0ABC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272-B40D-4DDC-B0CA-C82084EB628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828CE-968C-4FF0-8C2E-C1E91CA2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A7C8F-160C-4AD8-BA9F-E8CF8D123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7CBC-804F-4DDF-AC1D-5FC0E585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0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79B73-3E41-4E8B-9502-880E9D3C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D78A2-390A-4180-BE57-DBB74782A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5464B-E333-4FC6-9050-27AA3278F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B7BC4-6E0B-4D3C-9C04-EEB9BED13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272-B40D-4DDC-B0CA-C82084EB628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BF99A-66A9-4783-B24E-66558006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F4807-8D84-463C-8ABD-64060A91A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7CBC-804F-4DDF-AC1D-5FC0E585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3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FD97F-1D23-47DC-9C48-A64680443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2369B-8050-41BB-BBC1-E80AC6B99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9E7A2-7E09-408C-805F-5C3C74351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065B4-9773-40BA-A126-A05E3CEC3C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6231D1-2AF0-49E0-8124-F27D6D04D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4FEC8-6545-4963-8527-47E292FB8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272-B40D-4DDC-B0CA-C82084EB628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357B6-682E-43E8-B191-AA27A2506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8246A-EE0A-4011-896A-FB9CDA3D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7CBC-804F-4DDF-AC1D-5FC0E585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9D9A6-DC1F-4B77-9DED-7A267D711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BEA67D-CAD8-4E08-9872-01FF13AD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272-B40D-4DDC-B0CA-C82084EB628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164A2-2477-4E94-A0AF-08151AAAF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1335F-D3EB-4FEE-86B6-C7A865AFE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7CBC-804F-4DDF-AC1D-5FC0E585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7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98FAF4-5A2B-43E9-A8A0-F71DB2A44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272-B40D-4DDC-B0CA-C82084EB628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4034D0-2B3B-46D8-A563-5360683E4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A0C4C-646A-459F-B63A-03C8EA53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7CBC-804F-4DDF-AC1D-5FC0E585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9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43E3D-5138-44D5-9106-5E3CDB2BB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081E8-28E6-434D-91B9-F84A4780B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085DF-A121-42EB-8D81-7AC33C16D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3AE9-A785-4CB7-A75E-614FCAC8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272-B40D-4DDC-B0CA-C82084EB628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DEA6B-B026-4738-8162-DE4C34FC5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7A0A0-B1EC-43DD-BDF8-C097775B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7CBC-804F-4DDF-AC1D-5FC0E585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0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DF80A-6232-4582-A4C5-5F88D30E1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7F886C-AC11-4DFB-80D8-3F558D239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9EDEF-ABF2-4F44-A36B-E491A7631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00D15-75E0-4162-B6CF-A25D61A13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D272-B40D-4DDC-B0CA-C82084EB628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2FEC0-0ADA-460B-B4E0-1731A5CD3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0FB7C-6304-483F-8F41-65EA768C0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7CBC-804F-4DDF-AC1D-5FC0E585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7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DD0103-0784-42BB-90D8-65D1D69C7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7DB89-B4F9-44CE-AEE3-E9E8A4A54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C829D-28EF-4053-A1C8-6491BF1AF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8D272-B40D-4DDC-B0CA-C82084EB628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7858E-EF97-4667-9175-B33A5736BF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DA77D-47ED-48D8-9356-2CB40BC48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B7CBC-804F-4DDF-AC1D-5FC0E585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7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eic/fun4all_eic_q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814B63-7C3A-495A-A8E1-A6B34E3FE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Fun4All Validation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B4A956-9561-4C87-9846-1133E6330F7C}"/>
              </a:ext>
            </a:extLst>
          </p:cNvPr>
          <p:cNvSpPr txBox="1"/>
          <p:nvPr/>
        </p:nvSpPr>
        <p:spPr>
          <a:xfrm>
            <a:off x="838200" y="1409684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groups have signed up so far, communication via e-mail. All are set up to run (instructions seem sufficient) but will have a meeting soon to talk about plans (Friday?)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1EBBE8-1360-4074-ADCF-04E190A0C34E}"/>
              </a:ext>
            </a:extLst>
          </p:cNvPr>
          <p:cNvSpPr txBox="1"/>
          <p:nvPr/>
        </p:nvSpPr>
        <p:spPr>
          <a:xfrm>
            <a:off x="838200" y="3379454"/>
            <a:ext cx="8958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Approach: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Build on existing QA: https://github.com/eic/fun4all_coresoftware/tree/master/offline/QA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EIC specific QA: </a:t>
            </a:r>
            <a:r>
              <a:rPr lang="en-US" dirty="0">
                <a:hlinkClick r:id="rId2"/>
              </a:rPr>
              <a:t>https://github.com/eic/fun4all_eic_qa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Both part of the daily builds, macros can be run without compiling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EE46F8-2B7E-4B70-BB32-506656275FD2}"/>
              </a:ext>
            </a:extLst>
          </p:cNvPr>
          <p:cNvSpPr txBox="1"/>
          <p:nvPr/>
        </p:nvSpPr>
        <p:spPr>
          <a:xfrm>
            <a:off x="838200" y="2117570"/>
            <a:ext cx="50758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Build up EIC relevant validation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compare with test beams/publications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 parametrizations for </a:t>
            </a:r>
            <a:r>
              <a:rPr lang="en-US" dirty="0" err="1"/>
              <a:t>eic</a:t>
            </a:r>
            <a:r>
              <a:rPr lang="en-US" dirty="0"/>
              <a:t>-smear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1E5CF0-6357-476D-B5D1-EF06A95BC9FD}"/>
              </a:ext>
            </a:extLst>
          </p:cNvPr>
          <p:cNvSpPr txBox="1"/>
          <p:nvPr/>
        </p:nvSpPr>
        <p:spPr>
          <a:xfrm>
            <a:off x="838200" y="4641339"/>
            <a:ext cx="109299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 term:</a:t>
            </a:r>
          </a:p>
          <a:p>
            <a:r>
              <a:rPr lang="en-US" dirty="0"/>
              <a:t>Calorimetry: The barrel is covered, concentrate of forward calorimeters.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Nice entry level work needs mods to existing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 generic type calorimeters for studies (code for this largely exists)</a:t>
            </a:r>
          </a:p>
          <a:p>
            <a:r>
              <a:rPr lang="en-US" dirty="0"/>
              <a:t>What else:</a:t>
            </a:r>
          </a:p>
          <a:p>
            <a:r>
              <a:rPr lang="en-US" dirty="0"/>
              <a:t>Tracking: no imminent need, resolutions under evaluation in the tracking group</a:t>
            </a:r>
          </a:p>
          <a:p>
            <a:r>
              <a:rPr lang="en-US" dirty="0"/>
              <a:t>Flag Ship Analysis: TBD, jets are a low hanging fruit </a:t>
            </a:r>
          </a:p>
        </p:txBody>
      </p:sp>
    </p:spTree>
    <p:extLst>
      <p:ext uri="{BB962C8B-B14F-4D97-AF65-F5344CB8AC3E}">
        <p14:creationId xmlns:p14="http://schemas.microsoft.com/office/powerpoint/2010/main" val="3265528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Fun4All Validation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Fun4All Validation</dc:title>
  <dc:creator>pinkenbu</dc:creator>
  <cp:lastModifiedBy>pinkenbu</cp:lastModifiedBy>
  <cp:revision>3</cp:revision>
  <dcterms:created xsi:type="dcterms:W3CDTF">2020-09-02T13:14:42Z</dcterms:created>
  <dcterms:modified xsi:type="dcterms:W3CDTF">2020-09-02T13:39:18Z</dcterms:modified>
</cp:coreProperties>
</file>