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E24"/>
    <a:srgbClr val="FFFFFF"/>
    <a:srgbClr val="1F497D"/>
    <a:srgbClr val="FDFFFE"/>
    <a:srgbClr val="A6A6A6"/>
    <a:srgbClr val="C01010"/>
    <a:srgbClr val="C00000"/>
    <a:srgbClr val="92D050"/>
    <a:srgbClr val="F7964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1764" y="5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EB12A1-0BB2-4FAC-B7D9-CA1E71E50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A847F-EC31-4A6D-ABC1-4C2B2B649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38A9-1CE4-4212-B26E-4C0D21E724D5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1C89E-7E13-41B8-B9D3-9BD0163993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9AB6B-C1CE-43F2-BE19-9DC76884F1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625E-2BAC-403F-9A2A-D9998FE1B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6F49-3EFE-4ED7-9C5B-7EB29B14B7EF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75C6-C624-4E46-B8A2-F3755C2D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C75C6-C624-4E46-B8A2-F3755C2D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2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3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7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D941-9224-A546-B12F-247B75335A68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8E82-772E-7A44-859E-CCBC08A9C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clid_Techlabs_Curved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4" y="293915"/>
            <a:ext cx="9144000" cy="68571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B292F6-A3A0-424C-9C74-ED8497436FC2}"/>
              </a:ext>
            </a:extLst>
          </p:cNvPr>
          <p:cNvSpPr/>
          <p:nvPr/>
        </p:nvSpPr>
        <p:spPr>
          <a:xfrm>
            <a:off x="11154" y="403824"/>
            <a:ext cx="9144000" cy="584775"/>
          </a:xfrm>
          <a:prstGeom prst="rect">
            <a:avLst/>
          </a:prstGeom>
          <a:solidFill>
            <a:srgbClr val="FFFFFF">
              <a:alpha val="74118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Diamond Mott Polarimetry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B9D658-D636-2148-85C5-B762CD1078B6}"/>
              </a:ext>
            </a:extLst>
          </p:cNvPr>
          <p:cNvSpPr txBox="1"/>
          <p:nvPr/>
        </p:nvSpPr>
        <p:spPr>
          <a:xfrm>
            <a:off x="844952" y="1251305"/>
            <a:ext cx="7755038" cy="446276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Radiative corrections to Mott polarimetry may be quantified by comparing measured polarization with high and low Z targets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existing 5 MeV Mott at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JLab’s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CEBAF may be suitable for a diamond target experiment (J.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Grames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Euclid Techlabs has extensive synthetic diamond growth experience and has utilized specially prepared diamond in many applications from field emission cathodes to electron beam halo diagnostics (J. Butler, I.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Ponomaryev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S.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Kuzikov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C. Jing)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 SBIR Phase I proposal is in preparation (E. Montgomery, PI, A. </a:t>
            </a: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Afanasev</a:t>
            </a: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theory</a:t>
            </a:r>
            <a:r>
              <a:rPr lang="en-US" b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/computation)</a:t>
            </a:r>
            <a:endParaRPr lang="en-US" b="1" dirty="0">
              <a:solidFill>
                <a:srgbClr val="ED5E2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Euclid Techlabs welcomes collaboration and suggestions leading up to the mid-October 2020 proposal submission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ED5E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E.Montgomery@euclidtechlabs.com</a:t>
            </a:r>
            <a:endParaRPr lang="en-US" b="1" dirty="0">
              <a:solidFill>
                <a:srgbClr val="ED5E24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5F6F9-7B25-F949-B1B8-943473779BA0}"/>
              </a:ext>
            </a:extLst>
          </p:cNvPr>
          <p:cNvSpPr txBox="1"/>
          <p:nvPr/>
        </p:nvSpPr>
        <p:spPr>
          <a:xfrm>
            <a:off x="-348343" y="3450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4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10786</TotalTime>
  <Words>130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Call</dc:creator>
  <cp:lastModifiedBy>Office Three Subscription</cp:lastModifiedBy>
  <cp:revision>170</cp:revision>
  <cp:lastPrinted>2020-08-28T14:43:06Z</cp:lastPrinted>
  <dcterms:created xsi:type="dcterms:W3CDTF">2018-03-16T15:30:01Z</dcterms:created>
  <dcterms:modified xsi:type="dcterms:W3CDTF">2020-09-15T04:26:34Z</dcterms:modified>
</cp:coreProperties>
</file>