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31" r:id="rId2"/>
    <p:sldId id="943" r:id="rId3"/>
    <p:sldId id="941" r:id="rId4"/>
    <p:sldId id="942" r:id="rId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6" autoAdjust="0"/>
    <p:restoredTop sz="96642" autoAdjust="0"/>
  </p:normalViewPr>
  <p:slideViewPr>
    <p:cSldViewPr snapToGrid="0" snapToObjects="1">
      <p:cViewPr varScale="1">
        <p:scale>
          <a:sx n="126" d="100"/>
          <a:sy n="126" d="100"/>
        </p:scale>
        <p:origin x="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Sept 14,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472520" y="1977435"/>
            <a:ext cx="8671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YR writeup - questions to think about 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/>
              <a:t>You have seen the outline of the sections’ draft. How do we summarize the work and organize the contributions? Where will your contribution go?</a:t>
            </a:r>
          </a:p>
          <a:p>
            <a:endParaRPr lang="en-US" sz="2400" dirty="0"/>
          </a:p>
          <a:p>
            <a:r>
              <a:rPr lang="en-US" sz="2400" dirty="0">
                <a:latin typeface="Helvetica" pitchFamily="2" charset="0"/>
              </a:rPr>
              <a:t>In addition to Ch. 7 we have Ch. 8 – there are some instructions of how to separate the material but more input ill be helpful.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472520" y="733244"/>
            <a:ext cx="86714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 Detector Requirements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Each chapter details what the requirements are and why. Summary puts it all together and</a:t>
            </a:r>
          </a:p>
          <a:p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identifies the driver. This is not a repetition of the previous section in that no details of the</a:t>
            </a:r>
          </a:p>
          <a:p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conducted studies are given (as in the previous section) but the results are emphasized, now</a:t>
            </a:r>
          </a:p>
          <a:p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mapped on processes that are more suitable for the work towards detector concepts. Needs</a:t>
            </a:r>
          </a:p>
          <a:p>
            <a:r>
              <a:rPr lang="en-US" sz="1600" dirty="0">
                <a:solidFill>
                  <a:srgbClr val="0432FF"/>
                </a:solidFill>
                <a:latin typeface="Helvetica" pitchFamily="2" charset="0"/>
              </a:rPr>
              <a:t>summary tables at the end.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8.1. Inclusive measurements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8.2. Semi-inclusive measurements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8.3. Jets and Heavy Quarks (J&amp;HF </a:t>
            </a:r>
            <a:r>
              <a:rPr lang="en-US" sz="2400" dirty="0">
                <a:solidFill>
                  <a:srgbClr val="0432FF"/>
                </a:solidFill>
                <a:latin typeface="Helvetica" pitchFamily="2" charset="0"/>
              </a:rPr>
              <a:t>conveners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8.4. Exclusive measurements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8.5. Inclusive diffractive measurements &amp;amp; Tagging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8.6. Summary of requirements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It is not yet clear whether some physics driver plots shouldn’t be included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Specific questions and requests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579524" y="1286771"/>
            <a:ext cx="819896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7.4.3 Particle production for identified hadron species </a:t>
            </a:r>
          </a:p>
          <a:p>
            <a:r>
              <a:rPr lang="en-US" sz="2400" dirty="0"/>
              <a:t>You have seen the outline of the draft. - </a:t>
            </a:r>
            <a:r>
              <a:rPr lang="en-US" sz="2400" dirty="0">
                <a:solidFill>
                  <a:srgbClr val="FF0000"/>
                </a:solidFill>
              </a:rPr>
              <a:t>no convener, do we have interest in this section?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If you believe that your study/contribution is best suited for a section that we are not responsible for editing let is know and we will connect you with the responsible conveners.</a:t>
            </a:r>
          </a:p>
          <a:p>
            <a:endParaRPr lang="en-US" sz="2400" dirty="0"/>
          </a:p>
          <a:p>
            <a:r>
              <a:rPr lang="en-US" sz="2400" dirty="0"/>
              <a:t>Think about how top balance the sections. E.g. light and heavy flavor jet substructure may go under hadronization (parts of it) or under special opportunities with jets and heavy flavor.</a:t>
            </a:r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5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598980" y="1413231"/>
            <a:ext cx="85450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In-medium evolution and suppression of light and heavy flavor at EIC. Parton shower formation in nuclei (Z. Liu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Jets and jet substructure modification in DIS with nuclei (H. Li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Nuclear modification of jets and hadrons.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Dijets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and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dihadrons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and relation to TMD (X. Wang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Jets at moderate and small values of x. Improved TMD framework (ITMD) and forward jets.  (K. Kutak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Nuclear PDFs from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dijet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distributions (M.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Klasen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Higher order calculations at small  x,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photon+dijet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, higher twist (Y.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Mehtar-Tani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432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Models of color decoherence and relation to HI phenomenology (Y. </a:t>
            </a:r>
            <a:r>
              <a:rPr lang="en-US" sz="2000" dirty="0" err="1">
                <a:solidFill>
                  <a:srgbClr val="0432FF"/>
                </a:solidFill>
                <a:latin typeface="Helvetica" pitchFamily="2" charset="0"/>
              </a:rPr>
              <a:t>Mehtar-Tani</a:t>
            </a:r>
            <a:r>
              <a:rPr lang="en-US" sz="2000" dirty="0">
                <a:solidFill>
                  <a:srgbClr val="0432FF"/>
                </a:solidFill>
                <a:latin typeface="Helvetica" pitchFamily="2" charset="0"/>
              </a:rPr>
              <a:t> </a:t>
            </a:r>
            <a:r>
              <a:rPr lang="en-US" sz="2000" i="1" dirty="0">
                <a:solidFill>
                  <a:srgbClr val="0432FF"/>
                </a:solidFill>
                <a:latin typeface="Helvetica" pitchFamily="2" charset="0"/>
              </a:rPr>
              <a:t>et al.)</a:t>
            </a:r>
            <a:endParaRPr lang="en-US" sz="2000" dirty="0">
              <a:solidFill>
                <a:srgbClr val="0432FF"/>
              </a:solidFill>
              <a:latin typeface="Helvetica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/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4003FC-175C-FF46-AF76-BC606D48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sz="3000" dirty="0"/>
              <a:t>Theory aspects</a:t>
            </a:r>
          </a:p>
        </p:txBody>
      </p:sp>
    </p:spTree>
    <p:extLst>
      <p:ext uri="{BB962C8B-B14F-4D97-AF65-F5344CB8AC3E}">
        <p14:creationId xmlns:p14="http://schemas.microsoft.com/office/powerpoint/2010/main" val="300517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55761</TotalTime>
  <Words>453</Words>
  <Application>Microsoft Macintosh PowerPoint</Application>
  <PresentationFormat>On-screen Show (4:3)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Wingdings</vt:lpstr>
      <vt:lpstr>Office Theme</vt:lpstr>
      <vt:lpstr>Jets and Heavy Flavor WG Meeting</vt:lpstr>
      <vt:lpstr>Jets and Heavy Flavor WG Meeting</vt:lpstr>
      <vt:lpstr>Specific questions and requests</vt:lpstr>
      <vt:lpstr>Theory aspects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1671</cp:revision>
  <cp:lastPrinted>2020-01-29T16:44:29Z</cp:lastPrinted>
  <dcterms:created xsi:type="dcterms:W3CDTF">2019-01-31T20:27:25Z</dcterms:created>
  <dcterms:modified xsi:type="dcterms:W3CDTF">2020-09-14T14:56:16Z</dcterms:modified>
</cp:coreProperties>
</file>