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9"/>
  </p:notesMasterIdLst>
  <p:sldIdLst>
    <p:sldId id="272" r:id="rId2"/>
    <p:sldId id="280" r:id="rId3"/>
    <p:sldId id="294" r:id="rId4"/>
    <p:sldId id="257" r:id="rId5"/>
    <p:sldId id="267" r:id="rId6"/>
    <p:sldId id="308" r:id="rId7"/>
    <p:sldId id="309" r:id="rId8"/>
    <p:sldId id="310" r:id="rId9"/>
    <p:sldId id="300" r:id="rId10"/>
    <p:sldId id="301" r:id="rId11"/>
    <p:sldId id="302" r:id="rId12"/>
    <p:sldId id="303" r:id="rId13"/>
    <p:sldId id="304" r:id="rId14"/>
    <p:sldId id="305" r:id="rId15"/>
    <p:sldId id="306" r:id="rId16"/>
    <p:sldId id="307" r:id="rId17"/>
    <p:sldId id="312" r:id="rId18"/>
    <p:sldId id="313" r:id="rId19"/>
    <p:sldId id="271" r:id="rId20"/>
    <p:sldId id="279" r:id="rId21"/>
    <p:sldId id="287" r:id="rId22"/>
    <p:sldId id="276" r:id="rId23"/>
    <p:sldId id="281" r:id="rId24"/>
    <p:sldId id="283" r:id="rId25"/>
    <p:sldId id="282" r:id="rId26"/>
    <p:sldId id="284" r:id="rId27"/>
    <p:sldId id="28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9" autoAdjust="0"/>
    <p:restoredTop sz="96405" autoAdjust="0"/>
  </p:normalViewPr>
  <p:slideViewPr>
    <p:cSldViewPr snapToGrid="0" snapToObjects="1">
      <p:cViewPr>
        <p:scale>
          <a:sx n="130" d="100"/>
          <a:sy n="130" d="100"/>
        </p:scale>
        <p:origin x="152" y="208"/>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gurjyan/Desktop/Workbook1.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gurjyan/Desktop/Workbook1.xlsx" TargetMode="External"/><Relationship Id="rId4" Type="http://schemas.openxmlformats.org/officeDocument/2006/relationships/chartUserShapes" Target="../drawings/drawing1.xml"/><Relationship Id="rId1" Type="http://schemas.microsoft.com/office/2011/relationships/chartStyle" Target="style2.xml"/><Relationship Id="rId2" Type="http://schemas.microsoft.com/office/2011/relationships/chartColorStyle" Target="colors2.xml"/></Relationships>
</file>

<file path=ppt/charts/_rels/chart3.xml.rels><?xml version="1.0" encoding="UTF-8" standalone="yes"?>
<Relationships xmlns="http://schemas.openxmlformats.org/package/2006/relationships"><Relationship Id="rId3" Type="http://schemas.openxmlformats.org/officeDocument/2006/relationships/oleObject" Target="file:////Users/gurjyan/Desktop/clara-vertical-scaling.xlsx" TargetMode="External"/><Relationship Id="rId4" Type="http://schemas.openxmlformats.org/officeDocument/2006/relationships/chartUserShapes" Target="../drawings/drawing2.xml"/><Relationship Id="rId1" Type="http://schemas.microsoft.com/office/2011/relationships/chartStyle" Target="style3.xml"/><Relationship Id="rId2" Type="http://schemas.microsoft.com/office/2011/relationships/chartColorStyle" Target="colors3.xml"/></Relationships>
</file>

<file path=ppt/charts/_rels/chart4.xml.rels><?xml version="1.0" encoding="UTF-8" standalone="yes"?>
<Relationships xmlns="http://schemas.openxmlformats.org/package/2006/relationships"><Relationship Id="rId3" Type="http://schemas.openxmlformats.org/officeDocument/2006/relationships/oleObject" Target="file:////Users/gurjyan/Desktop/clara-vertical-scaling.xlsx" TargetMode="External"/><Relationship Id="rId4" Type="http://schemas.openxmlformats.org/officeDocument/2006/relationships/chartUserShapes" Target="../drawings/drawing3.xml"/><Relationship Id="rId1" Type="http://schemas.microsoft.com/office/2011/relationships/chartStyle" Target="style4.xml"/><Relationship Id="rId2" Type="http://schemas.microsoft.com/office/2011/relationships/chartColorStyle" Target="colors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100" dirty="0"/>
              <a:t>Rate</a:t>
            </a:r>
            <a:r>
              <a:rPr lang="en-US" sz="1100" baseline="0" dirty="0"/>
              <a:t> vs. </a:t>
            </a:r>
            <a:r>
              <a:rPr lang="en-US" sz="1100" baseline="0" dirty="0" smtClean="0"/>
              <a:t>Threads for a Single NUMA Socket</a:t>
            </a:r>
            <a:endParaRPr lang="en-US" sz="1100" baseline="0" dirty="0"/>
          </a:p>
          <a:p>
            <a:pPr>
              <a:defRPr/>
            </a:pPr>
            <a:r>
              <a:rPr lang="en-US" sz="800" b="0" baseline="0" dirty="0"/>
              <a:t>CLAS12 </a:t>
            </a:r>
            <a:r>
              <a:rPr lang="en-US" sz="800" b="0" baseline="0" dirty="0" smtClean="0"/>
              <a:t>Reconstruction Application: </a:t>
            </a:r>
            <a:r>
              <a:rPr lang="en-US" sz="800" b="0" baseline="0" dirty="0"/>
              <a:t>v. 5.9.0,  Data File: clas_004013.hipo, NUMA 0 </a:t>
            </a:r>
            <a:endParaRPr lang="en-US" sz="800" b="0" dirty="0"/>
          </a:p>
        </c:rich>
      </c:tx>
      <c:layout>
        <c:manualLayout>
          <c:xMode val="edge"/>
          <c:yMode val="edge"/>
          <c:x val="0.161850984521711"/>
          <c:y val="0.00057376100046317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tx>
            <c:v>AMD Rome</c:v>
          </c:tx>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Sheet1!$F$1:$F$128</c:f>
              <c:numCache>
                <c:formatCode>General</c:formatCode>
                <c:ptCount val="128"/>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numCache>
            </c:numRef>
          </c:xVal>
          <c:yVal>
            <c:numRef>
              <c:f>Sheet1!$G$1:$G$128</c:f>
              <c:numCache>
                <c:formatCode>General</c:formatCode>
                <c:ptCount val="128"/>
                <c:pt idx="0">
                  <c:v>3.449108405477184</c:v>
                </c:pt>
                <c:pt idx="1">
                  <c:v>6.98649278062413</c:v>
                </c:pt>
                <c:pt idx="2">
                  <c:v>10.38349716184411</c:v>
                </c:pt>
                <c:pt idx="3">
                  <c:v>13.81788033715628</c:v>
                </c:pt>
                <c:pt idx="4">
                  <c:v>17.32701859766663</c:v>
                </c:pt>
                <c:pt idx="5">
                  <c:v>20.84781097984711</c:v>
                </c:pt>
                <c:pt idx="6">
                  <c:v>24.2306760358614</c:v>
                </c:pt>
                <c:pt idx="7">
                  <c:v>27.55326965466569</c:v>
                </c:pt>
                <c:pt idx="8">
                  <c:v>30.86737318654183</c:v>
                </c:pt>
                <c:pt idx="9">
                  <c:v>33.98663192477625</c:v>
                </c:pt>
                <c:pt idx="10">
                  <c:v>36.90944881889764</c:v>
                </c:pt>
                <c:pt idx="11">
                  <c:v>40.44762033167049</c:v>
                </c:pt>
                <c:pt idx="12">
                  <c:v>43.46566212691973</c:v>
                </c:pt>
                <c:pt idx="13">
                  <c:v>46.49000464900045</c:v>
                </c:pt>
                <c:pt idx="14">
                  <c:v>49.23682914820285</c:v>
                </c:pt>
                <c:pt idx="15">
                  <c:v>52.27391531625718</c:v>
                </c:pt>
                <c:pt idx="16">
                  <c:v>54.91488193300368</c:v>
                </c:pt>
                <c:pt idx="17">
                  <c:v>58.02707930367504</c:v>
                </c:pt>
                <c:pt idx="18">
                  <c:v>60.86427267194149</c:v>
                </c:pt>
                <c:pt idx="19">
                  <c:v>63.74840628984275</c:v>
                </c:pt>
                <c:pt idx="20">
                  <c:v>66.45990252547628</c:v>
                </c:pt>
                <c:pt idx="21">
                  <c:v>68.9972401103956</c:v>
                </c:pt>
                <c:pt idx="22">
                  <c:v>71.1406212947593</c:v>
                </c:pt>
                <c:pt idx="23">
                  <c:v>73.4214390602056</c:v>
                </c:pt>
                <c:pt idx="24">
                  <c:v>76.06490872210954</c:v>
                </c:pt>
                <c:pt idx="25">
                  <c:v>78.28810020876827</c:v>
                </c:pt>
                <c:pt idx="26">
                  <c:v>80.53691275167784</c:v>
                </c:pt>
                <c:pt idx="27">
                  <c:v>82.9416643627316</c:v>
                </c:pt>
                <c:pt idx="28">
                  <c:v>85.2757248436609</c:v>
                </c:pt>
                <c:pt idx="29">
                  <c:v>87.9765395894428</c:v>
                </c:pt>
                <c:pt idx="30">
                  <c:v>89.20606601248846</c:v>
                </c:pt>
                <c:pt idx="31">
                  <c:v>90.55236945366738</c:v>
                </c:pt>
                <c:pt idx="32">
                  <c:v>94.04388714733543</c:v>
                </c:pt>
                <c:pt idx="33">
                  <c:v>95.026924295217</c:v>
                </c:pt>
                <c:pt idx="34">
                  <c:v>97.75171065493647</c:v>
                </c:pt>
                <c:pt idx="35">
                  <c:v>99.17355371900827</c:v>
                </c:pt>
                <c:pt idx="36">
                  <c:v>100.7725898555593</c:v>
                </c:pt>
                <c:pt idx="37">
                  <c:v>103.4839599862021</c:v>
                </c:pt>
                <c:pt idx="38">
                  <c:v>105.0052502625131</c:v>
                </c:pt>
                <c:pt idx="39">
                  <c:v>106.8376068376068</c:v>
                </c:pt>
                <c:pt idx="40">
                  <c:v>108.616944243302</c:v>
                </c:pt>
                <c:pt idx="41">
                  <c:v>110.4158998895841</c:v>
                </c:pt>
                <c:pt idx="42">
                  <c:v>112.8243700639338</c:v>
                </c:pt>
                <c:pt idx="43">
                  <c:v>113.2930513595166</c:v>
                </c:pt>
                <c:pt idx="44">
                  <c:v>116.2790697674419</c:v>
                </c:pt>
                <c:pt idx="45">
                  <c:v>118.3898973954223</c:v>
                </c:pt>
                <c:pt idx="46">
                  <c:v>118.9060642092747</c:v>
                </c:pt>
                <c:pt idx="47">
                  <c:v>121.0165389269867</c:v>
                </c:pt>
                <c:pt idx="48">
                  <c:v>121.4574898785425</c:v>
                </c:pt>
                <c:pt idx="49">
                  <c:v>124.7401247401247</c:v>
                </c:pt>
                <c:pt idx="50">
                  <c:v>123.8134543953776</c:v>
                </c:pt>
                <c:pt idx="51">
                  <c:v>127.1186440677966</c:v>
                </c:pt>
                <c:pt idx="52">
                  <c:v>127.8772378516624</c:v>
                </c:pt>
                <c:pt idx="53">
                  <c:v>127.7683134582624</c:v>
                </c:pt>
                <c:pt idx="54">
                  <c:v>130.4347826086957</c:v>
                </c:pt>
                <c:pt idx="55">
                  <c:v>130.0954032957502</c:v>
                </c:pt>
                <c:pt idx="56">
                  <c:v>131.4060446780552</c:v>
                </c:pt>
                <c:pt idx="57">
                  <c:v>133.9883876730683</c:v>
                </c:pt>
                <c:pt idx="58">
                  <c:v>134.1081805990165</c:v>
                </c:pt>
                <c:pt idx="59">
                  <c:v>135.7466063348415</c:v>
                </c:pt>
                <c:pt idx="60">
                  <c:v>136.7365542388332</c:v>
                </c:pt>
                <c:pt idx="61">
                  <c:v>138.3763837638377</c:v>
                </c:pt>
                <c:pt idx="62">
                  <c:v>139.2111368909513</c:v>
                </c:pt>
                <c:pt idx="63">
                  <c:v>139.6648044692737</c:v>
                </c:pt>
                <c:pt idx="64">
                  <c:v>141.4427157001413</c:v>
                </c:pt>
                <c:pt idx="65">
                  <c:v>141.3094677343382</c:v>
                </c:pt>
                <c:pt idx="66">
                  <c:v>144.3695861405197</c:v>
                </c:pt>
                <c:pt idx="67">
                  <c:v>144.439094848339</c:v>
                </c:pt>
                <c:pt idx="68">
                  <c:v>143.9539347408829</c:v>
                </c:pt>
                <c:pt idx="69">
                  <c:v>145.0676982591876</c:v>
                </c:pt>
                <c:pt idx="70">
                  <c:v>144.5783132530121</c:v>
                </c:pt>
                <c:pt idx="71">
                  <c:v>147.9289940828402</c:v>
                </c:pt>
                <c:pt idx="72">
                  <c:v>146.1276181198246</c:v>
                </c:pt>
                <c:pt idx="73">
                  <c:v>148.0019733596448</c:v>
                </c:pt>
                <c:pt idx="74">
                  <c:v>148.3679525222552</c:v>
                </c:pt>
                <c:pt idx="75">
                  <c:v>149.1053677932406</c:v>
                </c:pt>
                <c:pt idx="76">
                  <c:v>151.285930408472</c:v>
                </c:pt>
                <c:pt idx="77">
                  <c:v>151.2096774193549</c:v>
                </c:pt>
                <c:pt idx="78">
                  <c:v>153.8461538461538</c:v>
                </c:pt>
                <c:pt idx="79">
                  <c:v>151.8218623481781</c:v>
                </c:pt>
                <c:pt idx="80">
                  <c:v>152.7494908350305</c:v>
                </c:pt>
                <c:pt idx="81">
                  <c:v>154.320987654321</c:v>
                </c:pt>
                <c:pt idx="82">
                  <c:v>153.3742331288343</c:v>
                </c:pt>
                <c:pt idx="83">
                  <c:v>154.0832049306626</c:v>
                </c:pt>
                <c:pt idx="84">
                  <c:v>153.5312180143296</c:v>
                </c:pt>
                <c:pt idx="85">
                  <c:v>154.2416452442159</c:v>
                </c:pt>
                <c:pt idx="86">
                  <c:v>155.7632398753894</c:v>
                </c:pt>
                <c:pt idx="87">
                  <c:v>156.3314226159458</c:v>
                </c:pt>
                <c:pt idx="88">
                  <c:v>158.144438587243</c:v>
                </c:pt>
                <c:pt idx="89">
                  <c:v>158.4786053882726</c:v>
                </c:pt>
                <c:pt idx="90">
                  <c:v>156.412930135558</c:v>
                </c:pt>
                <c:pt idx="91">
                  <c:v>157.3976915005247</c:v>
                </c:pt>
                <c:pt idx="92">
                  <c:v>159.4896331738437</c:v>
                </c:pt>
                <c:pt idx="93">
                  <c:v>159.2356687898073</c:v>
                </c:pt>
                <c:pt idx="94">
                  <c:v>162.0745542949741</c:v>
                </c:pt>
                <c:pt idx="95">
                  <c:v>160.08537886873</c:v>
                </c:pt>
                <c:pt idx="96">
                  <c:v>159.6593932943055</c:v>
                </c:pt>
                <c:pt idx="97">
                  <c:v>158.311345646438</c:v>
                </c:pt>
                <c:pt idx="98">
                  <c:v>158.6462189317821</c:v>
                </c:pt>
                <c:pt idx="99">
                  <c:v>160.3420630678781</c:v>
                </c:pt>
                <c:pt idx="100">
                  <c:v>157.48031496063</c:v>
                </c:pt>
                <c:pt idx="101">
                  <c:v>162.5135427952329</c:v>
                </c:pt>
                <c:pt idx="102">
                  <c:v>161.5508885298869</c:v>
                </c:pt>
                <c:pt idx="103">
                  <c:v>160.5136436597111</c:v>
                </c:pt>
                <c:pt idx="104">
                  <c:v>163.2208922742111</c:v>
                </c:pt>
                <c:pt idx="105">
                  <c:v>163.8448935008192</c:v>
                </c:pt>
                <c:pt idx="106">
                  <c:v>162.1621621621622</c:v>
                </c:pt>
                <c:pt idx="107">
                  <c:v>164.5639056500274</c:v>
                </c:pt>
                <c:pt idx="108">
                  <c:v>161.8122977346278</c:v>
                </c:pt>
                <c:pt idx="109">
                  <c:v>163.8448935008192</c:v>
                </c:pt>
                <c:pt idx="110">
                  <c:v>164.5639056500274</c:v>
                </c:pt>
                <c:pt idx="111">
                  <c:v>162.6016260162602</c:v>
                </c:pt>
                <c:pt idx="112">
                  <c:v>161.2903225806452</c:v>
                </c:pt>
                <c:pt idx="113">
                  <c:v>164.6542261251372</c:v>
                </c:pt>
                <c:pt idx="114">
                  <c:v>167.6914477361655</c:v>
                </c:pt>
                <c:pt idx="115">
                  <c:v>163.7554585152838</c:v>
                </c:pt>
                <c:pt idx="116">
                  <c:v>163.8448935008192</c:v>
                </c:pt>
                <c:pt idx="117">
                  <c:v>165.8374792703151</c:v>
                </c:pt>
                <c:pt idx="118">
                  <c:v>166.3893510815308</c:v>
                </c:pt>
                <c:pt idx="119">
                  <c:v>164.024056861673</c:v>
                </c:pt>
                <c:pt idx="120">
                  <c:v>166.2971175166297</c:v>
                </c:pt>
                <c:pt idx="121">
                  <c:v>166.4816870144284</c:v>
                </c:pt>
                <c:pt idx="122">
                  <c:v>165.4715940430226</c:v>
                </c:pt>
                <c:pt idx="123">
                  <c:v>169.1093573844419</c:v>
                </c:pt>
                <c:pt idx="124">
                  <c:v>167.973124300112</c:v>
                </c:pt>
                <c:pt idx="125">
                  <c:v>164.9257833974711</c:v>
                </c:pt>
                <c:pt idx="126">
                  <c:v>167.5977653631285</c:v>
                </c:pt>
                <c:pt idx="127">
                  <c:v>166.3893510815308</c:v>
                </c:pt>
              </c:numCache>
            </c:numRef>
          </c:yVal>
          <c:smooth val="0"/>
        </c:ser>
        <c:ser>
          <c:idx val="1"/>
          <c:order val="1"/>
          <c:tx>
            <c:v>Xeon E5-2687A</c:v>
          </c:tx>
          <c:spPr>
            <a:ln w="25400" cap="rnd">
              <a:no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Sheet1!$F$1:$F$128</c:f>
              <c:numCache>
                <c:formatCode>General</c:formatCode>
                <c:ptCount val="128"/>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numCache>
            </c:numRef>
          </c:xVal>
          <c:yVal>
            <c:numRef>
              <c:f>Sheet1!$H$1:$H$128</c:f>
              <c:numCache>
                <c:formatCode>General</c:formatCode>
                <c:ptCount val="128"/>
                <c:pt idx="0">
                  <c:v>1.97966227</c:v>
                </c:pt>
                <c:pt idx="1">
                  <c:v>3.91619346</c:v>
                </c:pt>
                <c:pt idx="2">
                  <c:v>5.828071879999974</c:v>
                </c:pt>
                <c:pt idx="3">
                  <c:v>7.748133991</c:v>
                </c:pt>
                <c:pt idx="4">
                  <c:v>9.602150882</c:v>
                </c:pt>
                <c:pt idx="5">
                  <c:v>11.51808339</c:v>
                </c:pt>
                <c:pt idx="6">
                  <c:v>13.67677228</c:v>
                </c:pt>
                <c:pt idx="7">
                  <c:v>16.10046691</c:v>
                </c:pt>
                <c:pt idx="8">
                  <c:v>17.87416587</c:v>
                </c:pt>
                <c:pt idx="9">
                  <c:v>20.37351443</c:v>
                </c:pt>
                <c:pt idx="10">
                  <c:v>22.42152466</c:v>
                </c:pt>
                <c:pt idx="11">
                  <c:v>24.4339469</c:v>
                </c:pt>
                <c:pt idx="12">
                  <c:v>27.100271</c:v>
                </c:pt>
                <c:pt idx="13">
                  <c:v>29.3484641</c:v>
                </c:pt>
                <c:pt idx="14">
                  <c:v>32.98153034</c:v>
                </c:pt>
                <c:pt idx="15">
                  <c:v>32.34501348</c:v>
                </c:pt>
                <c:pt idx="16">
                  <c:v>34.17634997</c:v>
                </c:pt>
                <c:pt idx="17">
                  <c:v>32.69042171</c:v>
                </c:pt>
                <c:pt idx="18">
                  <c:v>35.2195351</c:v>
                </c:pt>
                <c:pt idx="19">
                  <c:v>35.05082368999999</c:v>
                </c:pt>
                <c:pt idx="20">
                  <c:v>36.37245393</c:v>
                </c:pt>
                <c:pt idx="21">
                  <c:v>37.96507213</c:v>
                </c:pt>
                <c:pt idx="22">
                  <c:v>37.07365299</c:v>
                </c:pt>
                <c:pt idx="23">
                  <c:v>36.12716763</c:v>
                </c:pt>
                <c:pt idx="24">
                  <c:v>35.932447</c:v>
                </c:pt>
                <c:pt idx="25">
                  <c:v>39.36491274</c:v>
                </c:pt>
                <c:pt idx="26">
                  <c:v>39.9573788</c:v>
                </c:pt>
                <c:pt idx="27">
                  <c:v>38.60010293</c:v>
                </c:pt>
                <c:pt idx="28">
                  <c:v>40.70556309</c:v>
                </c:pt>
                <c:pt idx="29">
                  <c:v>39.75616221</c:v>
                </c:pt>
                <c:pt idx="30">
                  <c:v>41.62042175</c:v>
                </c:pt>
                <c:pt idx="31">
                  <c:v>40.89422028</c:v>
                </c:pt>
              </c:numCache>
            </c:numRef>
          </c:yVal>
          <c:smooth val="0"/>
        </c:ser>
        <c:ser>
          <c:idx val="2"/>
          <c:order val="2"/>
          <c:tx>
            <c:v>Xeon Gold 6148</c:v>
          </c:tx>
          <c:spPr>
            <a:ln w="25400" cap="rnd">
              <a:no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xVal>
            <c:numRef>
              <c:f>Sheet1!$F$1:$F$128</c:f>
              <c:numCache>
                <c:formatCode>General</c:formatCode>
                <c:ptCount val="128"/>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numCache>
            </c:numRef>
          </c:xVal>
          <c:yVal>
            <c:numRef>
              <c:f>Sheet1!$I$1:$I$128</c:f>
              <c:numCache>
                <c:formatCode>General</c:formatCode>
                <c:ptCount val="128"/>
                <c:pt idx="0">
                  <c:v>3.020113959</c:v>
                </c:pt>
                <c:pt idx="1">
                  <c:v>5.969080165</c:v>
                </c:pt>
                <c:pt idx="2">
                  <c:v>8.670520231</c:v>
                </c:pt>
                <c:pt idx="3">
                  <c:v>11.47754228</c:v>
                </c:pt>
                <c:pt idx="4">
                  <c:v>14.20320045</c:v>
                </c:pt>
                <c:pt idx="5">
                  <c:v>16.84730724</c:v>
                </c:pt>
                <c:pt idx="6">
                  <c:v>19.78369823</c:v>
                </c:pt>
                <c:pt idx="7">
                  <c:v>22.74795268</c:v>
                </c:pt>
                <c:pt idx="8">
                  <c:v>25.34425953</c:v>
                </c:pt>
                <c:pt idx="9">
                  <c:v>25.89331952</c:v>
                </c:pt>
                <c:pt idx="10">
                  <c:v>27.08559047</c:v>
                </c:pt>
                <c:pt idx="11">
                  <c:v>28.118849</c:v>
                </c:pt>
                <c:pt idx="12">
                  <c:v>28.71912694</c:v>
                </c:pt>
                <c:pt idx="13">
                  <c:v>30.3183426</c:v>
                </c:pt>
                <c:pt idx="14">
                  <c:v>31.28911139</c:v>
                </c:pt>
                <c:pt idx="15">
                  <c:v>31.85389679</c:v>
                </c:pt>
                <c:pt idx="16">
                  <c:v>32.86230693</c:v>
                </c:pt>
                <c:pt idx="17">
                  <c:v>33.41501448</c:v>
                </c:pt>
                <c:pt idx="18">
                  <c:v>34.18803419</c:v>
                </c:pt>
                <c:pt idx="19">
                  <c:v>34.21532847</c:v>
                </c:pt>
              </c:numCache>
            </c:numRef>
          </c:yVal>
          <c:smooth val="0"/>
        </c:ser>
        <c:dLbls>
          <c:showLegendKey val="0"/>
          <c:showVal val="0"/>
          <c:showCatName val="0"/>
          <c:showSerName val="0"/>
          <c:showPercent val="0"/>
          <c:showBubbleSize val="0"/>
        </c:dLbls>
        <c:axId val="-1781361600"/>
        <c:axId val="-1781230544"/>
      </c:scatterChart>
      <c:valAx>
        <c:axId val="-1781361600"/>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Number of Threads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781230544"/>
        <c:crosses val="autoZero"/>
        <c:crossBetween val="midCat"/>
      </c:valAx>
      <c:valAx>
        <c:axId val="-178123054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Processing Rate [Hz]</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78136160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587912910365"/>
          <c:y val="0.0436199117659014"/>
          <c:w val="0.849512070864683"/>
          <c:h val="0.862442922879812"/>
        </c:manualLayout>
      </c:layout>
      <c:scatterChart>
        <c:scatterStyle val="lineMarker"/>
        <c:varyColors val="0"/>
        <c:ser>
          <c:idx val="0"/>
          <c:order val="0"/>
          <c:spPr>
            <a:ln w="317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Sheet1!$F$1:$F$20</c:f>
              <c:numCache>
                <c:formatCode>General</c:formatCode>
                <c:ptCount val="2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numCache>
            </c:numRef>
          </c:xVal>
          <c:yVal>
            <c:numRef>
              <c:f>Sheet1!$G$1:$G$20</c:f>
              <c:numCache>
                <c:formatCode>General</c:formatCode>
                <c:ptCount val="20"/>
                <c:pt idx="0">
                  <c:v>3.449108405477184</c:v>
                </c:pt>
                <c:pt idx="1">
                  <c:v>6.98649278062413</c:v>
                </c:pt>
                <c:pt idx="2">
                  <c:v>10.38349716184411</c:v>
                </c:pt>
                <c:pt idx="3">
                  <c:v>13.81788033715628</c:v>
                </c:pt>
                <c:pt idx="4">
                  <c:v>17.32701859766663</c:v>
                </c:pt>
                <c:pt idx="5">
                  <c:v>20.84781097984711</c:v>
                </c:pt>
                <c:pt idx="6">
                  <c:v>24.2306760358614</c:v>
                </c:pt>
                <c:pt idx="7">
                  <c:v>27.55326965466569</c:v>
                </c:pt>
                <c:pt idx="8">
                  <c:v>30.86737318654183</c:v>
                </c:pt>
                <c:pt idx="9">
                  <c:v>33.98663192477625</c:v>
                </c:pt>
                <c:pt idx="10">
                  <c:v>36.90944881889764</c:v>
                </c:pt>
                <c:pt idx="11">
                  <c:v>40.44762033167049</c:v>
                </c:pt>
                <c:pt idx="12">
                  <c:v>43.46566212691973</c:v>
                </c:pt>
                <c:pt idx="13">
                  <c:v>46.49000464900045</c:v>
                </c:pt>
                <c:pt idx="14">
                  <c:v>49.23682914820285</c:v>
                </c:pt>
                <c:pt idx="15">
                  <c:v>52.27391531625718</c:v>
                </c:pt>
                <c:pt idx="16">
                  <c:v>54.91488193300368</c:v>
                </c:pt>
                <c:pt idx="17">
                  <c:v>58.02707930367504</c:v>
                </c:pt>
                <c:pt idx="18">
                  <c:v>60.86427267194149</c:v>
                </c:pt>
                <c:pt idx="19">
                  <c:v>63.74840628984275</c:v>
                </c:pt>
              </c:numCache>
            </c:numRef>
          </c:yVal>
          <c:smooth val="0"/>
        </c:ser>
        <c:ser>
          <c:idx val="1"/>
          <c:order val="1"/>
          <c:spPr>
            <a:ln w="31750" cap="rnd">
              <a:noFill/>
              <a:round/>
            </a:ln>
            <a:effectLst/>
          </c:spPr>
          <c:marker>
            <c:symbol val="circle"/>
            <c:size val="5"/>
            <c:spPr>
              <a:solidFill>
                <a:schemeClr val="accent2"/>
              </a:solidFill>
              <a:ln w="9525">
                <a:solidFill>
                  <a:schemeClr val="accent2"/>
                </a:solidFill>
              </a:ln>
              <a:effectLst/>
            </c:spPr>
          </c:marker>
          <c:xVal>
            <c:numRef>
              <c:f>Sheet1!$F$1:$F$20</c:f>
              <c:numCache>
                <c:formatCode>General</c:formatCode>
                <c:ptCount val="2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numCache>
            </c:numRef>
          </c:xVal>
          <c:yVal>
            <c:numRef>
              <c:f>Sheet1!$H$1:$H$20</c:f>
              <c:numCache>
                <c:formatCode>General</c:formatCode>
                <c:ptCount val="20"/>
                <c:pt idx="0">
                  <c:v>1.97966227</c:v>
                </c:pt>
                <c:pt idx="1">
                  <c:v>3.91619346</c:v>
                </c:pt>
                <c:pt idx="2">
                  <c:v>5.828071879999974</c:v>
                </c:pt>
                <c:pt idx="3">
                  <c:v>7.748133991</c:v>
                </c:pt>
                <c:pt idx="4">
                  <c:v>9.602150882</c:v>
                </c:pt>
                <c:pt idx="5">
                  <c:v>11.51808339</c:v>
                </c:pt>
                <c:pt idx="6">
                  <c:v>13.67677228</c:v>
                </c:pt>
                <c:pt idx="7">
                  <c:v>16.10046691</c:v>
                </c:pt>
                <c:pt idx="8">
                  <c:v>17.87416587</c:v>
                </c:pt>
                <c:pt idx="9">
                  <c:v>20.37351443</c:v>
                </c:pt>
                <c:pt idx="10">
                  <c:v>22.42152466</c:v>
                </c:pt>
                <c:pt idx="11">
                  <c:v>24.4339469</c:v>
                </c:pt>
                <c:pt idx="12">
                  <c:v>27.100271</c:v>
                </c:pt>
                <c:pt idx="13">
                  <c:v>29.3484641</c:v>
                </c:pt>
                <c:pt idx="14">
                  <c:v>32.98153034</c:v>
                </c:pt>
                <c:pt idx="15">
                  <c:v>32.34501348</c:v>
                </c:pt>
                <c:pt idx="16">
                  <c:v>34.17634997</c:v>
                </c:pt>
                <c:pt idx="17">
                  <c:v>32.69042171</c:v>
                </c:pt>
                <c:pt idx="18">
                  <c:v>35.2195351</c:v>
                </c:pt>
                <c:pt idx="19">
                  <c:v>35.05082368999999</c:v>
                </c:pt>
              </c:numCache>
            </c:numRef>
          </c:yVal>
          <c:smooth val="0"/>
        </c:ser>
        <c:ser>
          <c:idx val="2"/>
          <c:order val="2"/>
          <c:spPr>
            <a:ln w="31750" cap="rnd">
              <a:noFill/>
              <a:round/>
            </a:ln>
            <a:effectLst/>
          </c:spPr>
          <c:marker>
            <c:symbol val="circle"/>
            <c:size val="5"/>
            <c:spPr>
              <a:solidFill>
                <a:schemeClr val="accent3"/>
              </a:solidFill>
              <a:ln w="9525">
                <a:solidFill>
                  <a:schemeClr val="accent3"/>
                </a:solidFill>
              </a:ln>
              <a:effectLst/>
            </c:spPr>
          </c:marker>
          <c:xVal>
            <c:numRef>
              <c:f>Sheet1!$F$1:$F$20</c:f>
              <c:numCache>
                <c:formatCode>General</c:formatCode>
                <c:ptCount val="2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numCache>
            </c:numRef>
          </c:xVal>
          <c:yVal>
            <c:numRef>
              <c:f>Sheet1!$I$1:$I$20</c:f>
              <c:numCache>
                <c:formatCode>General</c:formatCode>
                <c:ptCount val="20"/>
                <c:pt idx="0">
                  <c:v>3.020113959</c:v>
                </c:pt>
                <c:pt idx="1">
                  <c:v>5.969080165</c:v>
                </c:pt>
                <c:pt idx="2">
                  <c:v>8.670520231</c:v>
                </c:pt>
                <c:pt idx="3">
                  <c:v>11.47754228</c:v>
                </c:pt>
                <c:pt idx="4">
                  <c:v>14.20320045</c:v>
                </c:pt>
                <c:pt idx="5">
                  <c:v>16.84730724</c:v>
                </c:pt>
                <c:pt idx="6">
                  <c:v>19.78369823</c:v>
                </c:pt>
                <c:pt idx="7">
                  <c:v>22.74795268</c:v>
                </c:pt>
                <c:pt idx="8">
                  <c:v>25.34425953</c:v>
                </c:pt>
                <c:pt idx="9">
                  <c:v>25.89331952</c:v>
                </c:pt>
                <c:pt idx="10">
                  <c:v>27.08559047</c:v>
                </c:pt>
                <c:pt idx="11">
                  <c:v>28.118849</c:v>
                </c:pt>
                <c:pt idx="12">
                  <c:v>28.71912694</c:v>
                </c:pt>
                <c:pt idx="13">
                  <c:v>30.3183426</c:v>
                </c:pt>
                <c:pt idx="14">
                  <c:v>31.28911139</c:v>
                </c:pt>
                <c:pt idx="15">
                  <c:v>31.85389679</c:v>
                </c:pt>
                <c:pt idx="16">
                  <c:v>32.86230693</c:v>
                </c:pt>
                <c:pt idx="17">
                  <c:v>33.41501448</c:v>
                </c:pt>
                <c:pt idx="18">
                  <c:v>34.18803419</c:v>
                </c:pt>
                <c:pt idx="19">
                  <c:v>34.21532847</c:v>
                </c:pt>
              </c:numCache>
            </c:numRef>
          </c:yVal>
          <c:smooth val="0"/>
        </c:ser>
        <c:dLbls>
          <c:showLegendKey val="0"/>
          <c:showVal val="0"/>
          <c:showCatName val="0"/>
          <c:showSerName val="0"/>
          <c:showPercent val="0"/>
          <c:showBubbleSize val="0"/>
        </c:dLbls>
        <c:axId val="-1857563728"/>
        <c:axId val="-1857620432"/>
      </c:scatterChart>
      <c:valAx>
        <c:axId val="-1857563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7620432"/>
        <c:crosses val="autoZero"/>
        <c:crossBetween val="midCat"/>
      </c:valAx>
      <c:valAx>
        <c:axId val="-185762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75637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100" dirty="0"/>
              <a:t>CLAS12 Reconstruction Application </a:t>
            </a:r>
            <a:r>
              <a:rPr lang="en-US" sz="1100" dirty="0" smtClean="0"/>
              <a:t>Vertical Scaling</a:t>
            </a:r>
            <a:endParaRPr lang="en-US" sz="1100" dirty="0"/>
          </a:p>
        </c:rich>
      </c:tx>
      <c:layout>
        <c:manualLayout>
          <c:xMode val="edge"/>
          <c:yMode val="edge"/>
          <c:x val="0.0711709764153511"/>
          <c:y val="0.018320713349106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3"/>
          <c:order val="2"/>
          <c:spPr>
            <a:ln w="9525" cap="rnd">
              <a:solidFill>
                <a:schemeClr val="accent4"/>
              </a:solidFill>
              <a:round/>
            </a:ln>
            <a:effectLst>
              <a:outerShdw blurRad="57150" dist="19050" dir="5400000" algn="ctr" rotWithShape="0">
                <a:srgbClr val="000000">
                  <a:alpha val="63000"/>
                </a:srgbClr>
              </a:outerShdw>
            </a:effectLst>
          </c:spPr>
          <c:marker>
            <c:symbol val="none"/>
          </c:marker>
          <c:xVal>
            <c:numRef>
              <c:f>Sheet1!$F$1:$F$64</c:f>
              <c:numCache>
                <c:formatCode>General</c:formatCode>
                <c:ptCount val="6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numCache>
            </c:numRef>
          </c:xVal>
          <c:yVal>
            <c:numRef>
              <c:f>Sheet1!$J$1:$J$64</c:f>
              <c:numCache>
                <c:formatCode>General</c:formatCode>
                <c:ptCount val="64"/>
                <c:pt idx="0">
                  <c:v>0.00137603400351956</c:v>
                </c:pt>
                <c:pt idx="1">
                  <c:v>0.00271530673541218</c:v>
                </c:pt>
                <c:pt idx="2">
                  <c:v>0.00406780211267597</c:v>
                </c:pt>
                <c:pt idx="3">
                  <c:v>0.00538207229429014</c:v>
                </c:pt>
                <c:pt idx="4">
                  <c:v>0.00673682219749461</c:v>
                </c:pt>
                <c:pt idx="5">
                  <c:v>0.00804899544001548</c:v>
                </c:pt>
                <c:pt idx="6">
                  <c:v>0.00937239105698437</c:v>
                </c:pt>
                <c:pt idx="7">
                  <c:v>0.0104359469477173</c:v>
                </c:pt>
                <c:pt idx="8">
                  <c:v>0.0116872673347681</c:v>
                </c:pt>
                <c:pt idx="9">
                  <c:v>0.0128822781011526</c:v>
                </c:pt>
                <c:pt idx="10">
                  <c:v>0.0141467671766813</c:v>
                </c:pt>
                <c:pt idx="11">
                  <c:v>0.0154265704755438</c:v>
                </c:pt>
                <c:pt idx="12">
                  <c:v>0.0165515291731842</c:v>
                </c:pt>
                <c:pt idx="13">
                  <c:v>0.0180484077366958</c:v>
                </c:pt>
                <c:pt idx="14">
                  <c:v>0.0191615595198995</c:v>
                </c:pt>
                <c:pt idx="15">
                  <c:v>0.0201207057204942</c:v>
                </c:pt>
                <c:pt idx="16">
                  <c:v>0.0214706464010877</c:v>
                </c:pt>
                <c:pt idx="17">
                  <c:v>0.0225938616307989</c:v>
                </c:pt>
                <c:pt idx="18">
                  <c:v>0.0240961199003512</c:v>
                </c:pt>
                <c:pt idx="19">
                  <c:v>0.024537317336246</c:v>
                </c:pt>
                <c:pt idx="20">
                  <c:v>0.0262763596573613</c:v>
                </c:pt>
                <c:pt idx="21">
                  <c:v>0.028586655091395</c:v>
                </c:pt>
                <c:pt idx="22">
                  <c:v>0.0283647666434234</c:v>
                </c:pt>
                <c:pt idx="23">
                  <c:v>0.0296923485638642</c:v>
                </c:pt>
                <c:pt idx="24">
                  <c:v>0.0314032298503634</c:v>
                </c:pt>
                <c:pt idx="25">
                  <c:v>0.0326990457367687</c:v>
                </c:pt>
                <c:pt idx="26">
                  <c:v>0.0330452695811894</c:v>
                </c:pt>
                <c:pt idx="27">
                  <c:v>0.0343242970130356</c:v>
                </c:pt>
                <c:pt idx="28">
                  <c:v>0.0353372243459478</c:v>
                </c:pt>
                <c:pt idx="29">
                  <c:v>0.0374823477098564</c:v>
                </c:pt>
                <c:pt idx="30">
                  <c:v>0.0363022912770105</c:v>
                </c:pt>
                <c:pt idx="31">
                  <c:v>0.037673431411094</c:v>
                </c:pt>
                <c:pt idx="32">
                  <c:v>0.0393954092392066</c:v>
                </c:pt>
                <c:pt idx="33">
                  <c:v>0.0406257188124062</c:v>
                </c:pt>
                <c:pt idx="34">
                  <c:v>0.0408122582618321</c:v>
                </c:pt>
                <c:pt idx="35">
                  <c:v>0.0406556652604872</c:v>
                </c:pt>
                <c:pt idx="36">
                  <c:v>0.0425221472608497</c:v>
                </c:pt>
                <c:pt idx="37">
                  <c:v>0.043524286999957</c:v>
                </c:pt>
                <c:pt idx="38">
                  <c:v>0.0428929754273773</c:v>
                </c:pt>
                <c:pt idx="39">
                  <c:v>0.044050716447745</c:v>
                </c:pt>
                <c:pt idx="40">
                  <c:v>0.0444992940124401</c:v>
                </c:pt>
                <c:pt idx="41">
                  <c:v>0.0451907291201528</c:v>
                </c:pt>
                <c:pt idx="42">
                  <c:v>0.0465557678362642</c:v>
                </c:pt>
                <c:pt idx="43">
                  <c:v>0.0466945558703898</c:v>
                </c:pt>
                <c:pt idx="44">
                  <c:v>0.0471665190071045</c:v>
                </c:pt>
                <c:pt idx="45">
                  <c:v>0.0468140582924983</c:v>
                </c:pt>
                <c:pt idx="46">
                  <c:v>0.0484062928077446</c:v>
                </c:pt>
                <c:pt idx="47">
                  <c:v>0.0477566069528289</c:v>
                </c:pt>
                <c:pt idx="48">
                  <c:v>0.0487729929208035</c:v>
                </c:pt>
                <c:pt idx="49">
                  <c:v>0.048941228321567</c:v>
                </c:pt>
                <c:pt idx="50">
                  <c:v>0.0484714449669252</c:v>
                </c:pt>
                <c:pt idx="51">
                  <c:v>0.049445786555932</c:v>
                </c:pt>
                <c:pt idx="52">
                  <c:v>0.0493933429872746</c:v>
                </c:pt>
                <c:pt idx="53">
                  <c:v>0.0495440560691298</c:v>
                </c:pt>
                <c:pt idx="54">
                  <c:v>0.0496815337913294</c:v>
                </c:pt>
                <c:pt idx="55">
                  <c:v>0.0504015085628349</c:v>
                </c:pt>
                <c:pt idx="56">
                  <c:v>0.0510948372460829</c:v>
                </c:pt>
                <c:pt idx="57">
                  <c:v>0.0514988401102428</c:v>
                </c:pt>
                <c:pt idx="58">
                  <c:v>0.0504567538170173</c:v>
                </c:pt>
                <c:pt idx="59">
                  <c:v>0.0519943072922121</c:v>
                </c:pt>
                <c:pt idx="60">
                  <c:v>0.0506004423478784</c:v>
                </c:pt>
                <c:pt idx="61">
                  <c:v>0.0518325261788882</c:v>
                </c:pt>
                <c:pt idx="62">
                  <c:v>0.0511697734127599</c:v>
                </c:pt>
                <c:pt idx="63">
                  <c:v>0.051750945698627</c:v>
                </c:pt>
              </c:numCache>
            </c:numRef>
          </c:yVal>
          <c:smooth val="1"/>
          <c:extLst xmlns:c16r2="http://schemas.microsoft.com/office/drawing/2015/06/chart">
            <c:ext xmlns:c16="http://schemas.microsoft.com/office/drawing/2014/chart" uri="{C3380CC4-5D6E-409C-BE32-E72D297353CC}">
              <c16:uniqueId val="{00000003-4F3E-8C4C-ACCF-3F2047AF6049}"/>
            </c:ext>
          </c:extLst>
        </c:ser>
        <c:dLbls>
          <c:showLegendKey val="0"/>
          <c:showVal val="0"/>
          <c:showCatName val="0"/>
          <c:showSerName val="0"/>
          <c:showPercent val="0"/>
          <c:showBubbleSize val="0"/>
        </c:dLbls>
        <c:axId val="-1854866240"/>
        <c:axId val="-1854814576"/>
      </c:scatterChar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lumMod val="40000"/>
                    <a:lumOff val="60000"/>
                  </a:schemeClr>
                </a:solidFill>
                <a:round/>
              </a:ln>
              <a:effectLst>
                <a:outerShdw blurRad="57150" dist="19050" dir="5400000" algn="ctr" rotWithShape="0">
                  <a:srgbClr val="000000">
                    <a:alpha val="63000"/>
                  </a:srgbClr>
                </a:outerShdw>
              </a:effectLst>
            </c:spPr>
          </c:marker>
          <c:xVal>
            <c:numRef>
              <c:f>Sheet1!$F$1:$F$64</c:f>
              <c:numCache>
                <c:formatCode>General</c:formatCode>
                <c:ptCount val="6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numCache>
            </c:numRef>
          </c:xVal>
          <c:yVal>
            <c:numRef>
              <c:f>Sheet1!$G$1:$G$64</c:f>
              <c:numCache>
                <c:formatCode>General</c:formatCode>
                <c:ptCount val="64"/>
                <c:pt idx="0">
                  <c:v>0.0013891590031395</c:v>
                </c:pt>
                <c:pt idx="1">
                  <c:v>0.00269157268592038</c:v>
                </c:pt>
                <c:pt idx="2">
                  <c:v>0.00406801724839313</c:v>
                </c:pt>
                <c:pt idx="3">
                  <c:v>0.00538589971454732</c:v>
                </c:pt>
                <c:pt idx="4">
                  <c:v>0.00670465973851827</c:v>
                </c:pt>
                <c:pt idx="5">
                  <c:v>0.00801924619085806</c:v>
                </c:pt>
                <c:pt idx="6">
                  <c:v>0.00939319932368965</c:v>
                </c:pt>
                <c:pt idx="7">
                  <c:v>0.0102616726526424</c:v>
                </c:pt>
                <c:pt idx="8">
                  <c:v>0.0116686114352392</c:v>
                </c:pt>
                <c:pt idx="9">
                  <c:v>0.0128303823453939</c:v>
                </c:pt>
                <c:pt idx="10">
                  <c:v>0.0140904607580668</c:v>
                </c:pt>
                <c:pt idx="11">
                  <c:v>0.0152671755725191</c:v>
                </c:pt>
                <c:pt idx="12">
                  <c:v>0.0166057788110262</c:v>
                </c:pt>
                <c:pt idx="13">
                  <c:v>0.0182848784055586</c:v>
                </c:pt>
                <c:pt idx="14">
                  <c:v>0.018896447467876</c:v>
                </c:pt>
                <c:pt idx="15">
                  <c:v>0.0206440957886045</c:v>
                </c:pt>
                <c:pt idx="16">
                  <c:v>0.0216403375892664</c:v>
                </c:pt>
                <c:pt idx="17">
                  <c:v>0.0226295541977823</c:v>
                </c:pt>
                <c:pt idx="18">
                  <c:v>0.0242189392104626</c:v>
                </c:pt>
                <c:pt idx="19">
                  <c:v>0.0240326844508532</c:v>
                </c:pt>
                <c:pt idx="20">
                  <c:v>0.0264061262212833</c:v>
                </c:pt>
                <c:pt idx="21">
                  <c:v>0.0284900284900285</c:v>
                </c:pt>
                <c:pt idx="22">
                  <c:v>0.0274423710208562</c:v>
                </c:pt>
                <c:pt idx="23">
                  <c:v>0.0299222022740874</c:v>
                </c:pt>
                <c:pt idx="24">
                  <c:v>0.0317662007623888</c:v>
                </c:pt>
                <c:pt idx="25">
                  <c:v>0.0326477309826967</c:v>
                </c:pt>
                <c:pt idx="26">
                  <c:v>0.03295978905735</c:v>
                </c:pt>
                <c:pt idx="27">
                  <c:v>0.0338066260987153</c:v>
                </c:pt>
                <c:pt idx="28">
                  <c:v>0.034794711203897</c:v>
                </c:pt>
                <c:pt idx="29">
                  <c:v>0.0373831775700935</c:v>
                </c:pt>
                <c:pt idx="30">
                  <c:v>0.0341180484476288</c:v>
                </c:pt>
                <c:pt idx="31">
                  <c:v>0.0394477317554241</c:v>
                </c:pt>
                <c:pt idx="32">
                  <c:v>0.0377928949357521</c:v>
                </c:pt>
                <c:pt idx="33">
                  <c:v>0.0411353352529823</c:v>
                </c:pt>
                <c:pt idx="34">
                  <c:v>0.0412711514651259</c:v>
                </c:pt>
                <c:pt idx="35">
                  <c:v>0.0396510705789056</c:v>
                </c:pt>
                <c:pt idx="36">
                  <c:v>0.043122035360069</c:v>
                </c:pt>
                <c:pt idx="37">
                  <c:v>0.0437445319335083</c:v>
                </c:pt>
                <c:pt idx="38">
                  <c:v>0.04359197907585</c:v>
                </c:pt>
                <c:pt idx="39">
                  <c:v>0.0429553264604811</c:v>
                </c:pt>
                <c:pt idx="40">
                  <c:v>0.0427533133817871</c:v>
                </c:pt>
                <c:pt idx="41">
                  <c:v>0.0454132606721163</c:v>
                </c:pt>
                <c:pt idx="42">
                  <c:v>0.0465983224603914</c:v>
                </c:pt>
                <c:pt idx="43">
                  <c:v>0.0463821892393321</c:v>
                </c:pt>
                <c:pt idx="44">
                  <c:v>0.0461680517082179</c:v>
                </c:pt>
                <c:pt idx="45">
                  <c:v>0.047438330170778</c:v>
                </c:pt>
                <c:pt idx="46">
                  <c:v>0.0489955903968643</c:v>
                </c:pt>
                <c:pt idx="47">
                  <c:v>0.0478468899521531</c:v>
                </c:pt>
                <c:pt idx="48">
                  <c:v>0.0489476260401371</c:v>
                </c:pt>
                <c:pt idx="49">
                  <c:v>0.0487092060399416</c:v>
                </c:pt>
                <c:pt idx="50">
                  <c:v>0.0492853622474125</c:v>
                </c:pt>
                <c:pt idx="51">
                  <c:v>0.0501002004008016</c:v>
                </c:pt>
                <c:pt idx="52">
                  <c:v>0.0496031746031746</c:v>
                </c:pt>
                <c:pt idx="53">
                  <c:v>0.050251256281407</c:v>
                </c:pt>
                <c:pt idx="54">
                  <c:v>0.0495785820525533</c:v>
                </c:pt>
                <c:pt idx="55">
                  <c:v>0.0503271263210871</c:v>
                </c:pt>
                <c:pt idx="56">
                  <c:v>0.0506072874493927</c:v>
                </c:pt>
                <c:pt idx="57">
                  <c:v>0.0512295081967213</c:v>
                </c:pt>
                <c:pt idx="58">
                  <c:v>0.0501504513540622</c:v>
                </c:pt>
                <c:pt idx="59">
                  <c:v>0.0516795865633075</c:v>
                </c:pt>
                <c:pt idx="60">
                  <c:v>0.0510204081632653</c:v>
                </c:pt>
                <c:pt idx="61">
                  <c:v>0.0519480519480519</c:v>
                </c:pt>
                <c:pt idx="62">
                  <c:v>0.0512295081967213</c:v>
                </c:pt>
                <c:pt idx="63">
                  <c:v>0.0518134715025907</c:v>
                </c:pt>
              </c:numCache>
            </c:numRef>
          </c:yVal>
          <c:smooth val="0"/>
          <c:extLst xmlns:c16r2="http://schemas.microsoft.com/office/drawing/2015/06/chart">
            <c:ext xmlns:c16="http://schemas.microsoft.com/office/drawing/2014/chart" uri="{C3380CC4-5D6E-409C-BE32-E72D297353CC}">
              <c16:uniqueId val="{00000000-4F3E-8C4C-ACCF-3F2047AF6049}"/>
            </c:ext>
          </c:extLst>
        </c:ser>
        <c:ser>
          <c:idx val="1"/>
          <c:order val="1"/>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lumMod val="40000"/>
                    <a:lumOff val="60000"/>
                  </a:schemeClr>
                </a:solidFill>
                <a:round/>
              </a:ln>
              <a:effectLst>
                <a:outerShdw blurRad="57150" dist="19050" dir="5400000" algn="ctr" rotWithShape="0">
                  <a:srgbClr val="000000">
                    <a:alpha val="63000"/>
                  </a:srgbClr>
                </a:outerShdw>
              </a:effectLst>
            </c:spPr>
          </c:marker>
          <c:xVal>
            <c:numRef>
              <c:f>Sheet1!$F$1:$F$64</c:f>
              <c:numCache>
                <c:formatCode>General</c:formatCode>
                <c:ptCount val="6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numCache>
            </c:numRef>
          </c:xVal>
          <c:yVal>
            <c:numRef>
              <c:f>Sheet1!$H$1:$H$64</c:f>
              <c:numCache>
                <c:formatCode>General</c:formatCode>
                <c:ptCount val="64"/>
                <c:pt idx="0">
                  <c:v>0.0013803765667274</c:v>
                </c:pt>
                <c:pt idx="1">
                  <c:v>0.00272643001254158</c:v>
                </c:pt>
                <c:pt idx="2">
                  <c:v>0.00406190340793696</c:v>
                </c:pt>
                <c:pt idx="3">
                  <c:v>0.00536308055346991</c:v>
                </c:pt>
                <c:pt idx="4">
                  <c:v>0.006765899864682</c:v>
                </c:pt>
                <c:pt idx="5">
                  <c:v>0.008058017727639</c:v>
                </c:pt>
                <c:pt idx="6">
                  <c:v>0.0093694368968425</c:v>
                </c:pt>
                <c:pt idx="7">
                  <c:v>0.0105540897097625</c:v>
                </c:pt>
                <c:pt idx="8">
                  <c:v>0.0117041198501873</c:v>
                </c:pt>
                <c:pt idx="9">
                  <c:v>0.0129015610888918</c:v>
                </c:pt>
                <c:pt idx="10">
                  <c:v>0.0140252454417952</c:v>
                </c:pt>
                <c:pt idx="11">
                  <c:v>0.0156421085562334</c:v>
                </c:pt>
                <c:pt idx="12">
                  <c:v>0.0163291966035271</c:v>
                </c:pt>
                <c:pt idx="13">
                  <c:v>0.0177967609894999</c:v>
                </c:pt>
                <c:pt idx="14">
                  <c:v>0.0188643652141105</c:v>
                </c:pt>
                <c:pt idx="15">
                  <c:v>0.019872813990461</c:v>
                </c:pt>
                <c:pt idx="16">
                  <c:v>0.0213903743315508</c:v>
                </c:pt>
                <c:pt idx="17">
                  <c:v>0.0225275963054742</c:v>
                </c:pt>
                <c:pt idx="18">
                  <c:v>0.0243783520234032</c:v>
                </c:pt>
                <c:pt idx="19">
                  <c:v>0.0248818113958696</c:v>
                </c:pt>
                <c:pt idx="20">
                  <c:v>0.0257135510413988</c:v>
                </c:pt>
                <c:pt idx="21">
                  <c:v>0.0288850375505488</c:v>
                </c:pt>
                <c:pt idx="22">
                  <c:v>0.0291375291375291</c:v>
                </c:pt>
                <c:pt idx="23">
                  <c:v>0.0305343511450382</c:v>
                </c:pt>
                <c:pt idx="24">
                  <c:v>0.0322684737011939</c:v>
                </c:pt>
                <c:pt idx="25">
                  <c:v>0.0324569944823109</c:v>
                </c:pt>
                <c:pt idx="26">
                  <c:v>0.0343997248022016</c:v>
                </c:pt>
                <c:pt idx="27">
                  <c:v>0.0339673913043478</c:v>
                </c:pt>
                <c:pt idx="28">
                  <c:v>0.0358937544867193</c:v>
                </c:pt>
                <c:pt idx="29">
                  <c:v>0.0377643504531722</c:v>
                </c:pt>
                <c:pt idx="30">
                  <c:v>0.0369959304476508</c:v>
                </c:pt>
                <c:pt idx="31">
                  <c:v>0.0378071833648393</c:v>
                </c:pt>
                <c:pt idx="32">
                  <c:v>0.0405844155844156</c:v>
                </c:pt>
                <c:pt idx="33">
                  <c:v>0.0395726157499011</c:v>
                </c:pt>
                <c:pt idx="34">
                  <c:v>0.0400641025641025</c:v>
                </c:pt>
                <c:pt idx="35">
                  <c:v>0.0401929260450161</c:v>
                </c:pt>
                <c:pt idx="36">
                  <c:v>0.0428816466552316</c:v>
                </c:pt>
                <c:pt idx="37">
                  <c:v>0.0437062937062937</c:v>
                </c:pt>
                <c:pt idx="38">
                  <c:v>0.0431406384814495</c:v>
                </c:pt>
                <c:pt idx="39">
                  <c:v>0.0441111601235113</c:v>
                </c:pt>
                <c:pt idx="40">
                  <c:v>0.045475216007276</c:v>
                </c:pt>
                <c:pt idx="41">
                  <c:v>0.0461254612546126</c:v>
                </c:pt>
                <c:pt idx="42">
                  <c:v>0.0467726847521048</c:v>
                </c:pt>
                <c:pt idx="43">
                  <c:v>0.0471031559114461</c:v>
                </c:pt>
                <c:pt idx="44">
                  <c:v>0.0479156684235745</c:v>
                </c:pt>
                <c:pt idx="45">
                  <c:v>0.0467289719626168</c:v>
                </c:pt>
                <c:pt idx="46">
                  <c:v>0.0481463649494463</c:v>
                </c:pt>
                <c:pt idx="47">
                  <c:v>0.0469263256687001</c:v>
                </c:pt>
                <c:pt idx="48">
                  <c:v>0.0487804878048781</c:v>
                </c:pt>
                <c:pt idx="49">
                  <c:v>0.0487804878048781</c:v>
                </c:pt>
                <c:pt idx="50">
                  <c:v>0.0487804878048781</c:v>
                </c:pt>
                <c:pt idx="51">
                  <c:v>0.0487567040468064</c:v>
                </c:pt>
                <c:pt idx="52">
                  <c:v>0.0496770988574267</c:v>
                </c:pt>
                <c:pt idx="53">
                  <c:v>0.0483558994197292</c:v>
                </c:pt>
                <c:pt idx="54">
                  <c:v>0.0503018108651912</c:v>
                </c:pt>
                <c:pt idx="55">
                  <c:v>0.0497265042267529</c:v>
                </c:pt>
                <c:pt idx="56">
                  <c:v>0.0517866390471259</c:v>
                </c:pt>
                <c:pt idx="57">
                  <c:v>0.0522466039707419</c:v>
                </c:pt>
                <c:pt idx="58">
                  <c:v>0.0514933058702369</c:v>
                </c:pt>
                <c:pt idx="59">
                  <c:v>0.0520020800832033</c:v>
                </c:pt>
                <c:pt idx="60">
                  <c:v>0.0515198351365276</c:v>
                </c:pt>
                <c:pt idx="61">
                  <c:v>0.0514933058702369</c:v>
                </c:pt>
                <c:pt idx="62">
                  <c:v>0.0508130081300813</c:v>
                </c:pt>
                <c:pt idx="63">
                  <c:v>0.0517063081695967</c:v>
                </c:pt>
              </c:numCache>
            </c:numRef>
          </c:yVal>
          <c:smooth val="0"/>
          <c:extLst xmlns:c16r2="http://schemas.microsoft.com/office/drawing/2015/06/chart">
            <c:ext xmlns:c16="http://schemas.microsoft.com/office/drawing/2014/chart" uri="{C3380CC4-5D6E-409C-BE32-E72D297353CC}">
              <c16:uniqueId val="{00000001-4F3E-8C4C-ACCF-3F2047AF6049}"/>
            </c:ext>
          </c:extLst>
        </c:ser>
        <c:dLbls>
          <c:showLegendKey val="0"/>
          <c:showVal val="0"/>
          <c:showCatName val="0"/>
          <c:showSerName val="0"/>
          <c:showPercent val="0"/>
          <c:showBubbleSize val="0"/>
        </c:dLbls>
        <c:axId val="-1854866240"/>
        <c:axId val="-1854814576"/>
      </c:scatterChart>
      <c:valAx>
        <c:axId val="-18548662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Threads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4814576"/>
        <c:crosses val="autoZero"/>
        <c:crossBetween val="midCat"/>
      </c:valAx>
      <c:valAx>
        <c:axId val="-1854814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486624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ysClr val="windowText" lastClr="000000">
                    <a:lumMod val="65000"/>
                    <a:lumOff val="35000"/>
                  </a:sysClr>
                </a:solidFill>
                <a:latin typeface="+mn-lt"/>
                <a:ea typeface="+mn-ea"/>
                <a:cs typeface="+mn-cs"/>
              </a:defRPr>
            </a:pPr>
            <a:r>
              <a:rPr lang="en-US" sz="1050" b="1" i="0" baseline="0" dirty="0">
                <a:effectLst/>
              </a:rPr>
              <a:t>CLAS12 Reconstruction Application </a:t>
            </a:r>
            <a:r>
              <a:rPr lang="en-US" sz="1050" b="1" i="0" baseline="0" dirty="0" smtClean="0">
                <a:effectLst/>
              </a:rPr>
              <a:t>Vertical </a:t>
            </a:r>
            <a:r>
              <a:rPr lang="en-US" sz="1050" b="1" i="0" baseline="0" dirty="0">
                <a:effectLst/>
              </a:rPr>
              <a:t>Scaling</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000" b="1" i="0" baseline="0" dirty="0">
                <a:effectLst/>
              </a:rPr>
              <a:t>Amdahl's Law Curve </a:t>
            </a:r>
            <a:r>
              <a:rPr lang="en-US" sz="1000" b="1" i="0" baseline="0" dirty="0" smtClean="0">
                <a:effectLst/>
              </a:rPr>
              <a:t>Fit</a:t>
            </a:r>
            <a:endParaRPr lang="en-US" sz="1000" b="1" i="0" baseline="0" dirty="0">
              <a:effectLst/>
            </a:endParaRPr>
          </a:p>
        </c:rich>
      </c:tx>
      <c:layout>
        <c:manualLayout>
          <c:xMode val="edge"/>
          <c:yMode val="edge"/>
          <c:x val="0.143916856461953"/>
          <c:y val="0.029683219281471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ysClr val="windowText" lastClr="000000">
                  <a:lumMod val="65000"/>
                  <a:lumOff val="35000"/>
                </a:sysClr>
              </a:solidFill>
              <a:latin typeface="+mn-lt"/>
              <a:ea typeface="+mn-ea"/>
              <a:cs typeface="+mn-cs"/>
            </a:defRPr>
          </a:pPr>
          <a:endParaRPr lang="en-US"/>
        </a:p>
      </c:txPr>
    </c:title>
    <c:autoTitleDeleted val="0"/>
    <c:plotArea>
      <c:layout/>
      <c:scatterChart>
        <c:scatterStyle val="smoothMarker"/>
        <c:varyColors val="0"/>
        <c:ser>
          <c:idx val="1"/>
          <c:order val="0"/>
          <c:tx>
            <c:strRef>
              <c:f>Sheet1!$N$1</c:f>
              <c:strCache>
                <c:ptCount val="1"/>
                <c:pt idx="0">
                  <c:v>Calculated Speedup</c:v>
                </c:pt>
              </c:strCache>
            </c:strRef>
          </c:tx>
          <c:spPr>
            <a:ln w="25400" cap="rnd">
              <a:solidFill>
                <a:schemeClr val="accent2"/>
              </a:solidFill>
              <a:round/>
            </a:ln>
            <a:effectLst>
              <a:outerShdw blurRad="57150" dist="19050" dir="5400000" algn="ctr" rotWithShape="0">
                <a:srgbClr val="000000">
                  <a:alpha val="63000"/>
                </a:srgbClr>
              </a:outerShdw>
            </a:effectLst>
          </c:spPr>
          <c:marker>
            <c:symbol val="none"/>
          </c:marker>
          <c:xVal>
            <c:numRef>
              <c:f>Sheet1!$L$2:$L$65</c:f>
              <c:numCache>
                <c:formatCode>General</c:formatCode>
                <c:ptCount val="6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numCache>
            </c:numRef>
          </c:xVal>
          <c:yVal>
            <c:numRef>
              <c:f>Sheet1!$N$2:$N$65</c:f>
              <c:numCache>
                <c:formatCode>General</c:formatCode>
                <c:ptCount val="64"/>
                <c:pt idx="0">
                  <c:v>1.0</c:v>
                </c:pt>
                <c:pt idx="1">
                  <c:v>1.973381964</c:v>
                </c:pt>
                <c:pt idx="2">
                  <c:v>2.956433902</c:v>
                </c:pt>
                <c:pt idx="3">
                  <c:v>3.911609056</c:v>
                </c:pt>
                <c:pt idx="4">
                  <c:v>4.896187011999989</c:v>
                </c:pt>
                <c:pt idx="5">
                  <c:v>5.849887315</c:v>
                </c:pt>
                <c:pt idx="6">
                  <c:v>6.811740427</c:v>
                </c:pt>
                <c:pt idx="7">
                  <c:v>7.58363187099999</c:v>
                </c:pt>
                <c:pt idx="8">
                  <c:v>8.494175857</c:v>
                </c:pt>
                <c:pt idx="9">
                  <c:v>9.362633112</c:v>
                </c:pt>
                <c:pt idx="10">
                  <c:v>10.28088458</c:v>
                </c:pt>
                <c:pt idx="11">
                  <c:v>11.21070492</c:v>
                </c:pt>
                <c:pt idx="12">
                  <c:v>12.02830033</c:v>
                </c:pt>
                <c:pt idx="13">
                  <c:v>13.11579645</c:v>
                </c:pt>
                <c:pt idx="14">
                  <c:v>13.92051331</c:v>
                </c:pt>
                <c:pt idx="15">
                  <c:v>14.61863894</c:v>
                </c:pt>
                <c:pt idx="16">
                  <c:v>15.60416516</c:v>
                </c:pt>
                <c:pt idx="17">
                  <c:v>16.42092183</c:v>
                </c:pt>
                <c:pt idx="18">
                  <c:v>17.51019914999999</c:v>
                </c:pt>
                <c:pt idx="19">
                  <c:v>17.82950365</c:v>
                </c:pt>
                <c:pt idx="20">
                  <c:v>19.0925569</c:v>
                </c:pt>
                <c:pt idx="21">
                  <c:v>20.7753216</c:v>
                </c:pt>
                <c:pt idx="22">
                  <c:v>20.60257014</c:v>
                </c:pt>
                <c:pt idx="23">
                  <c:v>21.56433589</c:v>
                </c:pt>
                <c:pt idx="24">
                  <c:v>22.80483213</c:v>
                </c:pt>
                <c:pt idx="25">
                  <c:v>23.76425071</c:v>
                </c:pt>
                <c:pt idx="26">
                  <c:v>23.99174739</c:v>
                </c:pt>
                <c:pt idx="27">
                  <c:v>24.93846509</c:v>
                </c:pt>
                <c:pt idx="28">
                  <c:v>25.6786009</c:v>
                </c:pt>
                <c:pt idx="29">
                  <c:v>27.2410045</c:v>
                </c:pt>
                <c:pt idx="30">
                  <c:v>26.33297101</c:v>
                </c:pt>
                <c:pt idx="31">
                  <c:v>27.33663487</c:v>
                </c:pt>
                <c:pt idx="32">
                  <c:v>28.60627128</c:v>
                </c:pt>
                <c:pt idx="33">
                  <c:v>29.51631248</c:v>
                </c:pt>
                <c:pt idx="34">
                  <c:v>29.65682803</c:v>
                </c:pt>
                <c:pt idx="35">
                  <c:v>29.52830448</c:v>
                </c:pt>
                <c:pt idx="36">
                  <c:v>30.89655665</c:v>
                </c:pt>
                <c:pt idx="37">
                  <c:v>31.63165526</c:v>
                </c:pt>
                <c:pt idx="38">
                  <c:v>31.16595197</c:v>
                </c:pt>
                <c:pt idx="39">
                  <c:v>32.00308234</c:v>
                </c:pt>
                <c:pt idx="40">
                  <c:v>32.31614051</c:v>
                </c:pt>
                <c:pt idx="41">
                  <c:v>32.83195297</c:v>
                </c:pt>
                <c:pt idx="42">
                  <c:v>33.83566107999999</c:v>
                </c:pt>
                <c:pt idx="43">
                  <c:v>33.93571979</c:v>
                </c:pt>
                <c:pt idx="44">
                  <c:v>34.27176983</c:v>
                </c:pt>
                <c:pt idx="45">
                  <c:v>34.02044006</c:v>
                </c:pt>
                <c:pt idx="46">
                  <c:v>35.178606</c:v>
                </c:pt>
                <c:pt idx="47">
                  <c:v>34.70268985000001</c:v>
                </c:pt>
                <c:pt idx="48">
                  <c:v>35.44740698</c:v>
                </c:pt>
                <c:pt idx="49">
                  <c:v>35.56884182</c:v>
                </c:pt>
                <c:pt idx="50">
                  <c:v>35.21838146</c:v>
                </c:pt>
                <c:pt idx="51">
                  <c:v>35.93226756999999</c:v>
                </c:pt>
                <c:pt idx="52">
                  <c:v>35.89677307</c:v>
                </c:pt>
                <c:pt idx="53">
                  <c:v>35.99752353</c:v>
                </c:pt>
                <c:pt idx="54">
                  <c:v>36.10481868</c:v>
                </c:pt>
                <c:pt idx="55">
                  <c:v>36.62640692</c:v>
                </c:pt>
                <c:pt idx="56">
                  <c:v>37.13164175</c:v>
                </c:pt>
                <c:pt idx="57">
                  <c:v>37.42481977</c:v>
                </c:pt>
                <c:pt idx="58">
                  <c:v>36.66335974</c:v>
                </c:pt>
                <c:pt idx="59">
                  <c:v>37.78804166</c:v>
                </c:pt>
                <c:pt idx="60">
                  <c:v>36.76226606</c:v>
                </c:pt>
                <c:pt idx="61">
                  <c:v>37.67052529</c:v>
                </c:pt>
                <c:pt idx="62">
                  <c:v>37.18864069</c:v>
                </c:pt>
                <c:pt idx="63">
                  <c:v>37.61204078</c:v>
                </c:pt>
              </c:numCache>
            </c:numRef>
          </c:yVal>
          <c:smooth val="1"/>
          <c:extLst xmlns:c16r2="http://schemas.microsoft.com/office/drawing/2015/06/chart">
            <c:ext xmlns:c16="http://schemas.microsoft.com/office/drawing/2014/chart" uri="{C3380CC4-5D6E-409C-BE32-E72D297353CC}">
              <c16:uniqueId val="{00000000-F3EA-F140-9765-244D89141A92}"/>
            </c:ext>
          </c:extLst>
        </c:ser>
        <c:ser>
          <c:idx val="2"/>
          <c:order val="1"/>
          <c:tx>
            <c:strRef>
              <c:f>Sheet1!$O$1</c:f>
              <c:strCache>
                <c:ptCount val="1"/>
                <c:pt idx="0">
                  <c:v>Amdahl's Law Speedup</c:v>
                </c:pt>
              </c:strCache>
            </c:strRef>
          </c:tx>
          <c:spPr>
            <a:ln w="15875" cap="rnd">
              <a:solidFill>
                <a:schemeClr val="accent3"/>
              </a:solidFill>
              <a:round/>
            </a:ln>
            <a:effectLst>
              <a:outerShdw blurRad="57150" dist="19050" dir="5400000" algn="ctr" rotWithShape="0">
                <a:srgbClr val="000000">
                  <a:alpha val="63000"/>
                </a:srgbClr>
              </a:outerShdw>
            </a:effectLst>
          </c:spPr>
          <c:marker>
            <c:symbol val="none"/>
          </c:marker>
          <c:xVal>
            <c:numRef>
              <c:f>Sheet1!$L$2:$L$65</c:f>
              <c:numCache>
                <c:formatCode>General</c:formatCode>
                <c:ptCount val="6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numCache>
            </c:numRef>
          </c:xVal>
          <c:yVal>
            <c:numRef>
              <c:f>Sheet1!$O$2:$O$65</c:f>
              <c:numCache>
                <c:formatCode>General</c:formatCode>
                <c:ptCount val="64"/>
                <c:pt idx="0">
                  <c:v>1.0</c:v>
                </c:pt>
                <c:pt idx="1">
                  <c:v>1.990049751</c:v>
                </c:pt>
                <c:pt idx="2">
                  <c:v>2.97029703</c:v>
                </c:pt>
                <c:pt idx="3">
                  <c:v>3.9408867</c:v>
                </c:pt>
                <c:pt idx="4">
                  <c:v>4.901960784</c:v>
                </c:pt>
                <c:pt idx="5">
                  <c:v>5.853658536999989</c:v>
                </c:pt>
                <c:pt idx="6">
                  <c:v>6.79611650499999</c:v>
                </c:pt>
                <c:pt idx="7">
                  <c:v>7.729468599</c:v>
                </c:pt>
                <c:pt idx="8">
                  <c:v>8.653846154</c:v>
                </c:pt>
                <c:pt idx="9">
                  <c:v>9.56937799</c:v>
                </c:pt>
                <c:pt idx="10">
                  <c:v>10.47619048</c:v>
                </c:pt>
                <c:pt idx="11">
                  <c:v>11.37440758</c:v>
                </c:pt>
                <c:pt idx="12">
                  <c:v>12.26415094</c:v>
                </c:pt>
                <c:pt idx="13">
                  <c:v>13.14553991</c:v>
                </c:pt>
                <c:pt idx="14">
                  <c:v>14.01869159</c:v>
                </c:pt>
                <c:pt idx="15">
                  <c:v>14.88372093</c:v>
                </c:pt>
                <c:pt idx="16">
                  <c:v>15.74074074</c:v>
                </c:pt>
                <c:pt idx="17">
                  <c:v>16.58986175</c:v>
                </c:pt>
                <c:pt idx="18">
                  <c:v>17.43119266</c:v>
                </c:pt>
                <c:pt idx="19">
                  <c:v>18.26484018</c:v>
                </c:pt>
                <c:pt idx="20">
                  <c:v>19.09090909</c:v>
                </c:pt>
                <c:pt idx="21">
                  <c:v>19.90950226</c:v>
                </c:pt>
                <c:pt idx="22">
                  <c:v>20.72072072</c:v>
                </c:pt>
                <c:pt idx="23">
                  <c:v>21.52466368</c:v>
                </c:pt>
                <c:pt idx="24">
                  <c:v>22.32142856999999</c:v>
                </c:pt>
                <c:pt idx="25">
                  <c:v>23.11111111</c:v>
                </c:pt>
                <c:pt idx="26">
                  <c:v>23.89380531</c:v>
                </c:pt>
                <c:pt idx="27">
                  <c:v>24.66960352</c:v>
                </c:pt>
                <c:pt idx="28">
                  <c:v>25.43859648999998</c:v>
                </c:pt>
                <c:pt idx="29">
                  <c:v>26.20087336</c:v>
                </c:pt>
                <c:pt idx="30">
                  <c:v>26.95652174</c:v>
                </c:pt>
                <c:pt idx="31">
                  <c:v>27.70562771</c:v>
                </c:pt>
                <c:pt idx="32">
                  <c:v>28.44827586</c:v>
                </c:pt>
                <c:pt idx="33">
                  <c:v>29.18454935999998</c:v>
                </c:pt>
                <c:pt idx="34">
                  <c:v>29.91452991</c:v>
                </c:pt>
                <c:pt idx="35">
                  <c:v>30.63829787</c:v>
                </c:pt>
                <c:pt idx="36">
                  <c:v>31.3559322</c:v>
                </c:pt>
                <c:pt idx="37">
                  <c:v>32.06751055</c:v>
                </c:pt>
                <c:pt idx="38">
                  <c:v>32.77310924</c:v>
                </c:pt>
                <c:pt idx="39">
                  <c:v>33.47280335</c:v>
                </c:pt>
                <c:pt idx="40">
                  <c:v>34.16666667</c:v>
                </c:pt>
                <c:pt idx="41">
                  <c:v>34.85477177999999</c:v>
                </c:pt>
                <c:pt idx="42">
                  <c:v>35.53719008</c:v>
                </c:pt>
                <c:pt idx="43">
                  <c:v>36.21399177</c:v>
                </c:pt>
                <c:pt idx="44">
                  <c:v>36.8852459</c:v>
                </c:pt>
                <c:pt idx="45">
                  <c:v>37.55102040999999</c:v>
                </c:pt>
                <c:pt idx="46">
                  <c:v>38.21138211</c:v>
                </c:pt>
                <c:pt idx="47">
                  <c:v>38.86639676</c:v>
                </c:pt>
                <c:pt idx="48">
                  <c:v>39.51612903</c:v>
                </c:pt>
                <c:pt idx="49">
                  <c:v>40.16064257</c:v>
                </c:pt>
                <c:pt idx="50">
                  <c:v>40.8</c:v>
                </c:pt>
                <c:pt idx="51">
                  <c:v>41.43426295</c:v>
                </c:pt>
                <c:pt idx="52">
                  <c:v>42.06349206</c:v>
                </c:pt>
                <c:pt idx="53">
                  <c:v>42.68774704</c:v>
                </c:pt>
                <c:pt idx="54">
                  <c:v>43.3070866099999</c:v>
                </c:pt>
                <c:pt idx="55">
                  <c:v>43.92156863</c:v>
                </c:pt>
                <c:pt idx="56">
                  <c:v>44.53125</c:v>
                </c:pt>
                <c:pt idx="57">
                  <c:v>45.13618677</c:v>
                </c:pt>
                <c:pt idx="58">
                  <c:v>45.73643411</c:v>
                </c:pt>
                <c:pt idx="59">
                  <c:v>46.33204633</c:v>
                </c:pt>
                <c:pt idx="60">
                  <c:v>46.92307692</c:v>
                </c:pt>
                <c:pt idx="61">
                  <c:v>47.50957854</c:v>
                </c:pt>
                <c:pt idx="62">
                  <c:v>48.09160305</c:v>
                </c:pt>
                <c:pt idx="63">
                  <c:v>48.66920152</c:v>
                </c:pt>
              </c:numCache>
            </c:numRef>
          </c:yVal>
          <c:smooth val="1"/>
          <c:extLst xmlns:c16r2="http://schemas.microsoft.com/office/drawing/2015/06/chart">
            <c:ext xmlns:c16="http://schemas.microsoft.com/office/drawing/2014/chart" uri="{C3380CC4-5D6E-409C-BE32-E72D297353CC}">
              <c16:uniqueId val="{00000001-F3EA-F140-9765-244D89141A92}"/>
            </c:ext>
          </c:extLst>
        </c:ser>
        <c:dLbls>
          <c:showLegendKey val="0"/>
          <c:showVal val="0"/>
          <c:showCatName val="0"/>
          <c:showSerName val="0"/>
          <c:showPercent val="0"/>
          <c:showBubbleSize val="0"/>
        </c:dLbls>
        <c:axId val="-1780709376"/>
        <c:axId val="-1780532464"/>
      </c:scatterChart>
      <c:valAx>
        <c:axId val="-1780709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0532464"/>
        <c:crosses val="autoZero"/>
        <c:crossBetween val="midCat"/>
      </c:valAx>
      <c:valAx>
        <c:axId val="-1780532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070937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1" Type="http://schemas.openxmlformats.org/officeDocument/2006/relationships/hyperlink" Target="https://github.com/JeffersonLab/clara-java.git" TargetMode="External"/><Relationship Id="rId2" Type="http://schemas.openxmlformats.org/officeDocument/2006/relationships/hyperlink" Target="https://github.com/JeffersonLab/clara-cpp.git" TargetMode="External"/><Relationship Id="rId3" Type="http://schemas.openxmlformats.org/officeDocument/2006/relationships/hyperlink" Target="https://github.com/JeffersonLab/clara-python.git"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github.com/JeffersonLab/clara-java.git" TargetMode="External"/><Relationship Id="rId2" Type="http://schemas.openxmlformats.org/officeDocument/2006/relationships/hyperlink" Target="https://github.com/JeffersonLab/clara-cpp.git" TargetMode="External"/><Relationship Id="rId3" Type="http://schemas.openxmlformats.org/officeDocument/2006/relationships/hyperlink" Target="https://github.com/JeffersonLab/clara-python.gi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260495-52BF-0E42-B5F4-713ADA5BA2F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88D012C-2EBD-074C-8E94-F41C509F79D0}" type="pres">
      <dgm:prSet presAssocID="{6D260495-52BF-0E42-B5F4-713ADA5BA2F1}" presName="Name0" presStyleCnt="0">
        <dgm:presLayoutVars>
          <dgm:dir/>
          <dgm:animLvl val="lvl"/>
          <dgm:resizeHandles val="exact"/>
        </dgm:presLayoutVars>
      </dgm:prSet>
      <dgm:spPr/>
      <dgm:t>
        <a:bodyPr/>
        <a:lstStyle/>
        <a:p>
          <a:endParaRPr lang="en-US"/>
        </a:p>
      </dgm:t>
    </dgm:pt>
  </dgm:ptLst>
  <dgm:cxnLst>
    <dgm:cxn modelId="{FDADC0E6-3B7D-284C-B591-C204EBAF46A3}" type="presOf" srcId="{6D260495-52BF-0E42-B5F4-713ADA5BA2F1}" destId="{F88D012C-2EBD-074C-8E94-F41C509F79D0}" srcOrd="0"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C1037DF9-57B8-454E-8F76-6E1F704499E4}" srcId="{1483F97A-F9B7-E94B-9247-436FAD9AA7E8}" destId="{5BCA461D-959C-964C-B6F6-F3EAF79E7186}" srcOrd="8" destOrd="0" parTransId="{384F2522-1764-0C41-BFC6-7B139404191E}" sibTransId="{74CEE79F-1687-6940-88F8-21BD0DE698EC}"/>
    <dgm:cxn modelId="{A7897FCE-02ED-EF43-AF95-D9F6F712F5EE}" type="presOf" srcId="{1D3D0272-45C4-8448-87D8-52BF7721E76F}" destId="{651E5C25-0050-BC4F-921D-2C137FE792A8}" srcOrd="0"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11759F8D-3F2E-064B-AA67-8B982981739E}" type="presOf" srcId="{2A3A2143-5313-3C41-A36D-77AD0D18E3BE}" destId="{A7254C9D-58C5-BA4F-BAD8-C227806B755A}" srcOrd="0" destOrd="0" presId="urn:microsoft.com/office/officeart/2005/8/layout/process1"/>
    <dgm:cxn modelId="{7D55E2FF-DC95-A948-BE1A-1DC0C56A2703}" type="presOf" srcId="{BEF644FA-2FC3-0540-84DC-28491EB6A206}" destId="{663F1B74-AEBB-8244-BB34-1EAF2CC1C934}" srcOrd="1" destOrd="0" presId="urn:microsoft.com/office/officeart/2005/8/layout/process1"/>
    <dgm:cxn modelId="{C9EA4F11-482F-9140-ABD5-9D733262990C}" type="presOf" srcId="{CE70571E-ED1F-904F-9C52-3E042381D18A}" destId="{8F7127E7-83E0-004F-ADA6-DBD5CEBD65FA}" srcOrd="0" destOrd="0" presId="urn:microsoft.com/office/officeart/2005/8/layout/process1"/>
    <dgm:cxn modelId="{3E97B3C6-387D-824F-85B5-89BA4E9FDA62}" type="presOf" srcId="{B7070582-726F-3641-802F-15FEFB946223}" destId="{83D8EE8D-41A1-5D4F-8AD3-DD792BDE5D11}" srcOrd="0" destOrd="0" presId="urn:microsoft.com/office/officeart/2005/8/layout/process1"/>
    <dgm:cxn modelId="{7E2C33B7-6B69-7B48-B116-686B3AED121D}" type="presOf" srcId="{CE70571E-ED1F-904F-9C52-3E042381D18A}" destId="{1DB0DD8E-6341-C04C-B792-6C3A91B7A2B1}" srcOrd="1"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03561A66-F70F-C945-9E33-0ED2A03294EF}" type="presOf" srcId="{2A3A2143-5313-3C41-A36D-77AD0D18E3BE}" destId="{7968128B-F201-7840-9462-733F5B176F1E}" srcOrd="1" destOrd="0" presId="urn:microsoft.com/office/officeart/2005/8/layout/process1"/>
    <dgm:cxn modelId="{7E15A4DE-18D0-FE47-8665-09CEDDF12EBE}" srcId="{1483F97A-F9B7-E94B-9247-436FAD9AA7E8}" destId="{1D3D0272-45C4-8448-87D8-52BF7721E76F}" srcOrd="1" destOrd="0" parTransId="{0AD61BF3-2265-4443-9DFB-F00EB193D367}" sibTransId="{BEF644FA-2FC3-0540-84DC-28491EB6A206}"/>
    <dgm:cxn modelId="{06CA1FDA-7E97-B041-89D1-87B56A599CA3}" type="presOf" srcId="{B15BBCD7-F34D-D54F-9EBA-00EF43257C87}" destId="{795383A6-0A71-2042-9AB6-15CA52DA790C}" srcOrd="1" destOrd="0" presId="urn:microsoft.com/office/officeart/2005/8/layout/process1"/>
    <dgm:cxn modelId="{65AE14EB-F859-3141-A362-396030FF2E79}" type="presOf" srcId="{BBF2C91E-5134-284D-A50C-947073E40A75}" destId="{75DE64D8-928F-C644-A5F0-BBA2873C90EB}" srcOrd="0" destOrd="0" presId="urn:microsoft.com/office/officeart/2005/8/layout/process1"/>
    <dgm:cxn modelId="{08202471-19E6-3E49-8AEB-E15FF6710504}" type="presOf" srcId="{1483F97A-F9B7-E94B-9247-436FAD9AA7E8}" destId="{8E23D481-D045-AF43-8EEF-F8E0388B752C}" srcOrd="0" destOrd="0" presId="urn:microsoft.com/office/officeart/2005/8/layout/process1"/>
    <dgm:cxn modelId="{59168D5A-BD1D-714F-803D-50E51B98F337}" type="presOf" srcId="{AD5F278B-145C-964E-996C-9667AFE22AAA}" destId="{5CA104BA-AD4D-8248-862F-156B928B6F39}" srcOrd="0" destOrd="0" presId="urn:microsoft.com/office/officeart/2005/8/layout/process1"/>
    <dgm:cxn modelId="{A372DAA7-D417-C642-AA2C-E0763C32FD02}" type="presOf" srcId="{D44C53D6-26C7-0248-A6D6-DFBE71D44E50}" destId="{2539EAEE-9AA3-8A49-99F4-6A39E854F981}" srcOrd="0"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BDC0F0FA-0C66-A64C-B611-85BD0E540A78}" type="presOf" srcId="{B15BBCD7-F34D-D54F-9EBA-00EF43257C87}" destId="{879B8013-2A79-A848-B0AB-4431AB34A4AE}" srcOrd="0" destOrd="0" presId="urn:microsoft.com/office/officeart/2005/8/layout/process1"/>
    <dgm:cxn modelId="{CD3CF89B-6797-5041-A7CB-23D215FA4BE6}" type="presOf" srcId="{97696C7A-FE83-094E-B031-B3624FA9810D}" destId="{E864AA9A-6704-224D-B285-8AA5A7891CF6}" srcOrd="0" destOrd="0" presId="urn:microsoft.com/office/officeart/2005/8/layout/process1"/>
    <dgm:cxn modelId="{33CE0C37-5D75-8B46-AE66-535C4EA3EE43}" type="presOf" srcId="{BEF644FA-2FC3-0540-84DC-28491EB6A206}" destId="{EC52D93A-7594-E249-9643-05EFFF366ADC}" srcOrd="0" destOrd="0" presId="urn:microsoft.com/office/officeart/2005/8/layout/process1"/>
    <dgm:cxn modelId="{386DC657-18E5-174A-BAD7-369697D7670C}" type="presOf" srcId="{CBBA9122-0FA1-5746-9D9C-6D02CFA2D90C}" destId="{D6F6E0BD-43A9-FB4F-9A40-88CFCE00EF1E}" srcOrd="1"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0EF07932-F13A-354B-9491-57B2A63AE0E3}" type="presOf" srcId="{CBBA9122-0FA1-5746-9D9C-6D02CFA2D90C}" destId="{9F7180CE-D244-2546-9FAC-3762AD572791}" srcOrd="0" destOrd="0" presId="urn:microsoft.com/office/officeart/2005/8/layout/process1"/>
    <dgm:cxn modelId="{6CBDBD3F-C345-1D42-B724-5858E06BEADC}" type="presOf" srcId="{2F1BCC4D-1F27-B649-9FA5-C302A4D3F687}" destId="{9726FCF4-DA2F-BA49-9B27-7517590A9983}" srcOrd="0" destOrd="0" presId="urn:microsoft.com/office/officeart/2005/8/layout/process1"/>
    <dgm:cxn modelId="{332698EB-BC69-324E-B9BA-162596FAC63E}" type="presOf" srcId="{0AAE3A84-15B2-C54B-9647-1DB1B8E851B7}" destId="{E4CE38EA-196C-1540-BCD5-30B30C1A0CAE}" srcOrd="0" destOrd="0" presId="urn:microsoft.com/office/officeart/2005/8/layout/process1"/>
    <dgm:cxn modelId="{F931DBB4-307B-8F48-ADF7-226346052F85}" type="presOf" srcId="{045DCF92-8CAA-4A47-A03A-61C7DF64446E}" destId="{B8078ED9-CE92-CD48-BFE1-CE54E5BB538C}" srcOrd="0" destOrd="0" presId="urn:microsoft.com/office/officeart/2005/8/layout/process1"/>
    <dgm:cxn modelId="{F83A1C77-F0D3-5A4B-8FB1-102D640367A8}" type="presOf" srcId="{0AAE3A84-15B2-C54B-9647-1DB1B8E851B7}" destId="{3B4ED86F-9DB1-B148-AC14-1DCDC1F320E7}" srcOrd="1" destOrd="0" presId="urn:microsoft.com/office/officeart/2005/8/layout/process1"/>
    <dgm:cxn modelId="{3D4C4807-C3E7-404E-9A1E-BDEC2E1CD4B7}" type="presOf" srcId="{5BCA461D-959C-964C-B6F6-F3EAF79E7186}" destId="{D64BAC73-9E3A-9040-8601-E86800E6F3FB}" srcOrd="0" destOrd="0" presId="urn:microsoft.com/office/officeart/2005/8/layout/process1"/>
    <dgm:cxn modelId="{48FE9000-1CD6-F846-A932-B2837F353238}" type="presOf" srcId="{D42A32A1-2C79-CA47-B08A-5A7DC1E43F8F}" destId="{E3E22696-4C79-7A49-B95A-9EC466D9F851}" srcOrd="0"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0C15DF4F-45B8-DA42-B8BB-E3E7F8F3E87E}" type="presOf" srcId="{AD5F278B-145C-964E-996C-9667AFE22AAA}" destId="{7F663E53-1538-ED47-980D-ED06F92C22B2}" srcOrd="1" destOrd="0" presId="urn:microsoft.com/office/officeart/2005/8/layout/process1"/>
    <dgm:cxn modelId="{19917A65-A5D1-4347-A843-D721BDDDF325}" srcId="{1483F97A-F9B7-E94B-9247-436FAD9AA7E8}" destId="{D44C53D6-26C7-0248-A6D6-DFBE71D44E50}" srcOrd="0" destOrd="0" parTransId="{251DBEDC-4D8A-1E4C-BE7C-E71975E8BA39}" sibTransId="{2A3A2143-5313-3C41-A36D-77AD0D18E3BE}"/>
    <dgm:cxn modelId="{7DE90585-9E72-8349-8CD5-01FECB3DD7F9}" type="presOf" srcId="{97AC8833-3AC0-D343-9296-2E923BD2FC14}" destId="{9494E8DA-2233-DF4C-BC20-414E1ED9E21C}" srcOrd="0" destOrd="0" presId="urn:microsoft.com/office/officeart/2005/8/layout/process1"/>
    <dgm:cxn modelId="{48D54442-7532-A144-8D2E-8A89FD7E006C}" type="presOf" srcId="{BBF2C91E-5134-284D-A50C-947073E40A75}" destId="{3CBF8D55-51E1-A546-B9F4-5BD418310077}" srcOrd="1" destOrd="0" presId="urn:microsoft.com/office/officeart/2005/8/layout/process1"/>
    <dgm:cxn modelId="{7B89D019-442A-5248-9664-E96E3792F480}" type="presParOf" srcId="{8E23D481-D045-AF43-8EEF-F8E0388B752C}" destId="{2539EAEE-9AA3-8A49-99F4-6A39E854F981}" srcOrd="0" destOrd="0" presId="urn:microsoft.com/office/officeart/2005/8/layout/process1"/>
    <dgm:cxn modelId="{A61326B5-4E3D-D347-9500-46B3E389C9D1}" type="presParOf" srcId="{8E23D481-D045-AF43-8EEF-F8E0388B752C}" destId="{A7254C9D-58C5-BA4F-BAD8-C227806B755A}" srcOrd="1" destOrd="0" presId="urn:microsoft.com/office/officeart/2005/8/layout/process1"/>
    <dgm:cxn modelId="{E92BF13A-924B-4948-9860-B810FE490A63}" type="presParOf" srcId="{A7254C9D-58C5-BA4F-BAD8-C227806B755A}" destId="{7968128B-F201-7840-9462-733F5B176F1E}" srcOrd="0" destOrd="0" presId="urn:microsoft.com/office/officeart/2005/8/layout/process1"/>
    <dgm:cxn modelId="{DFC103CA-AB22-D14A-9544-F5D595BF3B13}" type="presParOf" srcId="{8E23D481-D045-AF43-8EEF-F8E0388B752C}" destId="{651E5C25-0050-BC4F-921D-2C137FE792A8}" srcOrd="2" destOrd="0" presId="urn:microsoft.com/office/officeart/2005/8/layout/process1"/>
    <dgm:cxn modelId="{0DD5F9D3-5A3F-FB4E-A251-19B077F27C3D}" type="presParOf" srcId="{8E23D481-D045-AF43-8EEF-F8E0388B752C}" destId="{EC52D93A-7594-E249-9643-05EFFF366ADC}" srcOrd="3" destOrd="0" presId="urn:microsoft.com/office/officeart/2005/8/layout/process1"/>
    <dgm:cxn modelId="{FBC40B13-5F3A-DF48-B8A6-78DD8E4B9A22}" type="presParOf" srcId="{EC52D93A-7594-E249-9643-05EFFF366ADC}" destId="{663F1B74-AEBB-8244-BB34-1EAF2CC1C934}" srcOrd="0" destOrd="0" presId="urn:microsoft.com/office/officeart/2005/8/layout/process1"/>
    <dgm:cxn modelId="{2B043D99-9EC5-174B-94E3-BD287D677D9E}" type="presParOf" srcId="{8E23D481-D045-AF43-8EEF-F8E0388B752C}" destId="{9726FCF4-DA2F-BA49-9B27-7517590A9983}" srcOrd="4" destOrd="0" presId="urn:microsoft.com/office/officeart/2005/8/layout/process1"/>
    <dgm:cxn modelId="{B3904AA7-BB6E-C848-8222-868879B5C645}" type="presParOf" srcId="{8E23D481-D045-AF43-8EEF-F8E0388B752C}" destId="{5CA104BA-AD4D-8248-862F-156B928B6F39}" srcOrd="5" destOrd="0" presId="urn:microsoft.com/office/officeart/2005/8/layout/process1"/>
    <dgm:cxn modelId="{B596D14D-CB0C-EE4E-89D9-17287731C333}" type="presParOf" srcId="{5CA104BA-AD4D-8248-862F-156B928B6F39}" destId="{7F663E53-1538-ED47-980D-ED06F92C22B2}" srcOrd="0" destOrd="0" presId="urn:microsoft.com/office/officeart/2005/8/layout/process1"/>
    <dgm:cxn modelId="{2A2DE6B0-581C-7848-9C19-5F67FCA46926}" type="presParOf" srcId="{8E23D481-D045-AF43-8EEF-F8E0388B752C}" destId="{E3E22696-4C79-7A49-B95A-9EC466D9F851}" srcOrd="6" destOrd="0" presId="urn:microsoft.com/office/officeart/2005/8/layout/process1"/>
    <dgm:cxn modelId="{D269083F-8DBD-644E-B709-D0AEAE6A4B1C}" type="presParOf" srcId="{8E23D481-D045-AF43-8EEF-F8E0388B752C}" destId="{E4CE38EA-196C-1540-BCD5-30B30C1A0CAE}" srcOrd="7" destOrd="0" presId="urn:microsoft.com/office/officeart/2005/8/layout/process1"/>
    <dgm:cxn modelId="{CAE625BF-77B5-654A-AEB0-8FE18A92A941}" type="presParOf" srcId="{E4CE38EA-196C-1540-BCD5-30B30C1A0CAE}" destId="{3B4ED86F-9DB1-B148-AC14-1DCDC1F320E7}" srcOrd="0" destOrd="0" presId="urn:microsoft.com/office/officeart/2005/8/layout/process1"/>
    <dgm:cxn modelId="{DAFABD00-B29D-3E4A-AC0B-9F6E2B05DC4B}" type="presParOf" srcId="{8E23D481-D045-AF43-8EEF-F8E0388B752C}" destId="{83D8EE8D-41A1-5D4F-8AD3-DD792BDE5D11}" srcOrd="8" destOrd="0" presId="urn:microsoft.com/office/officeart/2005/8/layout/process1"/>
    <dgm:cxn modelId="{7F1F8B46-5BA3-F048-BFF8-282458055763}" type="presParOf" srcId="{8E23D481-D045-AF43-8EEF-F8E0388B752C}" destId="{75DE64D8-928F-C644-A5F0-BBA2873C90EB}" srcOrd="9" destOrd="0" presId="urn:microsoft.com/office/officeart/2005/8/layout/process1"/>
    <dgm:cxn modelId="{A08D175B-240F-6D4F-86E5-137287B0C83C}" type="presParOf" srcId="{75DE64D8-928F-C644-A5F0-BBA2873C90EB}" destId="{3CBF8D55-51E1-A546-B9F4-5BD418310077}" srcOrd="0" destOrd="0" presId="urn:microsoft.com/office/officeart/2005/8/layout/process1"/>
    <dgm:cxn modelId="{21D40270-7E37-3A4E-BDC0-72F0F6D86D29}" type="presParOf" srcId="{8E23D481-D045-AF43-8EEF-F8E0388B752C}" destId="{B8078ED9-CE92-CD48-BFE1-CE54E5BB538C}" srcOrd="10" destOrd="0" presId="urn:microsoft.com/office/officeart/2005/8/layout/process1"/>
    <dgm:cxn modelId="{FC0FE6DC-E221-6A4C-BB83-B369BD334D10}" type="presParOf" srcId="{8E23D481-D045-AF43-8EEF-F8E0388B752C}" destId="{9F7180CE-D244-2546-9FAC-3762AD572791}" srcOrd="11" destOrd="0" presId="urn:microsoft.com/office/officeart/2005/8/layout/process1"/>
    <dgm:cxn modelId="{DFCCE61E-5CC0-2240-ADC8-B8E191C819C1}" type="presParOf" srcId="{9F7180CE-D244-2546-9FAC-3762AD572791}" destId="{D6F6E0BD-43A9-FB4F-9A40-88CFCE00EF1E}" srcOrd="0" destOrd="0" presId="urn:microsoft.com/office/officeart/2005/8/layout/process1"/>
    <dgm:cxn modelId="{15C524B2-73A3-5945-ACE2-2D8D38486AD2}" type="presParOf" srcId="{8E23D481-D045-AF43-8EEF-F8E0388B752C}" destId="{9494E8DA-2233-DF4C-BC20-414E1ED9E21C}" srcOrd="12" destOrd="0" presId="urn:microsoft.com/office/officeart/2005/8/layout/process1"/>
    <dgm:cxn modelId="{4868B01F-139B-5040-B0A1-FCB5893BDA27}" type="presParOf" srcId="{8E23D481-D045-AF43-8EEF-F8E0388B752C}" destId="{8F7127E7-83E0-004F-ADA6-DBD5CEBD65FA}" srcOrd="13" destOrd="0" presId="urn:microsoft.com/office/officeart/2005/8/layout/process1"/>
    <dgm:cxn modelId="{A3A37048-93CB-4441-9724-8EE8052B69EC}" type="presParOf" srcId="{8F7127E7-83E0-004F-ADA6-DBD5CEBD65FA}" destId="{1DB0DD8E-6341-C04C-B792-6C3A91B7A2B1}" srcOrd="0" destOrd="0" presId="urn:microsoft.com/office/officeart/2005/8/layout/process1"/>
    <dgm:cxn modelId="{5571469F-4907-C648-A8AA-65145A172F58}" type="presParOf" srcId="{8E23D481-D045-AF43-8EEF-F8E0388B752C}" destId="{E864AA9A-6704-224D-B285-8AA5A7891CF6}" srcOrd="14" destOrd="0" presId="urn:microsoft.com/office/officeart/2005/8/layout/process1"/>
    <dgm:cxn modelId="{5B25E6D4-2B17-1C42-BCB8-CEB521D744DF}" type="presParOf" srcId="{8E23D481-D045-AF43-8EEF-F8E0388B752C}" destId="{879B8013-2A79-A848-B0AB-4431AB34A4AE}" srcOrd="15" destOrd="0" presId="urn:microsoft.com/office/officeart/2005/8/layout/process1"/>
    <dgm:cxn modelId="{DD1A735F-1FF9-B943-BFF2-8C5DB2090856}" type="presParOf" srcId="{879B8013-2A79-A848-B0AB-4431AB34A4AE}" destId="{795383A6-0A71-2042-9AB6-15CA52DA790C}" srcOrd="0" destOrd="0" presId="urn:microsoft.com/office/officeart/2005/8/layout/process1"/>
    <dgm:cxn modelId="{13F50DD5-C20B-4943-A7BB-122415D847F1}"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853E15B8-3682-2042-A416-E6D851A52BC4}" type="presOf" srcId="{A82A3AC9-BE4C-1F4E-A1C0-92D25216C62C}" destId="{A6902931-5945-3A44-97B9-32CF4CCB18C0}"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5727F79C-22E3-F14E-8A39-223ED5BBB891}" type="presOf" srcId="{D44C53D6-26C7-0248-A6D6-DFBE71D44E50}" destId="{2539EAEE-9AA3-8A49-99F4-6A39E854F981}" srcOrd="0" destOrd="0" presId="urn:microsoft.com/office/officeart/2005/8/layout/process1"/>
    <dgm:cxn modelId="{5A49499F-9E59-1343-9B32-AAF1154ED34C}" type="presOf" srcId="{1D3D0272-45C4-8448-87D8-52BF7721E76F}" destId="{651E5C25-0050-BC4F-921D-2C137FE792A8}" srcOrd="0" destOrd="0" presId="urn:microsoft.com/office/officeart/2005/8/layout/process1"/>
    <dgm:cxn modelId="{CB7AE443-7EFE-D241-A477-44B3A2556B77}" type="presOf" srcId="{2F1BCC4D-1F27-B649-9FA5-C302A4D3F687}" destId="{9726FCF4-DA2F-BA49-9B27-7517590A9983}" srcOrd="0" destOrd="0" presId="urn:microsoft.com/office/officeart/2005/8/layout/process1"/>
    <dgm:cxn modelId="{745F0443-5278-EC4C-802F-327A5CED7114}" type="presOf" srcId="{2A3A2143-5313-3C41-A36D-77AD0D18E3BE}" destId="{A7254C9D-58C5-BA4F-BAD8-C227806B755A}" srcOrd="0"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815B53C5-2792-EC45-BE80-DF5B4C8D22C7}" type="presOf" srcId="{AD5F278B-145C-964E-996C-9667AFE22AAA}" destId="{7F663E53-1538-ED47-980D-ED06F92C22B2}" srcOrd="1" destOrd="0" presId="urn:microsoft.com/office/officeart/2005/8/layout/process1"/>
    <dgm:cxn modelId="{1C6AB704-ADD5-3647-9B95-4419972F6184}" type="presOf" srcId="{B019CA8B-1653-7441-8C1F-EEE089C2A55D}" destId="{01D5BD1C-4ACE-9746-A711-C90A2874784E}" srcOrd="0" destOrd="0" presId="urn:microsoft.com/office/officeart/2005/8/layout/process1"/>
    <dgm:cxn modelId="{E268D102-2249-F54A-BF97-B524653C7B92}" type="presOf" srcId="{FCC9A1CB-CEF2-F747-8ACC-D3DFDC21D35D}" destId="{318AA7A9-B66F-8748-A6E7-F1BCD86273A5}" srcOrd="0" destOrd="0" presId="urn:microsoft.com/office/officeart/2005/8/layout/process1"/>
    <dgm:cxn modelId="{54BADBE6-C166-7B44-9084-DCD7655AA167}" type="presOf" srcId="{BEF644FA-2FC3-0540-84DC-28491EB6A206}" destId="{EC52D93A-7594-E249-9643-05EFFF366ADC}" srcOrd="0" destOrd="0" presId="urn:microsoft.com/office/officeart/2005/8/layout/process1"/>
    <dgm:cxn modelId="{49E802ED-B689-7B46-958A-00FE99B69496}" type="presOf" srcId="{FCC9A1CB-CEF2-F747-8ACC-D3DFDC21D35D}" destId="{7222E898-4DB3-074A-A699-0EEB554681F5}" srcOrd="1" destOrd="0" presId="urn:microsoft.com/office/officeart/2005/8/layout/process1"/>
    <dgm:cxn modelId="{1D45989F-EFDE-2F41-ABB5-88278E684174}" type="presOf" srcId="{3592288B-8CB7-3B49-9726-E8E594CB389A}" destId="{D34D1CD6-4B11-8B4E-A29C-6EF0167B8C28}"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19917A65-A5D1-4347-A843-D721BDDDF325}" srcId="{1483F97A-F9B7-E94B-9247-436FAD9AA7E8}" destId="{D44C53D6-26C7-0248-A6D6-DFBE71D44E50}" srcOrd="2" destOrd="0" parTransId="{251DBEDC-4D8A-1E4C-BE7C-E71975E8BA39}" sibTransId="{2A3A2143-5313-3C41-A36D-77AD0D18E3BE}"/>
    <dgm:cxn modelId="{13838BAD-C853-E444-9D82-41411C843971}" type="presOf" srcId="{A82A3AC9-BE4C-1F4E-A1C0-92D25216C62C}" destId="{917808F9-F647-E247-81C7-91771C47568F}" srcOrd="1"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CC012FFA-37F9-F14B-871A-8AE858DBD181}" type="presOf" srcId="{BEF644FA-2FC3-0540-84DC-28491EB6A206}" destId="{663F1B74-AEBB-8244-BB34-1EAF2CC1C934}" srcOrd="1" destOrd="0" presId="urn:microsoft.com/office/officeart/2005/8/layout/process1"/>
    <dgm:cxn modelId="{E7419ADB-DE62-B244-B35E-73F40D1DD904}" type="presOf" srcId="{2A3A2143-5313-3C41-A36D-77AD0D18E3BE}" destId="{7968128B-F201-7840-9462-733F5B176F1E}" srcOrd="1" destOrd="0" presId="urn:microsoft.com/office/officeart/2005/8/layout/process1"/>
    <dgm:cxn modelId="{EB537647-1821-9C4A-A52E-5F8A38C176E9}" type="presOf" srcId="{AD5F278B-145C-964E-996C-9667AFE22AAA}" destId="{5CA104BA-AD4D-8248-862F-156B928B6F39}" srcOrd="0" destOrd="0" presId="urn:microsoft.com/office/officeart/2005/8/layout/process1"/>
    <dgm:cxn modelId="{A04A32F8-475E-BF4E-9F09-54768C093A3B}" type="presOf" srcId="{DE481254-B76B-764A-A9C8-C15D0EF3B7D5}" destId="{C4ED4C8D-AD63-7449-A524-3AC0BC0CD2B6}" srcOrd="0" destOrd="0" presId="urn:microsoft.com/office/officeart/2005/8/layout/process1"/>
    <dgm:cxn modelId="{7868B978-22AD-2942-83D4-4F02C97D5C49}" type="presOf" srcId="{1483F97A-F9B7-E94B-9247-436FAD9AA7E8}" destId="{8E23D481-D045-AF43-8EEF-F8E0388B752C}"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AD1BC2EC-EDFB-5E4D-BF6B-5D59DA859C2E}" type="presParOf" srcId="{8E23D481-D045-AF43-8EEF-F8E0388B752C}" destId="{651E5C25-0050-BC4F-921D-2C137FE792A8}" srcOrd="0" destOrd="0" presId="urn:microsoft.com/office/officeart/2005/8/layout/process1"/>
    <dgm:cxn modelId="{816A79C5-402A-B44F-931F-D47A87E0352A}" type="presParOf" srcId="{8E23D481-D045-AF43-8EEF-F8E0388B752C}" destId="{EC52D93A-7594-E249-9643-05EFFF366ADC}" srcOrd="1" destOrd="0" presId="urn:microsoft.com/office/officeart/2005/8/layout/process1"/>
    <dgm:cxn modelId="{D2F009CD-2E61-D549-B3F0-5D8FEBC2E7DC}" type="presParOf" srcId="{EC52D93A-7594-E249-9643-05EFFF366ADC}" destId="{663F1B74-AEBB-8244-BB34-1EAF2CC1C934}" srcOrd="0" destOrd="0" presId="urn:microsoft.com/office/officeart/2005/8/layout/process1"/>
    <dgm:cxn modelId="{81AA683E-4A5C-3B4F-97D2-A3A939D1F21D}" type="presParOf" srcId="{8E23D481-D045-AF43-8EEF-F8E0388B752C}" destId="{01D5BD1C-4ACE-9746-A711-C90A2874784E}" srcOrd="2" destOrd="0" presId="urn:microsoft.com/office/officeart/2005/8/layout/process1"/>
    <dgm:cxn modelId="{2A8F88D5-A515-9B49-A7DB-8B0450D5067E}" type="presParOf" srcId="{8E23D481-D045-AF43-8EEF-F8E0388B752C}" destId="{A6902931-5945-3A44-97B9-32CF4CCB18C0}" srcOrd="3" destOrd="0" presId="urn:microsoft.com/office/officeart/2005/8/layout/process1"/>
    <dgm:cxn modelId="{7A54112D-96CE-B74C-A0DC-C3FD9BE4E60E}" type="presParOf" srcId="{A6902931-5945-3A44-97B9-32CF4CCB18C0}" destId="{917808F9-F647-E247-81C7-91771C47568F}" srcOrd="0" destOrd="0" presId="urn:microsoft.com/office/officeart/2005/8/layout/process1"/>
    <dgm:cxn modelId="{80A9D650-054C-8142-96C8-8071EBCD8D4E}" type="presParOf" srcId="{8E23D481-D045-AF43-8EEF-F8E0388B752C}" destId="{2539EAEE-9AA3-8A49-99F4-6A39E854F981}" srcOrd="4" destOrd="0" presId="urn:microsoft.com/office/officeart/2005/8/layout/process1"/>
    <dgm:cxn modelId="{6702CF7B-FD30-7E49-8765-40868BD18C8D}" type="presParOf" srcId="{8E23D481-D045-AF43-8EEF-F8E0388B752C}" destId="{A7254C9D-58C5-BA4F-BAD8-C227806B755A}" srcOrd="5" destOrd="0" presId="urn:microsoft.com/office/officeart/2005/8/layout/process1"/>
    <dgm:cxn modelId="{B48AFD74-5A96-CA47-8936-633075D1A283}" type="presParOf" srcId="{A7254C9D-58C5-BA4F-BAD8-C227806B755A}" destId="{7968128B-F201-7840-9462-733F5B176F1E}" srcOrd="0" destOrd="0" presId="urn:microsoft.com/office/officeart/2005/8/layout/process1"/>
    <dgm:cxn modelId="{D487BB3F-F52A-BA42-8CD1-A02452C041DC}" type="presParOf" srcId="{8E23D481-D045-AF43-8EEF-F8E0388B752C}" destId="{D34D1CD6-4B11-8B4E-A29C-6EF0167B8C28}" srcOrd="6" destOrd="0" presId="urn:microsoft.com/office/officeart/2005/8/layout/process1"/>
    <dgm:cxn modelId="{D28C3E75-D078-0049-BBBF-93454A06B12D}" type="presParOf" srcId="{8E23D481-D045-AF43-8EEF-F8E0388B752C}" destId="{318AA7A9-B66F-8748-A6E7-F1BCD86273A5}" srcOrd="7" destOrd="0" presId="urn:microsoft.com/office/officeart/2005/8/layout/process1"/>
    <dgm:cxn modelId="{50DDD654-0631-D341-A366-8A16E28DF33E}" type="presParOf" srcId="{318AA7A9-B66F-8748-A6E7-F1BCD86273A5}" destId="{7222E898-4DB3-074A-A699-0EEB554681F5}" srcOrd="0" destOrd="0" presId="urn:microsoft.com/office/officeart/2005/8/layout/process1"/>
    <dgm:cxn modelId="{B949EE53-8E91-C141-8B84-5B25535C2207}" type="presParOf" srcId="{8E23D481-D045-AF43-8EEF-F8E0388B752C}" destId="{9726FCF4-DA2F-BA49-9B27-7517590A9983}" srcOrd="8" destOrd="0" presId="urn:microsoft.com/office/officeart/2005/8/layout/process1"/>
    <dgm:cxn modelId="{67157F55-F7E1-FD43-B80B-FD1B966F4122}" type="presParOf" srcId="{8E23D481-D045-AF43-8EEF-F8E0388B752C}" destId="{5CA104BA-AD4D-8248-862F-156B928B6F39}" srcOrd="9" destOrd="0" presId="urn:microsoft.com/office/officeart/2005/8/layout/process1"/>
    <dgm:cxn modelId="{998FCCC5-E77D-A64E-983C-5B41A337B9B5}" type="presParOf" srcId="{5CA104BA-AD4D-8248-862F-156B928B6F39}" destId="{7F663E53-1538-ED47-980D-ED06F92C22B2}" srcOrd="0" destOrd="0" presId="urn:microsoft.com/office/officeart/2005/8/layout/process1"/>
    <dgm:cxn modelId="{A581DBA8-12B1-F84C-BE2C-728D53E07521}"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DA8E097E-5C95-EF41-BFD1-FD9FB0431F77}" type="presOf" srcId="{B019CA8B-1653-7441-8C1F-EEE089C2A55D}" destId="{01D5BD1C-4ACE-9746-A711-C90A2874784E}" srcOrd="0" destOrd="0" presId="urn:microsoft.com/office/officeart/2005/8/layout/process1"/>
    <dgm:cxn modelId="{4CD277B3-8D07-C248-94EF-AC446889B460}" type="presOf" srcId="{A82A3AC9-BE4C-1F4E-A1C0-92D25216C62C}" destId="{A6902931-5945-3A44-97B9-32CF4CCB18C0}" srcOrd="0" destOrd="0" presId="urn:microsoft.com/office/officeart/2005/8/layout/process1"/>
    <dgm:cxn modelId="{5B843F94-A705-E34B-BC68-D32539559791}" type="presOf" srcId="{AD5F278B-145C-964E-996C-9667AFE22AAA}" destId="{7F663E53-1538-ED47-980D-ED06F92C22B2}" srcOrd="1" destOrd="0" presId="urn:microsoft.com/office/officeart/2005/8/layout/process1"/>
    <dgm:cxn modelId="{F1CE23F5-62C4-0B46-A748-32AC5D63AA38}" type="presOf" srcId="{BEF644FA-2FC3-0540-84DC-28491EB6A206}" destId="{663F1B74-AEBB-8244-BB34-1EAF2CC1C934}" srcOrd="1"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7037F940-5441-9A49-AF5E-A2C42CFA3B53}" type="presOf" srcId="{1D3D0272-45C4-8448-87D8-52BF7721E76F}" destId="{651E5C25-0050-BC4F-921D-2C137FE792A8}" srcOrd="0" destOrd="0" presId="urn:microsoft.com/office/officeart/2005/8/layout/process1"/>
    <dgm:cxn modelId="{F2AFCE4A-182B-BA45-943D-185DFDA72C06}" type="presOf" srcId="{AD5F278B-145C-964E-996C-9667AFE22AAA}" destId="{5CA104BA-AD4D-8248-862F-156B928B6F39}" srcOrd="0" destOrd="0" presId="urn:microsoft.com/office/officeart/2005/8/layout/process1"/>
    <dgm:cxn modelId="{45EEE4AC-6669-BE43-911D-949FACB3AF0D}" type="presOf" srcId="{BEF644FA-2FC3-0540-84DC-28491EB6A206}" destId="{EC52D93A-7594-E249-9643-05EFFF366ADC}" srcOrd="0"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BD4E6C2D-49D6-544D-8DF6-8E9077FB6B10}" type="presOf" srcId="{2F1BCC4D-1F27-B649-9FA5-C302A4D3F687}" destId="{9726FCF4-DA2F-BA49-9B27-7517590A9983}" srcOrd="0" destOrd="0" presId="urn:microsoft.com/office/officeart/2005/8/layout/process1"/>
    <dgm:cxn modelId="{BF034A91-C917-614A-9EB2-020339A1C615}" type="presOf" srcId="{3592288B-8CB7-3B49-9726-E8E594CB389A}" destId="{D34D1CD6-4B11-8B4E-A29C-6EF0167B8C28}" srcOrd="0" destOrd="0" presId="urn:microsoft.com/office/officeart/2005/8/layout/process1"/>
    <dgm:cxn modelId="{8AC12E01-F1D5-7849-9A24-81B32DDAA3F4}" type="presOf" srcId="{DE481254-B76B-764A-A9C8-C15D0EF3B7D5}" destId="{C4ED4C8D-AD63-7449-A524-3AC0BC0CD2B6}" srcOrd="0" destOrd="0" presId="urn:microsoft.com/office/officeart/2005/8/layout/process1"/>
    <dgm:cxn modelId="{BE6DD94C-1F83-4248-8807-681CC90ED8A5}" type="presOf" srcId="{D44C53D6-26C7-0248-A6D6-DFBE71D44E50}" destId="{2539EAEE-9AA3-8A49-99F4-6A39E854F981}" srcOrd="0" destOrd="0" presId="urn:microsoft.com/office/officeart/2005/8/layout/process1"/>
    <dgm:cxn modelId="{3EEAB099-141E-E24D-8962-1A92E88754E9}" type="presOf" srcId="{A82A3AC9-BE4C-1F4E-A1C0-92D25216C62C}" destId="{917808F9-F647-E247-81C7-91771C47568F}" srcOrd="1" destOrd="0" presId="urn:microsoft.com/office/officeart/2005/8/layout/process1"/>
    <dgm:cxn modelId="{C2B059BB-F6AF-4845-97B6-CC02ECC5C1D9}" type="presOf" srcId="{2A3A2143-5313-3C41-A36D-77AD0D18E3BE}" destId="{7968128B-F201-7840-9462-733F5B176F1E}" srcOrd="1" destOrd="0" presId="urn:microsoft.com/office/officeart/2005/8/layout/process1"/>
    <dgm:cxn modelId="{E88CDACD-0E8E-074E-9077-22C462EDF1A3}" type="presOf" srcId="{FCC9A1CB-CEF2-F747-8ACC-D3DFDC21D35D}" destId="{7222E898-4DB3-074A-A699-0EEB554681F5}" srcOrd="1" destOrd="0" presId="urn:microsoft.com/office/officeart/2005/8/layout/process1"/>
    <dgm:cxn modelId="{D98FF857-BC58-914E-B164-EF96B5AE2454}" type="presOf" srcId="{FCC9A1CB-CEF2-F747-8ACC-D3DFDC21D35D}" destId="{318AA7A9-B66F-8748-A6E7-F1BCD86273A5}"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3E27B72A-7371-8E40-AA17-8EA9825A990B}" type="presOf" srcId="{2A3A2143-5313-3C41-A36D-77AD0D18E3BE}" destId="{A7254C9D-58C5-BA4F-BAD8-C227806B755A}"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7E15A4DE-18D0-FE47-8665-09CEDDF12EBE}" srcId="{1483F97A-F9B7-E94B-9247-436FAD9AA7E8}" destId="{1D3D0272-45C4-8448-87D8-52BF7721E76F}" srcOrd="0" destOrd="0" parTransId="{0AD61BF3-2265-4443-9DFB-F00EB193D367}" sibTransId="{BEF644FA-2FC3-0540-84DC-28491EB6A206}"/>
    <dgm:cxn modelId="{56372461-6DCE-1445-ADD1-E95B1FC5DE77}" type="presOf" srcId="{1483F97A-F9B7-E94B-9247-436FAD9AA7E8}" destId="{8E23D481-D045-AF43-8EEF-F8E0388B752C}"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D8EB9214-8844-B04D-899F-C72FD5E42F16}" type="presParOf" srcId="{8E23D481-D045-AF43-8EEF-F8E0388B752C}" destId="{651E5C25-0050-BC4F-921D-2C137FE792A8}" srcOrd="0" destOrd="0" presId="urn:microsoft.com/office/officeart/2005/8/layout/process1"/>
    <dgm:cxn modelId="{E626F2E5-63CD-BB46-9457-86F814E3DD82}" type="presParOf" srcId="{8E23D481-D045-AF43-8EEF-F8E0388B752C}" destId="{EC52D93A-7594-E249-9643-05EFFF366ADC}" srcOrd="1" destOrd="0" presId="urn:microsoft.com/office/officeart/2005/8/layout/process1"/>
    <dgm:cxn modelId="{44B258AB-5CC3-A64C-BF5A-648E6F7E35F4}" type="presParOf" srcId="{EC52D93A-7594-E249-9643-05EFFF366ADC}" destId="{663F1B74-AEBB-8244-BB34-1EAF2CC1C934}" srcOrd="0" destOrd="0" presId="urn:microsoft.com/office/officeart/2005/8/layout/process1"/>
    <dgm:cxn modelId="{B93BBC03-3F53-B840-A00A-8491927ABE9F}" type="presParOf" srcId="{8E23D481-D045-AF43-8EEF-F8E0388B752C}" destId="{01D5BD1C-4ACE-9746-A711-C90A2874784E}" srcOrd="2" destOrd="0" presId="urn:microsoft.com/office/officeart/2005/8/layout/process1"/>
    <dgm:cxn modelId="{8AC72DD6-E266-DA4C-9C84-7F8ECD09B41E}" type="presParOf" srcId="{8E23D481-D045-AF43-8EEF-F8E0388B752C}" destId="{A6902931-5945-3A44-97B9-32CF4CCB18C0}" srcOrd="3" destOrd="0" presId="urn:microsoft.com/office/officeart/2005/8/layout/process1"/>
    <dgm:cxn modelId="{F668D531-2E5A-DC4D-9AE2-60E9A05F1821}" type="presParOf" srcId="{A6902931-5945-3A44-97B9-32CF4CCB18C0}" destId="{917808F9-F647-E247-81C7-91771C47568F}" srcOrd="0" destOrd="0" presId="urn:microsoft.com/office/officeart/2005/8/layout/process1"/>
    <dgm:cxn modelId="{1D2E7CA1-86F6-D445-9DFD-1225C90DF488}" type="presParOf" srcId="{8E23D481-D045-AF43-8EEF-F8E0388B752C}" destId="{2539EAEE-9AA3-8A49-99F4-6A39E854F981}" srcOrd="4" destOrd="0" presId="urn:microsoft.com/office/officeart/2005/8/layout/process1"/>
    <dgm:cxn modelId="{EA18B920-4EFE-444A-9119-7B48B893B149}" type="presParOf" srcId="{8E23D481-D045-AF43-8EEF-F8E0388B752C}" destId="{A7254C9D-58C5-BA4F-BAD8-C227806B755A}" srcOrd="5" destOrd="0" presId="urn:microsoft.com/office/officeart/2005/8/layout/process1"/>
    <dgm:cxn modelId="{DB671333-382C-1E45-969F-B7D29E5B776E}" type="presParOf" srcId="{A7254C9D-58C5-BA4F-BAD8-C227806B755A}" destId="{7968128B-F201-7840-9462-733F5B176F1E}" srcOrd="0" destOrd="0" presId="urn:microsoft.com/office/officeart/2005/8/layout/process1"/>
    <dgm:cxn modelId="{FF55946E-9E0F-7A4D-85C2-7367736B8AA2}" type="presParOf" srcId="{8E23D481-D045-AF43-8EEF-F8E0388B752C}" destId="{D34D1CD6-4B11-8B4E-A29C-6EF0167B8C28}" srcOrd="6" destOrd="0" presId="urn:microsoft.com/office/officeart/2005/8/layout/process1"/>
    <dgm:cxn modelId="{EBFF83C2-5520-BC41-8CB7-246AF3BA7CCB}" type="presParOf" srcId="{8E23D481-D045-AF43-8EEF-F8E0388B752C}" destId="{318AA7A9-B66F-8748-A6E7-F1BCD86273A5}" srcOrd="7" destOrd="0" presId="urn:microsoft.com/office/officeart/2005/8/layout/process1"/>
    <dgm:cxn modelId="{C4AE2765-2EAE-9345-999E-6F29DBB2C12B}" type="presParOf" srcId="{318AA7A9-B66F-8748-A6E7-F1BCD86273A5}" destId="{7222E898-4DB3-074A-A699-0EEB554681F5}" srcOrd="0" destOrd="0" presId="urn:microsoft.com/office/officeart/2005/8/layout/process1"/>
    <dgm:cxn modelId="{AD64FA03-725C-DB4E-AD2F-C3047F8B1A7F}" type="presParOf" srcId="{8E23D481-D045-AF43-8EEF-F8E0388B752C}" destId="{9726FCF4-DA2F-BA49-9B27-7517590A9983}" srcOrd="8" destOrd="0" presId="urn:microsoft.com/office/officeart/2005/8/layout/process1"/>
    <dgm:cxn modelId="{0597736E-A432-E74B-9C13-F223E395BA57}" type="presParOf" srcId="{8E23D481-D045-AF43-8EEF-F8E0388B752C}" destId="{5CA104BA-AD4D-8248-862F-156B928B6F39}" srcOrd="9" destOrd="0" presId="urn:microsoft.com/office/officeart/2005/8/layout/process1"/>
    <dgm:cxn modelId="{0654D820-9899-AD41-A5FC-B12FECAE74BF}" type="presParOf" srcId="{5CA104BA-AD4D-8248-862F-156B928B6F39}" destId="{7F663E53-1538-ED47-980D-ED06F92C22B2}" srcOrd="0" destOrd="0" presId="urn:microsoft.com/office/officeart/2005/8/layout/process1"/>
    <dgm:cxn modelId="{38B67B75-CA51-F444-BA48-E2DE19F80AB1}"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C1037DF9-57B8-454E-8F76-6E1F704499E4}" srcId="{1483F97A-F9B7-E94B-9247-436FAD9AA7E8}" destId="{5BCA461D-959C-964C-B6F6-F3EAF79E7186}" srcOrd="8" destOrd="0" parTransId="{384F2522-1764-0C41-BFC6-7B139404191E}" sibTransId="{74CEE79F-1687-6940-88F8-21BD0DE698EC}"/>
    <dgm:cxn modelId="{30C3CF0E-9291-5946-9D9B-1994D0B0B5E3}" type="presOf" srcId="{CBBA9122-0FA1-5746-9D9C-6D02CFA2D90C}" destId="{9F7180CE-D244-2546-9FAC-3762AD572791}" srcOrd="0" destOrd="0" presId="urn:microsoft.com/office/officeart/2005/8/layout/process1"/>
    <dgm:cxn modelId="{D803C817-B52A-A445-8134-5E98F792A0AB}" type="presOf" srcId="{2A3A2143-5313-3C41-A36D-77AD0D18E3BE}" destId="{7968128B-F201-7840-9462-733F5B176F1E}" srcOrd="1"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364125CD-8A49-F04A-BA70-D549E01B12CB}" type="presOf" srcId="{BBF2C91E-5134-284D-A50C-947073E40A75}" destId="{3CBF8D55-51E1-A546-B9F4-5BD418310077}" srcOrd="1" destOrd="0" presId="urn:microsoft.com/office/officeart/2005/8/layout/process1"/>
    <dgm:cxn modelId="{41580C93-C3D1-BF46-927F-9D8BE3C9B329}" type="presOf" srcId="{0AAE3A84-15B2-C54B-9647-1DB1B8E851B7}" destId="{3B4ED86F-9DB1-B148-AC14-1DCDC1F320E7}" srcOrd="1" destOrd="0" presId="urn:microsoft.com/office/officeart/2005/8/layout/process1"/>
    <dgm:cxn modelId="{282217DD-20D5-A64E-AD3E-CA4E95066BB1}" type="presOf" srcId="{CBBA9122-0FA1-5746-9D9C-6D02CFA2D90C}" destId="{D6F6E0BD-43A9-FB4F-9A40-88CFCE00EF1E}" srcOrd="1" destOrd="0" presId="urn:microsoft.com/office/officeart/2005/8/layout/process1"/>
    <dgm:cxn modelId="{C42E9425-B4CD-9441-BDC0-D165AE3B9AC2}" type="presOf" srcId="{B15BBCD7-F34D-D54F-9EBA-00EF43257C87}" destId="{879B8013-2A79-A848-B0AB-4431AB34A4AE}" srcOrd="0" destOrd="0" presId="urn:microsoft.com/office/officeart/2005/8/layout/process1"/>
    <dgm:cxn modelId="{D7EDF12E-4BB2-AA47-AD78-E986A44C3839}" type="presOf" srcId="{CE70571E-ED1F-904F-9C52-3E042381D18A}" destId="{8F7127E7-83E0-004F-ADA6-DBD5CEBD65FA}" srcOrd="0"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7E15A4DE-18D0-FE47-8665-09CEDDF12EBE}" srcId="{1483F97A-F9B7-E94B-9247-436FAD9AA7E8}" destId="{1D3D0272-45C4-8448-87D8-52BF7721E76F}" srcOrd="1" destOrd="0" parTransId="{0AD61BF3-2265-4443-9DFB-F00EB193D367}" sibTransId="{BEF644FA-2FC3-0540-84DC-28491EB6A206}"/>
    <dgm:cxn modelId="{3A824458-2471-C548-9008-F35FE7406EC4}" type="presOf" srcId="{97AC8833-3AC0-D343-9296-2E923BD2FC14}" destId="{9494E8DA-2233-DF4C-BC20-414E1ED9E21C}" srcOrd="0" destOrd="0" presId="urn:microsoft.com/office/officeart/2005/8/layout/process1"/>
    <dgm:cxn modelId="{5364D9CA-D93C-0B48-83E1-20B5C002059F}" type="presOf" srcId="{D42A32A1-2C79-CA47-B08A-5A7DC1E43F8F}" destId="{E3E22696-4C79-7A49-B95A-9EC466D9F851}" srcOrd="0" destOrd="0" presId="urn:microsoft.com/office/officeart/2005/8/layout/process1"/>
    <dgm:cxn modelId="{94CB93C7-E01E-1D48-9472-205C307D7ABB}" type="presOf" srcId="{D44C53D6-26C7-0248-A6D6-DFBE71D44E50}" destId="{2539EAEE-9AA3-8A49-99F4-6A39E854F981}" srcOrd="0"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560627A0-8412-8F42-AE03-F46C60F6F6D5}" type="presOf" srcId="{CE70571E-ED1F-904F-9C52-3E042381D18A}" destId="{1DB0DD8E-6341-C04C-B792-6C3A91B7A2B1}" srcOrd="1" destOrd="0" presId="urn:microsoft.com/office/officeart/2005/8/layout/process1"/>
    <dgm:cxn modelId="{F1DF5767-1D44-174B-BCC9-89E332A96CD0}" type="presOf" srcId="{97696C7A-FE83-094E-B031-B3624FA9810D}" destId="{E864AA9A-6704-224D-B285-8AA5A7891CF6}" srcOrd="0" destOrd="0" presId="urn:microsoft.com/office/officeart/2005/8/layout/process1"/>
    <dgm:cxn modelId="{B717E708-2F68-8545-B92B-13B76519A389}" type="presOf" srcId="{045DCF92-8CAA-4A47-A03A-61C7DF64446E}" destId="{B8078ED9-CE92-CD48-BFE1-CE54E5BB538C}" srcOrd="0" destOrd="0" presId="urn:microsoft.com/office/officeart/2005/8/layout/process1"/>
    <dgm:cxn modelId="{D1CE5072-8C26-E946-8850-E340A67C616E}" type="presOf" srcId="{0AAE3A84-15B2-C54B-9647-1DB1B8E851B7}" destId="{E4CE38EA-196C-1540-BCD5-30B30C1A0CAE}" srcOrd="0" destOrd="0" presId="urn:microsoft.com/office/officeart/2005/8/layout/process1"/>
    <dgm:cxn modelId="{1E6BE03C-CA8B-8946-86C6-EC381EDD5EDB}" type="presOf" srcId="{1483F97A-F9B7-E94B-9247-436FAD9AA7E8}" destId="{8E23D481-D045-AF43-8EEF-F8E0388B752C}" srcOrd="0" destOrd="0" presId="urn:microsoft.com/office/officeart/2005/8/layout/process1"/>
    <dgm:cxn modelId="{FCCE506D-E578-804C-8BE0-C22FA75C85F9}" type="presOf" srcId="{AD5F278B-145C-964E-996C-9667AFE22AAA}" destId="{7F663E53-1538-ED47-980D-ED06F92C22B2}" srcOrd="1"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F23EB268-FF4C-ED4E-8F1F-A8D74839D7D1}" type="presOf" srcId="{BEF644FA-2FC3-0540-84DC-28491EB6A206}" destId="{EC52D93A-7594-E249-9643-05EFFF366ADC}" srcOrd="0" destOrd="0" presId="urn:microsoft.com/office/officeart/2005/8/layout/process1"/>
    <dgm:cxn modelId="{F3EB04C2-DD0A-4F4A-9688-896543DB0845}" type="presOf" srcId="{B15BBCD7-F34D-D54F-9EBA-00EF43257C87}" destId="{795383A6-0A71-2042-9AB6-15CA52DA790C}" srcOrd="1" destOrd="0" presId="urn:microsoft.com/office/officeart/2005/8/layout/process1"/>
    <dgm:cxn modelId="{8ED10348-D7D8-7546-B5C2-2842BA2C050F}" type="presOf" srcId="{AD5F278B-145C-964E-996C-9667AFE22AAA}" destId="{5CA104BA-AD4D-8248-862F-156B928B6F39}" srcOrd="0" destOrd="0" presId="urn:microsoft.com/office/officeart/2005/8/layout/process1"/>
    <dgm:cxn modelId="{BE2CB1F2-2228-444E-B4DA-CEC52DA6B7F7}" type="presOf" srcId="{BEF644FA-2FC3-0540-84DC-28491EB6A206}" destId="{663F1B74-AEBB-8244-BB34-1EAF2CC1C934}" srcOrd="1" destOrd="0" presId="urn:microsoft.com/office/officeart/2005/8/layout/process1"/>
    <dgm:cxn modelId="{EBA8E4FD-F85C-6A48-95C7-7662FAE97A02}" type="presOf" srcId="{B7070582-726F-3641-802F-15FEFB946223}" destId="{83D8EE8D-41A1-5D4F-8AD3-DD792BDE5D11}" srcOrd="0" destOrd="0" presId="urn:microsoft.com/office/officeart/2005/8/layout/process1"/>
    <dgm:cxn modelId="{A77DFEA0-EB59-EF42-A434-C2E9A6D9DC0C}" type="presOf" srcId="{2F1BCC4D-1F27-B649-9FA5-C302A4D3F687}" destId="{9726FCF4-DA2F-BA49-9B27-7517590A9983}" srcOrd="0"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58577D29-B55F-4D41-8274-347743AB2422}" type="presOf" srcId="{BBF2C91E-5134-284D-A50C-947073E40A75}" destId="{75DE64D8-928F-C644-A5F0-BBA2873C90EB}" srcOrd="0" destOrd="0" presId="urn:microsoft.com/office/officeart/2005/8/layout/process1"/>
    <dgm:cxn modelId="{1FC85A70-9DE9-BF45-9EDB-9E06EB192CD9}" type="presOf" srcId="{2A3A2143-5313-3C41-A36D-77AD0D18E3BE}" destId="{A7254C9D-58C5-BA4F-BAD8-C227806B755A}" srcOrd="0" destOrd="0" presId="urn:microsoft.com/office/officeart/2005/8/layout/process1"/>
    <dgm:cxn modelId="{19917A65-A5D1-4347-A843-D721BDDDF325}" srcId="{1483F97A-F9B7-E94B-9247-436FAD9AA7E8}" destId="{D44C53D6-26C7-0248-A6D6-DFBE71D44E50}" srcOrd="0" destOrd="0" parTransId="{251DBEDC-4D8A-1E4C-BE7C-E71975E8BA39}" sibTransId="{2A3A2143-5313-3C41-A36D-77AD0D18E3BE}"/>
    <dgm:cxn modelId="{6BFDF404-8B77-2743-B60E-F84585B0B85F}" type="presOf" srcId="{1D3D0272-45C4-8448-87D8-52BF7721E76F}" destId="{651E5C25-0050-BC4F-921D-2C137FE792A8}" srcOrd="0" destOrd="0" presId="urn:microsoft.com/office/officeart/2005/8/layout/process1"/>
    <dgm:cxn modelId="{806F90B0-5DDC-EA4D-8972-88E81899A4F0}" type="presOf" srcId="{5BCA461D-959C-964C-B6F6-F3EAF79E7186}" destId="{D64BAC73-9E3A-9040-8601-E86800E6F3FB}" srcOrd="0" destOrd="0" presId="urn:microsoft.com/office/officeart/2005/8/layout/process1"/>
    <dgm:cxn modelId="{5B786DC6-E299-1C4E-B439-6E97293A6DF7}" type="presParOf" srcId="{8E23D481-D045-AF43-8EEF-F8E0388B752C}" destId="{2539EAEE-9AA3-8A49-99F4-6A39E854F981}" srcOrd="0" destOrd="0" presId="urn:microsoft.com/office/officeart/2005/8/layout/process1"/>
    <dgm:cxn modelId="{249D0CEE-E079-EE46-8879-295196F9679A}" type="presParOf" srcId="{8E23D481-D045-AF43-8EEF-F8E0388B752C}" destId="{A7254C9D-58C5-BA4F-BAD8-C227806B755A}" srcOrd="1" destOrd="0" presId="urn:microsoft.com/office/officeart/2005/8/layout/process1"/>
    <dgm:cxn modelId="{375E708C-6132-0C45-A62A-5222BAEA0601}" type="presParOf" srcId="{A7254C9D-58C5-BA4F-BAD8-C227806B755A}" destId="{7968128B-F201-7840-9462-733F5B176F1E}" srcOrd="0" destOrd="0" presId="urn:microsoft.com/office/officeart/2005/8/layout/process1"/>
    <dgm:cxn modelId="{95BD37C2-9CE4-E540-A58A-A4361B98FB7D}" type="presParOf" srcId="{8E23D481-D045-AF43-8EEF-F8E0388B752C}" destId="{651E5C25-0050-BC4F-921D-2C137FE792A8}" srcOrd="2" destOrd="0" presId="urn:microsoft.com/office/officeart/2005/8/layout/process1"/>
    <dgm:cxn modelId="{FD313161-063F-B84B-8D1B-2FE828493769}" type="presParOf" srcId="{8E23D481-D045-AF43-8EEF-F8E0388B752C}" destId="{EC52D93A-7594-E249-9643-05EFFF366ADC}" srcOrd="3" destOrd="0" presId="urn:microsoft.com/office/officeart/2005/8/layout/process1"/>
    <dgm:cxn modelId="{048559E6-3ABC-7142-A359-3013A84541F9}" type="presParOf" srcId="{EC52D93A-7594-E249-9643-05EFFF366ADC}" destId="{663F1B74-AEBB-8244-BB34-1EAF2CC1C934}" srcOrd="0" destOrd="0" presId="urn:microsoft.com/office/officeart/2005/8/layout/process1"/>
    <dgm:cxn modelId="{35B1E13F-3F59-3F41-95A3-1AA6E3A55213}" type="presParOf" srcId="{8E23D481-D045-AF43-8EEF-F8E0388B752C}" destId="{9726FCF4-DA2F-BA49-9B27-7517590A9983}" srcOrd="4" destOrd="0" presId="urn:microsoft.com/office/officeart/2005/8/layout/process1"/>
    <dgm:cxn modelId="{B04A8F3D-BC1A-7646-941D-BAF7E3CBB651}" type="presParOf" srcId="{8E23D481-D045-AF43-8EEF-F8E0388B752C}" destId="{5CA104BA-AD4D-8248-862F-156B928B6F39}" srcOrd="5" destOrd="0" presId="urn:microsoft.com/office/officeart/2005/8/layout/process1"/>
    <dgm:cxn modelId="{2D6E8E18-8B7F-0843-A336-50A515B0B708}" type="presParOf" srcId="{5CA104BA-AD4D-8248-862F-156B928B6F39}" destId="{7F663E53-1538-ED47-980D-ED06F92C22B2}" srcOrd="0" destOrd="0" presId="urn:microsoft.com/office/officeart/2005/8/layout/process1"/>
    <dgm:cxn modelId="{CFB1E761-844E-C24F-9B08-109B4A20DD2E}" type="presParOf" srcId="{8E23D481-D045-AF43-8EEF-F8E0388B752C}" destId="{E3E22696-4C79-7A49-B95A-9EC466D9F851}" srcOrd="6" destOrd="0" presId="urn:microsoft.com/office/officeart/2005/8/layout/process1"/>
    <dgm:cxn modelId="{4F6CF836-65D9-1C46-AB46-56FF51B8AC3C}" type="presParOf" srcId="{8E23D481-D045-AF43-8EEF-F8E0388B752C}" destId="{E4CE38EA-196C-1540-BCD5-30B30C1A0CAE}" srcOrd="7" destOrd="0" presId="urn:microsoft.com/office/officeart/2005/8/layout/process1"/>
    <dgm:cxn modelId="{A10FDC89-3B8D-2845-BD3B-91C2356CB371}" type="presParOf" srcId="{E4CE38EA-196C-1540-BCD5-30B30C1A0CAE}" destId="{3B4ED86F-9DB1-B148-AC14-1DCDC1F320E7}" srcOrd="0" destOrd="0" presId="urn:microsoft.com/office/officeart/2005/8/layout/process1"/>
    <dgm:cxn modelId="{11F44A20-3EB2-4847-80CA-9A05B58DE4E0}" type="presParOf" srcId="{8E23D481-D045-AF43-8EEF-F8E0388B752C}" destId="{83D8EE8D-41A1-5D4F-8AD3-DD792BDE5D11}" srcOrd="8" destOrd="0" presId="urn:microsoft.com/office/officeart/2005/8/layout/process1"/>
    <dgm:cxn modelId="{046947C1-2F73-424D-B45B-ED946FE6B322}" type="presParOf" srcId="{8E23D481-D045-AF43-8EEF-F8E0388B752C}" destId="{75DE64D8-928F-C644-A5F0-BBA2873C90EB}" srcOrd="9" destOrd="0" presId="urn:microsoft.com/office/officeart/2005/8/layout/process1"/>
    <dgm:cxn modelId="{9B4DC92E-A1AF-C04D-A860-69D5273557EE}" type="presParOf" srcId="{75DE64D8-928F-C644-A5F0-BBA2873C90EB}" destId="{3CBF8D55-51E1-A546-B9F4-5BD418310077}" srcOrd="0" destOrd="0" presId="urn:microsoft.com/office/officeart/2005/8/layout/process1"/>
    <dgm:cxn modelId="{2A454437-F90B-A649-A4FA-0C2B57E9E062}" type="presParOf" srcId="{8E23D481-D045-AF43-8EEF-F8E0388B752C}" destId="{B8078ED9-CE92-CD48-BFE1-CE54E5BB538C}" srcOrd="10" destOrd="0" presId="urn:microsoft.com/office/officeart/2005/8/layout/process1"/>
    <dgm:cxn modelId="{92E16A33-6950-4348-9523-BFC84984D425}" type="presParOf" srcId="{8E23D481-D045-AF43-8EEF-F8E0388B752C}" destId="{9F7180CE-D244-2546-9FAC-3762AD572791}" srcOrd="11" destOrd="0" presId="urn:microsoft.com/office/officeart/2005/8/layout/process1"/>
    <dgm:cxn modelId="{6E18B8D7-49C8-204C-AC5F-80270531E3DF}" type="presParOf" srcId="{9F7180CE-D244-2546-9FAC-3762AD572791}" destId="{D6F6E0BD-43A9-FB4F-9A40-88CFCE00EF1E}" srcOrd="0" destOrd="0" presId="urn:microsoft.com/office/officeart/2005/8/layout/process1"/>
    <dgm:cxn modelId="{F7AA453F-1A29-1541-8009-235EE270CACA}" type="presParOf" srcId="{8E23D481-D045-AF43-8EEF-F8E0388B752C}" destId="{9494E8DA-2233-DF4C-BC20-414E1ED9E21C}" srcOrd="12" destOrd="0" presId="urn:microsoft.com/office/officeart/2005/8/layout/process1"/>
    <dgm:cxn modelId="{CF3D2BEE-C414-9348-A9F0-7D29ED207866}" type="presParOf" srcId="{8E23D481-D045-AF43-8EEF-F8E0388B752C}" destId="{8F7127E7-83E0-004F-ADA6-DBD5CEBD65FA}" srcOrd="13" destOrd="0" presId="urn:microsoft.com/office/officeart/2005/8/layout/process1"/>
    <dgm:cxn modelId="{8F3E4046-C6CE-F04B-8C81-D103717D94C8}" type="presParOf" srcId="{8F7127E7-83E0-004F-ADA6-DBD5CEBD65FA}" destId="{1DB0DD8E-6341-C04C-B792-6C3A91B7A2B1}" srcOrd="0" destOrd="0" presId="urn:microsoft.com/office/officeart/2005/8/layout/process1"/>
    <dgm:cxn modelId="{FE79E8AF-3D74-AC4B-9945-A51DEA5864C1}" type="presParOf" srcId="{8E23D481-D045-AF43-8EEF-F8E0388B752C}" destId="{E864AA9A-6704-224D-B285-8AA5A7891CF6}" srcOrd="14" destOrd="0" presId="urn:microsoft.com/office/officeart/2005/8/layout/process1"/>
    <dgm:cxn modelId="{06D3566C-8658-0743-B044-960CE45521E0}" type="presParOf" srcId="{8E23D481-D045-AF43-8EEF-F8E0388B752C}" destId="{879B8013-2A79-A848-B0AB-4431AB34A4AE}" srcOrd="15" destOrd="0" presId="urn:microsoft.com/office/officeart/2005/8/layout/process1"/>
    <dgm:cxn modelId="{415F2973-2E8F-D447-A15E-0D6AA2B37581}" type="presParOf" srcId="{879B8013-2A79-A848-B0AB-4431AB34A4AE}" destId="{795383A6-0A71-2042-9AB6-15CA52DA790C}" srcOrd="0" destOrd="0" presId="urn:microsoft.com/office/officeart/2005/8/layout/process1"/>
    <dgm:cxn modelId="{63CDB24D-7014-4949-9E51-6A2B87955A09}"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E2A337EA-2D2E-B541-8282-175CF4DC528F}" srcId="{1483F97A-F9B7-E94B-9247-436FAD9AA7E8}" destId="{3592288B-8CB7-3B49-9726-E8E594CB389A}" srcOrd="3" destOrd="0" parTransId="{E3E867AD-9197-7549-A592-28B1D42CAB9F}" sibTransId="{FCC9A1CB-CEF2-F747-8ACC-D3DFDC21D35D}"/>
    <dgm:cxn modelId="{803E0288-2B89-3646-BEA3-B97BE548186A}" type="presOf" srcId="{1D3D0272-45C4-8448-87D8-52BF7721E76F}" destId="{651E5C25-0050-BC4F-921D-2C137FE792A8}" srcOrd="0" destOrd="0" presId="urn:microsoft.com/office/officeart/2005/8/layout/process1"/>
    <dgm:cxn modelId="{0656B4C2-B98C-D740-9AA5-EAA4613C372C}" type="presOf" srcId="{AD5F278B-145C-964E-996C-9667AFE22AAA}" destId="{7F663E53-1538-ED47-980D-ED06F92C22B2}" srcOrd="1"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C0505564-14A1-9442-B56D-506EFCB90F6A}" type="presOf" srcId="{DE481254-B76B-764A-A9C8-C15D0EF3B7D5}" destId="{C4ED4C8D-AD63-7449-A524-3AC0BC0CD2B6}" srcOrd="0" destOrd="0" presId="urn:microsoft.com/office/officeart/2005/8/layout/process1"/>
    <dgm:cxn modelId="{2A70DA9F-C5D6-E14E-B81E-A65757299113}" type="presOf" srcId="{AD5F278B-145C-964E-996C-9667AFE22AAA}" destId="{5CA104BA-AD4D-8248-862F-156B928B6F39}" srcOrd="0" destOrd="0" presId="urn:microsoft.com/office/officeart/2005/8/layout/process1"/>
    <dgm:cxn modelId="{DCA6F9B7-C698-0747-A1BB-CE9C7040A431}" type="presOf" srcId="{2A3A2143-5313-3C41-A36D-77AD0D18E3BE}" destId="{7968128B-F201-7840-9462-733F5B176F1E}" srcOrd="1"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F3E19412-04DA-4940-824B-DB6B901F509E}" type="presOf" srcId="{2A3A2143-5313-3C41-A36D-77AD0D18E3BE}" destId="{A7254C9D-58C5-BA4F-BAD8-C227806B755A}" srcOrd="0" destOrd="0" presId="urn:microsoft.com/office/officeart/2005/8/layout/process1"/>
    <dgm:cxn modelId="{7E22A9C0-4E7D-4140-854E-58E85B722B43}" type="presOf" srcId="{A82A3AC9-BE4C-1F4E-A1C0-92D25216C62C}" destId="{917808F9-F647-E247-81C7-91771C47568F}" srcOrd="1" destOrd="0" presId="urn:microsoft.com/office/officeart/2005/8/layout/process1"/>
    <dgm:cxn modelId="{1A861D88-E367-0844-8840-EAF32491AD0B}" type="presOf" srcId="{FCC9A1CB-CEF2-F747-8ACC-D3DFDC21D35D}" destId="{7222E898-4DB3-074A-A699-0EEB554681F5}" srcOrd="1" destOrd="0" presId="urn:microsoft.com/office/officeart/2005/8/layout/process1"/>
    <dgm:cxn modelId="{6F14805E-46DF-664F-86FA-2D8C525202EE}" type="presOf" srcId="{2F1BCC4D-1F27-B649-9FA5-C302A4D3F687}" destId="{9726FCF4-DA2F-BA49-9B27-7517590A9983}" srcOrd="0" destOrd="0" presId="urn:microsoft.com/office/officeart/2005/8/layout/process1"/>
    <dgm:cxn modelId="{A452C267-3D81-4748-A63F-A7055297E798}" type="presOf" srcId="{D44C53D6-26C7-0248-A6D6-DFBE71D44E50}" destId="{2539EAEE-9AA3-8A49-99F4-6A39E854F981}"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FEA4E892-7E4B-7041-A428-264FF4D2B505}" type="presOf" srcId="{BEF644FA-2FC3-0540-84DC-28491EB6A206}" destId="{EC52D93A-7594-E249-9643-05EFFF366ADC}" srcOrd="0" destOrd="0" presId="urn:microsoft.com/office/officeart/2005/8/layout/process1"/>
    <dgm:cxn modelId="{E265E073-0847-4743-8922-008F11A4876A}" type="presOf" srcId="{B019CA8B-1653-7441-8C1F-EEE089C2A55D}" destId="{01D5BD1C-4ACE-9746-A711-C90A2874784E}" srcOrd="0" destOrd="0" presId="urn:microsoft.com/office/officeart/2005/8/layout/process1"/>
    <dgm:cxn modelId="{459B1E12-0D9D-5E49-A99C-17EF341B48E8}" type="presOf" srcId="{BEF644FA-2FC3-0540-84DC-28491EB6A206}" destId="{663F1B74-AEBB-8244-BB34-1EAF2CC1C934}" srcOrd="1" destOrd="0" presId="urn:microsoft.com/office/officeart/2005/8/layout/process1"/>
    <dgm:cxn modelId="{1EBF0AD7-21D3-5D42-9FB4-50D20BF85D3F}" type="presOf" srcId="{FCC9A1CB-CEF2-F747-8ACC-D3DFDC21D35D}" destId="{318AA7A9-B66F-8748-A6E7-F1BCD86273A5}" srcOrd="0" destOrd="0" presId="urn:microsoft.com/office/officeart/2005/8/layout/process1"/>
    <dgm:cxn modelId="{CDDB6E45-6CB1-CD46-9E89-A8AA10A6B6ED}" type="presOf" srcId="{1483F97A-F9B7-E94B-9247-436FAD9AA7E8}" destId="{8E23D481-D045-AF43-8EEF-F8E0388B752C}" srcOrd="0" destOrd="0" presId="urn:microsoft.com/office/officeart/2005/8/layout/process1"/>
    <dgm:cxn modelId="{65B76FCE-E7CD-DC44-9F1C-88D6AB72C49D}" type="presOf" srcId="{A82A3AC9-BE4C-1F4E-A1C0-92D25216C62C}" destId="{A6902931-5945-3A44-97B9-32CF4CCB18C0}" srcOrd="0" destOrd="0" presId="urn:microsoft.com/office/officeart/2005/8/layout/process1"/>
    <dgm:cxn modelId="{D883452F-BD93-2F45-B04B-C285D1847151}" type="presOf" srcId="{3592288B-8CB7-3B49-9726-E8E594CB389A}" destId="{D34D1CD6-4B11-8B4E-A29C-6EF0167B8C28}"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960B9FFF-4849-3F42-9B8B-BA62DC892226}" type="presParOf" srcId="{8E23D481-D045-AF43-8EEF-F8E0388B752C}" destId="{651E5C25-0050-BC4F-921D-2C137FE792A8}" srcOrd="0" destOrd="0" presId="urn:microsoft.com/office/officeart/2005/8/layout/process1"/>
    <dgm:cxn modelId="{79A0CB8B-F464-474B-9501-9F7A77876F6F}" type="presParOf" srcId="{8E23D481-D045-AF43-8EEF-F8E0388B752C}" destId="{EC52D93A-7594-E249-9643-05EFFF366ADC}" srcOrd="1" destOrd="0" presId="urn:microsoft.com/office/officeart/2005/8/layout/process1"/>
    <dgm:cxn modelId="{393A8917-D42F-BF41-816C-607BF9D55E4D}" type="presParOf" srcId="{EC52D93A-7594-E249-9643-05EFFF366ADC}" destId="{663F1B74-AEBB-8244-BB34-1EAF2CC1C934}" srcOrd="0" destOrd="0" presId="urn:microsoft.com/office/officeart/2005/8/layout/process1"/>
    <dgm:cxn modelId="{3DC72831-2B6E-3B49-B962-9495C6855AB1}" type="presParOf" srcId="{8E23D481-D045-AF43-8EEF-F8E0388B752C}" destId="{01D5BD1C-4ACE-9746-A711-C90A2874784E}" srcOrd="2" destOrd="0" presId="urn:microsoft.com/office/officeart/2005/8/layout/process1"/>
    <dgm:cxn modelId="{52BFEB41-78DA-2547-B97B-2DE8EC3C2044}" type="presParOf" srcId="{8E23D481-D045-AF43-8EEF-F8E0388B752C}" destId="{A6902931-5945-3A44-97B9-32CF4CCB18C0}" srcOrd="3" destOrd="0" presId="urn:microsoft.com/office/officeart/2005/8/layout/process1"/>
    <dgm:cxn modelId="{94E37428-6237-8A4B-886C-865DB8F8D8E4}" type="presParOf" srcId="{A6902931-5945-3A44-97B9-32CF4CCB18C0}" destId="{917808F9-F647-E247-81C7-91771C47568F}" srcOrd="0" destOrd="0" presId="urn:microsoft.com/office/officeart/2005/8/layout/process1"/>
    <dgm:cxn modelId="{8848A443-2959-2F49-AC33-C92CC6F2068D}" type="presParOf" srcId="{8E23D481-D045-AF43-8EEF-F8E0388B752C}" destId="{2539EAEE-9AA3-8A49-99F4-6A39E854F981}" srcOrd="4" destOrd="0" presId="urn:microsoft.com/office/officeart/2005/8/layout/process1"/>
    <dgm:cxn modelId="{255E537E-E5F6-DF45-A2E7-67C84CFB7873}" type="presParOf" srcId="{8E23D481-D045-AF43-8EEF-F8E0388B752C}" destId="{A7254C9D-58C5-BA4F-BAD8-C227806B755A}" srcOrd="5" destOrd="0" presId="urn:microsoft.com/office/officeart/2005/8/layout/process1"/>
    <dgm:cxn modelId="{CEC728FE-826E-9146-A585-2C927A7FA07E}" type="presParOf" srcId="{A7254C9D-58C5-BA4F-BAD8-C227806B755A}" destId="{7968128B-F201-7840-9462-733F5B176F1E}" srcOrd="0" destOrd="0" presId="urn:microsoft.com/office/officeart/2005/8/layout/process1"/>
    <dgm:cxn modelId="{3569134B-2DDC-174C-BAC6-EEC5EDE5B770}" type="presParOf" srcId="{8E23D481-D045-AF43-8EEF-F8E0388B752C}" destId="{D34D1CD6-4B11-8B4E-A29C-6EF0167B8C28}" srcOrd="6" destOrd="0" presId="urn:microsoft.com/office/officeart/2005/8/layout/process1"/>
    <dgm:cxn modelId="{4D85BAD4-2436-7041-B138-EF292E5E67E3}" type="presParOf" srcId="{8E23D481-D045-AF43-8EEF-F8E0388B752C}" destId="{318AA7A9-B66F-8748-A6E7-F1BCD86273A5}" srcOrd="7" destOrd="0" presId="urn:microsoft.com/office/officeart/2005/8/layout/process1"/>
    <dgm:cxn modelId="{4D6CFFFD-020E-7045-AF32-4E0FE67DD62A}" type="presParOf" srcId="{318AA7A9-B66F-8748-A6E7-F1BCD86273A5}" destId="{7222E898-4DB3-074A-A699-0EEB554681F5}" srcOrd="0" destOrd="0" presId="urn:microsoft.com/office/officeart/2005/8/layout/process1"/>
    <dgm:cxn modelId="{11132FD3-EA1C-1C45-8939-413B2DC758A4}" type="presParOf" srcId="{8E23D481-D045-AF43-8EEF-F8E0388B752C}" destId="{9726FCF4-DA2F-BA49-9B27-7517590A9983}" srcOrd="8" destOrd="0" presId="urn:microsoft.com/office/officeart/2005/8/layout/process1"/>
    <dgm:cxn modelId="{83C4C8DA-6EDB-3148-BB62-89014321EBBA}" type="presParOf" srcId="{8E23D481-D045-AF43-8EEF-F8E0388B752C}" destId="{5CA104BA-AD4D-8248-862F-156B928B6F39}" srcOrd="9" destOrd="0" presId="urn:microsoft.com/office/officeart/2005/8/layout/process1"/>
    <dgm:cxn modelId="{2F4A0A00-F9AA-7743-9972-002A3AEE3EBB}" type="presParOf" srcId="{5CA104BA-AD4D-8248-862F-156B928B6F39}" destId="{7F663E53-1538-ED47-980D-ED06F92C22B2}" srcOrd="0" destOrd="0" presId="urn:microsoft.com/office/officeart/2005/8/layout/process1"/>
    <dgm:cxn modelId="{9CB5F8D7-C29E-434F-8211-B7E02F972654}"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2E3DA9AA-4EFB-A843-86EF-BC18B232DF2C}" type="presOf" srcId="{2A3A2143-5313-3C41-A36D-77AD0D18E3BE}" destId="{7968128B-F201-7840-9462-733F5B176F1E}" srcOrd="1" destOrd="0" presId="urn:microsoft.com/office/officeart/2005/8/layout/process1"/>
    <dgm:cxn modelId="{E89EDC01-DBE5-D14C-BE1B-1167FDBCBF2B}" type="presOf" srcId="{A82A3AC9-BE4C-1F4E-A1C0-92D25216C62C}" destId="{917808F9-F647-E247-81C7-91771C47568F}" srcOrd="1" destOrd="0" presId="urn:microsoft.com/office/officeart/2005/8/layout/process1"/>
    <dgm:cxn modelId="{8FC9AAC6-2E0C-B54A-BBF2-821E24601642}" type="presOf" srcId="{FCC9A1CB-CEF2-F747-8ACC-D3DFDC21D35D}" destId="{318AA7A9-B66F-8748-A6E7-F1BCD86273A5}" srcOrd="0" destOrd="0" presId="urn:microsoft.com/office/officeart/2005/8/layout/process1"/>
    <dgm:cxn modelId="{9F90D64A-3E17-344C-84E7-20D3CF6745C2}" type="presOf" srcId="{FCC9A1CB-CEF2-F747-8ACC-D3DFDC21D35D}" destId="{7222E898-4DB3-074A-A699-0EEB554681F5}" srcOrd="1"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7F7CB8CA-7550-4C4F-A63A-7621387276A8}" type="presOf" srcId="{D44C53D6-26C7-0248-A6D6-DFBE71D44E50}" destId="{2539EAEE-9AA3-8A49-99F4-6A39E854F981}" srcOrd="0" destOrd="0" presId="urn:microsoft.com/office/officeart/2005/8/layout/process1"/>
    <dgm:cxn modelId="{459099E0-63BD-B84B-8AB9-D6CE1221AA67}" type="presOf" srcId="{BEF644FA-2FC3-0540-84DC-28491EB6A206}" destId="{663F1B74-AEBB-8244-BB34-1EAF2CC1C934}" srcOrd="1" destOrd="0" presId="urn:microsoft.com/office/officeart/2005/8/layout/process1"/>
    <dgm:cxn modelId="{67885E3A-822B-624B-8941-B327863E7157}" type="presOf" srcId="{BEF644FA-2FC3-0540-84DC-28491EB6A206}" destId="{EC52D93A-7594-E249-9643-05EFFF366ADC}"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F4F50781-9B0D-BA48-BB2A-3E44B169303E}" type="presOf" srcId="{B019CA8B-1653-7441-8C1F-EEE089C2A55D}" destId="{01D5BD1C-4ACE-9746-A711-C90A2874784E}" srcOrd="0" destOrd="0" presId="urn:microsoft.com/office/officeart/2005/8/layout/process1"/>
    <dgm:cxn modelId="{8B94CB28-FE93-2C41-BA79-257B9A899A7F}" type="presOf" srcId="{1D3D0272-45C4-8448-87D8-52BF7721E76F}" destId="{651E5C25-0050-BC4F-921D-2C137FE792A8}"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94A16305-2D89-9545-AE82-159AD6FE0D7D}" type="presOf" srcId="{2F1BCC4D-1F27-B649-9FA5-C302A4D3F687}" destId="{9726FCF4-DA2F-BA49-9B27-7517590A9983}" srcOrd="0" destOrd="0" presId="urn:microsoft.com/office/officeart/2005/8/layout/process1"/>
    <dgm:cxn modelId="{A694949C-C6E4-794C-BC78-B13A75AC2F52}" type="presOf" srcId="{A82A3AC9-BE4C-1F4E-A1C0-92D25216C62C}" destId="{A6902931-5945-3A44-97B9-32CF4CCB18C0}" srcOrd="0" destOrd="0" presId="urn:microsoft.com/office/officeart/2005/8/layout/process1"/>
    <dgm:cxn modelId="{8CD88248-C67E-8E43-B141-86C329E68356}" type="presOf" srcId="{DE481254-B76B-764A-A9C8-C15D0EF3B7D5}" destId="{C4ED4C8D-AD63-7449-A524-3AC0BC0CD2B6}" srcOrd="0" destOrd="0" presId="urn:microsoft.com/office/officeart/2005/8/layout/process1"/>
    <dgm:cxn modelId="{8AE0AA4C-7127-B044-AB54-12802E69629D}" type="presOf" srcId="{3592288B-8CB7-3B49-9726-E8E594CB389A}" destId="{D34D1CD6-4B11-8B4E-A29C-6EF0167B8C28}" srcOrd="0" destOrd="0" presId="urn:microsoft.com/office/officeart/2005/8/layout/process1"/>
    <dgm:cxn modelId="{17354AFB-ADA5-BA4F-9372-7C14A80DBF8E}" type="presOf" srcId="{2A3A2143-5313-3C41-A36D-77AD0D18E3BE}" destId="{A7254C9D-58C5-BA4F-BAD8-C227806B755A}" srcOrd="0" destOrd="0" presId="urn:microsoft.com/office/officeart/2005/8/layout/process1"/>
    <dgm:cxn modelId="{9DAC58EA-59B3-E845-9808-6DD55C8B18E7}" type="presOf" srcId="{1483F97A-F9B7-E94B-9247-436FAD9AA7E8}" destId="{8E23D481-D045-AF43-8EEF-F8E0388B752C}" srcOrd="0" destOrd="0" presId="urn:microsoft.com/office/officeart/2005/8/layout/process1"/>
    <dgm:cxn modelId="{4CDDBA6C-2762-8940-BEEC-7A1F8C5AD767}" type="presOf" srcId="{AD5F278B-145C-964E-996C-9667AFE22AAA}" destId="{5CA104BA-AD4D-8248-862F-156B928B6F39}"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F4100195-8571-9F4C-99D4-819C3D33018B}" type="presOf" srcId="{AD5F278B-145C-964E-996C-9667AFE22AAA}" destId="{7F663E53-1538-ED47-980D-ED06F92C22B2}" srcOrd="1" destOrd="0" presId="urn:microsoft.com/office/officeart/2005/8/layout/process1"/>
    <dgm:cxn modelId="{F69FE466-6770-5F43-8709-722014362AAF}" type="presParOf" srcId="{8E23D481-D045-AF43-8EEF-F8E0388B752C}" destId="{651E5C25-0050-BC4F-921D-2C137FE792A8}" srcOrd="0" destOrd="0" presId="urn:microsoft.com/office/officeart/2005/8/layout/process1"/>
    <dgm:cxn modelId="{584E8426-1E48-494C-84AC-F99FC7E06E97}" type="presParOf" srcId="{8E23D481-D045-AF43-8EEF-F8E0388B752C}" destId="{EC52D93A-7594-E249-9643-05EFFF366ADC}" srcOrd="1" destOrd="0" presId="urn:microsoft.com/office/officeart/2005/8/layout/process1"/>
    <dgm:cxn modelId="{A6C638D9-AC61-A744-BB6D-9010AB5A87F8}" type="presParOf" srcId="{EC52D93A-7594-E249-9643-05EFFF366ADC}" destId="{663F1B74-AEBB-8244-BB34-1EAF2CC1C934}" srcOrd="0" destOrd="0" presId="urn:microsoft.com/office/officeart/2005/8/layout/process1"/>
    <dgm:cxn modelId="{F7183FDE-2CBF-914F-B6E3-F05B426FBA3E}" type="presParOf" srcId="{8E23D481-D045-AF43-8EEF-F8E0388B752C}" destId="{01D5BD1C-4ACE-9746-A711-C90A2874784E}" srcOrd="2" destOrd="0" presId="urn:microsoft.com/office/officeart/2005/8/layout/process1"/>
    <dgm:cxn modelId="{A467508B-E8DD-4B4C-B71D-82C02BF32D51}" type="presParOf" srcId="{8E23D481-D045-AF43-8EEF-F8E0388B752C}" destId="{A6902931-5945-3A44-97B9-32CF4CCB18C0}" srcOrd="3" destOrd="0" presId="urn:microsoft.com/office/officeart/2005/8/layout/process1"/>
    <dgm:cxn modelId="{8329A97C-58A0-2943-9591-2117327A461A}" type="presParOf" srcId="{A6902931-5945-3A44-97B9-32CF4CCB18C0}" destId="{917808F9-F647-E247-81C7-91771C47568F}" srcOrd="0" destOrd="0" presId="urn:microsoft.com/office/officeart/2005/8/layout/process1"/>
    <dgm:cxn modelId="{0AC7ADFA-CF7A-AE4A-ADCB-F0F075AC2985}" type="presParOf" srcId="{8E23D481-D045-AF43-8EEF-F8E0388B752C}" destId="{2539EAEE-9AA3-8A49-99F4-6A39E854F981}" srcOrd="4" destOrd="0" presId="urn:microsoft.com/office/officeart/2005/8/layout/process1"/>
    <dgm:cxn modelId="{98072BAE-7B09-9E43-A607-5CACD1D223FB}" type="presParOf" srcId="{8E23D481-D045-AF43-8EEF-F8E0388B752C}" destId="{A7254C9D-58C5-BA4F-BAD8-C227806B755A}" srcOrd="5" destOrd="0" presId="urn:microsoft.com/office/officeart/2005/8/layout/process1"/>
    <dgm:cxn modelId="{A7DE7F80-9BF2-A44B-8B07-D33830483DC8}" type="presParOf" srcId="{A7254C9D-58C5-BA4F-BAD8-C227806B755A}" destId="{7968128B-F201-7840-9462-733F5B176F1E}" srcOrd="0" destOrd="0" presId="urn:microsoft.com/office/officeart/2005/8/layout/process1"/>
    <dgm:cxn modelId="{F1B63686-7B8D-E245-83F1-034418188C2A}" type="presParOf" srcId="{8E23D481-D045-AF43-8EEF-F8E0388B752C}" destId="{D34D1CD6-4B11-8B4E-A29C-6EF0167B8C28}" srcOrd="6" destOrd="0" presId="urn:microsoft.com/office/officeart/2005/8/layout/process1"/>
    <dgm:cxn modelId="{DD661B2E-1007-D141-B917-F741B64C2F88}" type="presParOf" srcId="{8E23D481-D045-AF43-8EEF-F8E0388B752C}" destId="{318AA7A9-B66F-8748-A6E7-F1BCD86273A5}" srcOrd="7" destOrd="0" presId="urn:microsoft.com/office/officeart/2005/8/layout/process1"/>
    <dgm:cxn modelId="{9FD28F67-AD7B-A049-B387-F3630C88B4EF}" type="presParOf" srcId="{318AA7A9-B66F-8748-A6E7-F1BCD86273A5}" destId="{7222E898-4DB3-074A-A699-0EEB554681F5}" srcOrd="0" destOrd="0" presId="urn:microsoft.com/office/officeart/2005/8/layout/process1"/>
    <dgm:cxn modelId="{133411DD-F83D-3146-A65F-E8DAB6516C32}" type="presParOf" srcId="{8E23D481-D045-AF43-8EEF-F8E0388B752C}" destId="{9726FCF4-DA2F-BA49-9B27-7517590A9983}" srcOrd="8" destOrd="0" presId="urn:microsoft.com/office/officeart/2005/8/layout/process1"/>
    <dgm:cxn modelId="{92781A5E-3A99-6C43-9703-65CE9FA24485}" type="presParOf" srcId="{8E23D481-D045-AF43-8EEF-F8E0388B752C}" destId="{5CA104BA-AD4D-8248-862F-156B928B6F39}" srcOrd="9" destOrd="0" presId="urn:microsoft.com/office/officeart/2005/8/layout/process1"/>
    <dgm:cxn modelId="{A70BEEB5-38F7-4E42-969D-BE2ACC9B4FAD}" type="presParOf" srcId="{5CA104BA-AD4D-8248-862F-156B928B6F39}" destId="{7F663E53-1538-ED47-980D-ED06F92C22B2}" srcOrd="0" destOrd="0" presId="urn:microsoft.com/office/officeart/2005/8/layout/process1"/>
    <dgm:cxn modelId="{3493CDE5-CBD8-C942-A273-8FA2BB371602}"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5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BA0A606A-2945-D749-B961-3C4CC34C1344}" type="presOf" srcId="{5BCA461D-959C-964C-B6F6-F3EAF79E7186}" destId="{D64BAC73-9E3A-9040-8601-E86800E6F3FB}" srcOrd="0" destOrd="0" presId="urn:microsoft.com/office/officeart/2005/8/layout/process1"/>
    <dgm:cxn modelId="{7AE5D77E-2D06-B145-BE24-86D91905649F}" type="presOf" srcId="{BEF644FA-2FC3-0540-84DC-28491EB6A206}" destId="{663F1B74-AEBB-8244-BB34-1EAF2CC1C934}" srcOrd="1" destOrd="0" presId="urn:microsoft.com/office/officeart/2005/8/layout/process1"/>
    <dgm:cxn modelId="{920992F8-3C84-BA46-98BC-4F037CB7A388}" type="presOf" srcId="{1483F97A-F9B7-E94B-9247-436FAD9AA7E8}" destId="{8E23D481-D045-AF43-8EEF-F8E0388B752C}" srcOrd="0" destOrd="0" presId="urn:microsoft.com/office/officeart/2005/8/layout/process1"/>
    <dgm:cxn modelId="{FF3B4317-8E74-5448-B202-4CF3EC2C72E9}" type="presOf" srcId="{2F1BCC4D-1F27-B649-9FA5-C302A4D3F687}" destId="{9726FCF4-DA2F-BA49-9B27-7517590A9983}" srcOrd="0" destOrd="0" presId="urn:microsoft.com/office/officeart/2005/8/layout/process1"/>
    <dgm:cxn modelId="{6A1923AB-BC14-4047-BA7C-66FB3549A51C}" type="presOf" srcId="{B15BBCD7-F34D-D54F-9EBA-00EF43257C87}" destId="{879B8013-2A79-A848-B0AB-4431AB34A4AE}" srcOrd="0" destOrd="0" presId="urn:microsoft.com/office/officeart/2005/8/layout/process1"/>
    <dgm:cxn modelId="{771589EB-65CC-5345-8BBF-C16E5E3BA5ED}" type="presOf" srcId="{045DCF92-8CAA-4A47-A03A-61C7DF64446E}" destId="{B8078ED9-CE92-CD48-BFE1-CE54E5BB538C}" srcOrd="0" destOrd="0" presId="urn:microsoft.com/office/officeart/2005/8/layout/process1"/>
    <dgm:cxn modelId="{E5B9A80E-B7A8-114C-A18F-ED0DC66551BC}" type="presOf" srcId="{D44C53D6-26C7-0248-A6D6-DFBE71D44E50}" destId="{2539EAEE-9AA3-8A49-99F4-6A39E854F981}" srcOrd="0" destOrd="0" presId="urn:microsoft.com/office/officeart/2005/8/layout/process1"/>
    <dgm:cxn modelId="{AD7C5458-372F-E24E-A142-4730DBA63354}" type="presOf" srcId="{1D3D0272-45C4-8448-87D8-52BF7721E76F}" destId="{651E5C25-0050-BC4F-921D-2C137FE792A8}" srcOrd="0"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C1037DF9-57B8-454E-8F76-6E1F704499E4}" srcId="{1483F97A-F9B7-E94B-9247-436FAD9AA7E8}" destId="{5BCA461D-959C-964C-B6F6-F3EAF79E7186}" srcOrd="8" destOrd="0" parTransId="{384F2522-1764-0C41-BFC6-7B139404191E}" sibTransId="{74CEE79F-1687-6940-88F8-21BD0DE698EC}"/>
    <dgm:cxn modelId="{9407B561-3D8F-9D4C-A92F-4E8E9144B8D4}" type="presOf" srcId="{2A3A2143-5313-3C41-A36D-77AD0D18E3BE}" destId="{A7254C9D-58C5-BA4F-BAD8-C227806B755A}" srcOrd="0" destOrd="0" presId="urn:microsoft.com/office/officeart/2005/8/layout/process1"/>
    <dgm:cxn modelId="{7B7B9459-38FF-6043-A120-DB078DE1EF14}" srcId="{1483F97A-F9B7-E94B-9247-436FAD9AA7E8}" destId="{97AC8833-3AC0-D343-9296-2E923BD2FC14}" srcOrd="6" destOrd="0" parTransId="{3839F413-033A-BA43-9781-A1AC0247106A}" sibTransId="{CE70571E-ED1F-904F-9C52-3E042381D18A}"/>
    <dgm:cxn modelId="{4FC498CC-9B27-B844-9CFE-1B0462F376C7}" type="presOf" srcId="{97696C7A-FE83-094E-B031-B3624FA9810D}" destId="{E864AA9A-6704-224D-B285-8AA5A7891CF6}" srcOrd="0" destOrd="0" presId="urn:microsoft.com/office/officeart/2005/8/layout/process1"/>
    <dgm:cxn modelId="{0B360905-5682-A54D-9622-63B6B3333882}" type="presOf" srcId="{2A3A2143-5313-3C41-A36D-77AD0D18E3BE}" destId="{7968128B-F201-7840-9462-733F5B176F1E}" srcOrd="1" destOrd="0" presId="urn:microsoft.com/office/officeart/2005/8/layout/process1"/>
    <dgm:cxn modelId="{10E727ED-B117-0C4B-B649-F66FBC55CD63}" type="presOf" srcId="{B15BBCD7-F34D-D54F-9EBA-00EF43257C87}" destId="{795383A6-0A71-2042-9AB6-15CA52DA790C}" srcOrd="1"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AE3893CE-5F7B-C345-9768-EE2FF042E129}" type="presOf" srcId="{AD5F278B-145C-964E-996C-9667AFE22AAA}" destId="{5CA104BA-AD4D-8248-862F-156B928B6F39}" srcOrd="0" destOrd="0" presId="urn:microsoft.com/office/officeart/2005/8/layout/process1"/>
    <dgm:cxn modelId="{13235A1A-FA17-3B41-A173-5C9F1DB9F4E4}" type="presOf" srcId="{D42A32A1-2C79-CA47-B08A-5A7DC1E43F8F}" destId="{E3E22696-4C79-7A49-B95A-9EC466D9F851}" srcOrd="0" destOrd="0" presId="urn:microsoft.com/office/officeart/2005/8/layout/process1"/>
    <dgm:cxn modelId="{86FE2A96-AFAD-AF43-800D-C4336C69BF73}" type="presOf" srcId="{0AAE3A84-15B2-C54B-9647-1DB1B8E851B7}" destId="{3B4ED86F-9DB1-B148-AC14-1DCDC1F320E7}" srcOrd="1" destOrd="0" presId="urn:microsoft.com/office/officeart/2005/8/layout/process1"/>
    <dgm:cxn modelId="{502E0659-21B1-674D-A48A-A9D09B99CB24}" type="presOf" srcId="{B7070582-726F-3641-802F-15FEFB946223}" destId="{83D8EE8D-41A1-5D4F-8AD3-DD792BDE5D11}" srcOrd="0" destOrd="0" presId="urn:microsoft.com/office/officeart/2005/8/layout/process1"/>
    <dgm:cxn modelId="{7E15A4DE-18D0-FE47-8665-09CEDDF12EBE}" srcId="{1483F97A-F9B7-E94B-9247-436FAD9AA7E8}" destId="{1D3D0272-45C4-8448-87D8-52BF7721E76F}" srcOrd="1" destOrd="0" parTransId="{0AD61BF3-2265-4443-9DFB-F00EB193D367}" sibTransId="{BEF644FA-2FC3-0540-84DC-28491EB6A206}"/>
    <dgm:cxn modelId="{19917A65-A5D1-4347-A843-D721BDDDF325}" srcId="{1483F97A-F9B7-E94B-9247-436FAD9AA7E8}" destId="{D44C53D6-26C7-0248-A6D6-DFBE71D44E50}" srcOrd="0" destOrd="0" parTransId="{251DBEDC-4D8A-1E4C-BE7C-E71975E8BA39}" sibTransId="{2A3A2143-5313-3C41-A36D-77AD0D18E3BE}"/>
    <dgm:cxn modelId="{99DC3426-FD78-9E40-B86D-843855833411}" type="presOf" srcId="{CBBA9122-0FA1-5746-9D9C-6D02CFA2D90C}" destId="{9F7180CE-D244-2546-9FAC-3762AD572791}" srcOrd="0" destOrd="0" presId="urn:microsoft.com/office/officeart/2005/8/layout/process1"/>
    <dgm:cxn modelId="{9BE3586C-2A2F-FF4A-AE93-EBE1151DF790}" type="presOf" srcId="{AD5F278B-145C-964E-996C-9667AFE22AAA}" destId="{7F663E53-1538-ED47-980D-ED06F92C22B2}" srcOrd="1" destOrd="0" presId="urn:microsoft.com/office/officeart/2005/8/layout/process1"/>
    <dgm:cxn modelId="{E03416AA-AF4C-4F4F-8C01-7AB41CCC090F}" type="presOf" srcId="{BEF644FA-2FC3-0540-84DC-28491EB6A206}" destId="{EC52D93A-7594-E249-9643-05EFFF366ADC}" srcOrd="0" destOrd="0" presId="urn:microsoft.com/office/officeart/2005/8/layout/process1"/>
    <dgm:cxn modelId="{3B295F82-3363-2944-BCB4-EE1E64BC6327}" type="presOf" srcId="{CE70571E-ED1F-904F-9C52-3E042381D18A}" destId="{8F7127E7-83E0-004F-ADA6-DBD5CEBD65FA}" srcOrd="0"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D4CB125A-01A8-1B49-BC8E-6961629B7790}" type="presOf" srcId="{CBBA9122-0FA1-5746-9D9C-6D02CFA2D90C}" destId="{D6F6E0BD-43A9-FB4F-9A40-88CFCE00EF1E}" srcOrd="1" destOrd="0" presId="urn:microsoft.com/office/officeart/2005/8/layout/process1"/>
    <dgm:cxn modelId="{FE5B492D-6255-7547-A951-D826C4F50E42}" type="presOf" srcId="{BBF2C91E-5134-284D-A50C-947073E40A75}" destId="{75DE64D8-928F-C644-A5F0-BBA2873C90EB}" srcOrd="0"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C0E05328-9C94-9E41-8DB1-4D01A974115D}" type="presOf" srcId="{BBF2C91E-5134-284D-A50C-947073E40A75}" destId="{3CBF8D55-51E1-A546-B9F4-5BD418310077}" srcOrd="1" destOrd="0" presId="urn:microsoft.com/office/officeart/2005/8/layout/process1"/>
    <dgm:cxn modelId="{D9DB5412-435A-0944-8650-7F94F7B3A0A6}" type="presOf" srcId="{0AAE3A84-15B2-C54B-9647-1DB1B8E851B7}" destId="{E4CE38EA-196C-1540-BCD5-30B30C1A0CAE}" srcOrd="0" destOrd="0" presId="urn:microsoft.com/office/officeart/2005/8/layout/process1"/>
    <dgm:cxn modelId="{4CA23FE4-8E97-834B-A43F-9A04061CA155}" type="presOf" srcId="{CE70571E-ED1F-904F-9C52-3E042381D18A}" destId="{1DB0DD8E-6341-C04C-B792-6C3A91B7A2B1}" srcOrd="1"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9B2F2BA3-EA89-BC4D-8307-AADE66AE068F}" type="presOf" srcId="{97AC8833-3AC0-D343-9296-2E923BD2FC14}" destId="{9494E8DA-2233-DF4C-BC20-414E1ED9E21C}" srcOrd="0" destOrd="0" presId="urn:microsoft.com/office/officeart/2005/8/layout/process1"/>
    <dgm:cxn modelId="{2AEEFB70-6A1B-9C45-88D4-E0E2945090E9}" type="presParOf" srcId="{8E23D481-D045-AF43-8EEF-F8E0388B752C}" destId="{2539EAEE-9AA3-8A49-99F4-6A39E854F981}" srcOrd="0" destOrd="0" presId="urn:microsoft.com/office/officeart/2005/8/layout/process1"/>
    <dgm:cxn modelId="{367264BC-F4BE-8846-82E1-EC067B02A43B}" type="presParOf" srcId="{8E23D481-D045-AF43-8EEF-F8E0388B752C}" destId="{A7254C9D-58C5-BA4F-BAD8-C227806B755A}" srcOrd="1" destOrd="0" presId="urn:microsoft.com/office/officeart/2005/8/layout/process1"/>
    <dgm:cxn modelId="{D2527A6C-A24F-9947-98F4-BA2FF32072E3}" type="presParOf" srcId="{A7254C9D-58C5-BA4F-BAD8-C227806B755A}" destId="{7968128B-F201-7840-9462-733F5B176F1E}" srcOrd="0" destOrd="0" presId="urn:microsoft.com/office/officeart/2005/8/layout/process1"/>
    <dgm:cxn modelId="{4204069D-1D59-4E4B-B0BF-962B3A76C4D8}" type="presParOf" srcId="{8E23D481-D045-AF43-8EEF-F8E0388B752C}" destId="{651E5C25-0050-BC4F-921D-2C137FE792A8}" srcOrd="2" destOrd="0" presId="urn:microsoft.com/office/officeart/2005/8/layout/process1"/>
    <dgm:cxn modelId="{3C23332E-9509-FE4C-A6F0-A45430900E5B}" type="presParOf" srcId="{8E23D481-D045-AF43-8EEF-F8E0388B752C}" destId="{EC52D93A-7594-E249-9643-05EFFF366ADC}" srcOrd="3" destOrd="0" presId="urn:microsoft.com/office/officeart/2005/8/layout/process1"/>
    <dgm:cxn modelId="{D80A021A-0175-7C46-B2D8-409811C23595}" type="presParOf" srcId="{EC52D93A-7594-E249-9643-05EFFF366ADC}" destId="{663F1B74-AEBB-8244-BB34-1EAF2CC1C934}" srcOrd="0" destOrd="0" presId="urn:microsoft.com/office/officeart/2005/8/layout/process1"/>
    <dgm:cxn modelId="{EFB53130-CE27-2B41-887C-CA7253971295}" type="presParOf" srcId="{8E23D481-D045-AF43-8EEF-F8E0388B752C}" destId="{9726FCF4-DA2F-BA49-9B27-7517590A9983}" srcOrd="4" destOrd="0" presId="urn:microsoft.com/office/officeart/2005/8/layout/process1"/>
    <dgm:cxn modelId="{30554C48-3B2B-E644-9AE5-DF2F95CB4DEC}" type="presParOf" srcId="{8E23D481-D045-AF43-8EEF-F8E0388B752C}" destId="{5CA104BA-AD4D-8248-862F-156B928B6F39}" srcOrd="5" destOrd="0" presId="urn:microsoft.com/office/officeart/2005/8/layout/process1"/>
    <dgm:cxn modelId="{DA127842-473A-BD4F-B01A-8EDD149E160C}" type="presParOf" srcId="{5CA104BA-AD4D-8248-862F-156B928B6F39}" destId="{7F663E53-1538-ED47-980D-ED06F92C22B2}" srcOrd="0" destOrd="0" presId="urn:microsoft.com/office/officeart/2005/8/layout/process1"/>
    <dgm:cxn modelId="{070D9EAC-E874-6145-BBAA-EBD281E5200D}" type="presParOf" srcId="{8E23D481-D045-AF43-8EEF-F8E0388B752C}" destId="{E3E22696-4C79-7A49-B95A-9EC466D9F851}" srcOrd="6" destOrd="0" presId="urn:microsoft.com/office/officeart/2005/8/layout/process1"/>
    <dgm:cxn modelId="{21DC0AA1-FB26-8041-AE5A-9802AF4A0521}" type="presParOf" srcId="{8E23D481-D045-AF43-8EEF-F8E0388B752C}" destId="{E4CE38EA-196C-1540-BCD5-30B30C1A0CAE}" srcOrd="7" destOrd="0" presId="urn:microsoft.com/office/officeart/2005/8/layout/process1"/>
    <dgm:cxn modelId="{71D22466-DE62-4641-A89C-1C3855B49BEF}" type="presParOf" srcId="{E4CE38EA-196C-1540-BCD5-30B30C1A0CAE}" destId="{3B4ED86F-9DB1-B148-AC14-1DCDC1F320E7}" srcOrd="0" destOrd="0" presId="urn:microsoft.com/office/officeart/2005/8/layout/process1"/>
    <dgm:cxn modelId="{2BDADEED-4BB0-0448-A952-9822AD4CAAAF}" type="presParOf" srcId="{8E23D481-D045-AF43-8EEF-F8E0388B752C}" destId="{83D8EE8D-41A1-5D4F-8AD3-DD792BDE5D11}" srcOrd="8" destOrd="0" presId="urn:microsoft.com/office/officeart/2005/8/layout/process1"/>
    <dgm:cxn modelId="{9CE20167-1D88-D549-82F1-02E8E20D98EC}" type="presParOf" srcId="{8E23D481-D045-AF43-8EEF-F8E0388B752C}" destId="{75DE64D8-928F-C644-A5F0-BBA2873C90EB}" srcOrd="9" destOrd="0" presId="urn:microsoft.com/office/officeart/2005/8/layout/process1"/>
    <dgm:cxn modelId="{92F82D2D-A499-1844-B96C-EE129C5FC6CF}" type="presParOf" srcId="{75DE64D8-928F-C644-A5F0-BBA2873C90EB}" destId="{3CBF8D55-51E1-A546-B9F4-5BD418310077}" srcOrd="0" destOrd="0" presId="urn:microsoft.com/office/officeart/2005/8/layout/process1"/>
    <dgm:cxn modelId="{BF1AE3E9-9F7A-A748-919B-8AAFCC5E14AA}" type="presParOf" srcId="{8E23D481-D045-AF43-8EEF-F8E0388B752C}" destId="{B8078ED9-CE92-CD48-BFE1-CE54E5BB538C}" srcOrd="10" destOrd="0" presId="urn:microsoft.com/office/officeart/2005/8/layout/process1"/>
    <dgm:cxn modelId="{76D217F4-DDBF-2F43-A303-DCC7E8541F85}" type="presParOf" srcId="{8E23D481-D045-AF43-8EEF-F8E0388B752C}" destId="{9F7180CE-D244-2546-9FAC-3762AD572791}" srcOrd="11" destOrd="0" presId="urn:microsoft.com/office/officeart/2005/8/layout/process1"/>
    <dgm:cxn modelId="{8A9A9AB1-E055-614A-BA46-8D5337D6A923}" type="presParOf" srcId="{9F7180CE-D244-2546-9FAC-3762AD572791}" destId="{D6F6E0BD-43A9-FB4F-9A40-88CFCE00EF1E}" srcOrd="0" destOrd="0" presId="urn:microsoft.com/office/officeart/2005/8/layout/process1"/>
    <dgm:cxn modelId="{FE392CC3-2EBE-C04A-86EE-E0D88B5F7F02}" type="presParOf" srcId="{8E23D481-D045-AF43-8EEF-F8E0388B752C}" destId="{9494E8DA-2233-DF4C-BC20-414E1ED9E21C}" srcOrd="12" destOrd="0" presId="urn:microsoft.com/office/officeart/2005/8/layout/process1"/>
    <dgm:cxn modelId="{80BA0E0E-263E-894F-ABC6-99D040B26DE7}" type="presParOf" srcId="{8E23D481-D045-AF43-8EEF-F8E0388B752C}" destId="{8F7127E7-83E0-004F-ADA6-DBD5CEBD65FA}" srcOrd="13" destOrd="0" presId="urn:microsoft.com/office/officeart/2005/8/layout/process1"/>
    <dgm:cxn modelId="{B42B4DD1-DBEC-2346-97C9-9A55660CE67A}" type="presParOf" srcId="{8F7127E7-83E0-004F-ADA6-DBD5CEBD65FA}" destId="{1DB0DD8E-6341-C04C-B792-6C3A91B7A2B1}" srcOrd="0" destOrd="0" presId="urn:microsoft.com/office/officeart/2005/8/layout/process1"/>
    <dgm:cxn modelId="{86E0FE32-CD33-0140-84D6-DC80FF768EDE}" type="presParOf" srcId="{8E23D481-D045-AF43-8EEF-F8E0388B752C}" destId="{E864AA9A-6704-224D-B285-8AA5A7891CF6}" srcOrd="14" destOrd="0" presId="urn:microsoft.com/office/officeart/2005/8/layout/process1"/>
    <dgm:cxn modelId="{A853499A-27BF-784B-A2CB-70198E1E7A6E}" type="presParOf" srcId="{8E23D481-D045-AF43-8EEF-F8E0388B752C}" destId="{879B8013-2A79-A848-B0AB-4431AB34A4AE}" srcOrd="15" destOrd="0" presId="urn:microsoft.com/office/officeart/2005/8/layout/process1"/>
    <dgm:cxn modelId="{AC15E88A-072E-2445-AF1E-853AA29C497E}" type="presParOf" srcId="{879B8013-2A79-A848-B0AB-4431AB34A4AE}" destId="{795383A6-0A71-2042-9AB6-15CA52DA790C}" srcOrd="0" destOrd="0" presId="urn:microsoft.com/office/officeart/2005/8/layout/process1"/>
    <dgm:cxn modelId="{E4F21A44-7895-194C-AA5E-B599B10FC633}"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6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E2A337EA-2D2E-B541-8282-175CF4DC528F}" srcId="{1483F97A-F9B7-E94B-9247-436FAD9AA7E8}" destId="{3592288B-8CB7-3B49-9726-E8E594CB389A}" srcOrd="3" destOrd="0" parTransId="{E3E867AD-9197-7549-A592-28B1D42CAB9F}" sibTransId="{FCC9A1CB-CEF2-F747-8ACC-D3DFDC21D35D}"/>
    <dgm:cxn modelId="{7E15A4DE-18D0-FE47-8665-09CEDDF12EBE}" srcId="{1483F97A-F9B7-E94B-9247-436FAD9AA7E8}" destId="{1D3D0272-45C4-8448-87D8-52BF7721E76F}" srcOrd="0" destOrd="0" parTransId="{0AD61BF3-2265-4443-9DFB-F00EB193D367}" sibTransId="{BEF644FA-2FC3-0540-84DC-28491EB6A206}"/>
    <dgm:cxn modelId="{34B7F280-A7D2-414F-974F-13369162865A}" type="presOf" srcId="{A82A3AC9-BE4C-1F4E-A1C0-92D25216C62C}" destId="{917808F9-F647-E247-81C7-91771C47568F}" srcOrd="1" destOrd="0" presId="urn:microsoft.com/office/officeart/2005/8/layout/process1"/>
    <dgm:cxn modelId="{6819BBFA-A9CD-744C-A872-8BA16D28EA76}" type="presOf" srcId="{DE481254-B76B-764A-A9C8-C15D0EF3B7D5}" destId="{C4ED4C8D-AD63-7449-A524-3AC0BC0CD2B6}" srcOrd="0" destOrd="0" presId="urn:microsoft.com/office/officeart/2005/8/layout/process1"/>
    <dgm:cxn modelId="{75D5A87C-041E-0A4C-BF4D-942FABF85222}" type="presOf" srcId="{BEF644FA-2FC3-0540-84DC-28491EB6A206}" destId="{663F1B74-AEBB-8244-BB34-1EAF2CC1C934}" srcOrd="1" destOrd="0" presId="urn:microsoft.com/office/officeart/2005/8/layout/process1"/>
    <dgm:cxn modelId="{1FF86166-FD7F-7047-98EF-EDE3A2619819}" type="presOf" srcId="{1483F97A-F9B7-E94B-9247-436FAD9AA7E8}" destId="{8E23D481-D045-AF43-8EEF-F8E0388B752C}" srcOrd="0" destOrd="0" presId="urn:microsoft.com/office/officeart/2005/8/layout/process1"/>
    <dgm:cxn modelId="{F02CDE5B-54B8-A740-BEB4-ECAD873451C0}" type="presOf" srcId="{A82A3AC9-BE4C-1F4E-A1C0-92D25216C62C}" destId="{A6902931-5945-3A44-97B9-32CF4CCB18C0}"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E66CDBE2-9658-5949-81EC-5985F5FACB6C}" type="presOf" srcId="{FCC9A1CB-CEF2-F747-8ACC-D3DFDC21D35D}" destId="{7222E898-4DB3-074A-A699-0EEB554681F5}" srcOrd="1" destOrd="0" presId="urn:microsoft.com/office/officeart/2005/8/layout/process1"/>
    <dgm:cxn modelId="{4BEB06CB-8584-2F4E-A7B6-6BCB75F982D7}" type="presOf" srcId="{2A3A2143-5313-3C41-A36D-77AD0D18E3BE}" destId="{7968128B-F201-7840-9462-733F5B176F1E}" srcOrd="1" destOrd="0" presId="urn:microsoft.com/office/officeart/2005/8/layout/process1"/>
    <dgm:cxn modelId="{EBD34A57-9BA5-4647-97C4-A2DFFAC29B74}" type="presOf" srcId="{D44C53D6-26C7-0248-A6D6-DFBE71D44E50}" destId="{2539EAEE-9AA3-8A49-99F4-6A39E854F981}" srcOrd="0" destOrd="0" presId="urn:microsoft.com/office/officeart/2005/8/layout/process1"/>
    <dgm:cxn modelId="{B646F560-065B-034B-8FC8-2372F2BBAD46}" type="presOf" srcId="{2A3A2143-5313-3C41-A36D-77AD0D18E3BE}" destId="{A7254C9D-58C5-BA4F-BAD8-C227806B755A}" srcOrd="0" destOrd="0" presId="urn:microsoft.com/office/officeart/2005/8/layout/process1"/>
    <dgm:cxn modelId="{186C0760-B795-6A4E-AA82-D962BD702FDF}" type="presOf" srcId="{FCC9A1CB-CEF2-F747-8ACC-D3DFDC21D35D}" destId="{318AA7A9-B66F-8748-A6E7-F1BCD86273A5}"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B76E8C7B-845B-2341-B343-B1B5129453DF}" type="presOf" srcId="{2F1BCC4D-1F27-B649-9FA5-C302A4D3F687}" destId="{9726FCF4-DA2F-BA49-9B27-7517590A9983}" srcOrd="0" destOrd="0" presId="urn:microsoft.com/office/officeart/2005/8/layout/process1"/>
    <dgm:cxn modelId="{6A5404F2-DB49-DC40-9B8E-65447C62C752}" type="presOf" srcId="{AD5F278B-145C-964E-996C-9667AFE22AAA}" destId="{7F663E53-1538-ED47-980D-ED06F92C22B2}" srcOrd="1" destOrd="0" presId="urn:microsoft.com/office/officeart/2005/8/layout/process1"/>
    <dgm:cxn modelId="{8ADAB0DE-F58F-F141-BE01-7E574A26F792}" type="presOf" srcId="{BEF644FA-2FC3-0540-84DC-28491EB6A206}" destId="{EC52D93A-7594-E249-9643-05EFFF366ADC}" srcOrd="0" destOrd="0" presId="urn:microsoft.com/office/officeart/2005/8/layout/process1"/>
    <dgm:cxn modelId="{B0EDB957-91E8-A049-BAD0-404165F8F682}" type="presOf" srcId="{AD5F278B-145C-964E-996C-9667AFE22AAA}" destId="{5CA104BA-AD4D-8248-862F-156B928B6F39}" srcOrd="0" destOrd="0" presId="urn:microsoft.com/office/officeart/2005/8/layout/process1"/>
    <dgm:cxn modelId="{92A52208-5FE7-0542-8BA0-9F3465C72C37}" type="presOf" srcId="{B019CA8B-1653-7441-8C1F-EEE089C2A55D}" destId="{01D5BD1C-4ACE-9746-A711-C90A2874784E}"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DCAF5AA3-E13E-9E40-BAA9-EE0232B183A1}" type="presOf" srcId="{3592288B-8CB7-3B49-9726-E8E594CB389A}" destId="{D34D1CD6-4B11-8B4E-A29C-6EF0167B8C28}" srcOrd="0" destOrd="0" presId="urn:microsoft.com/office/officeart/2005/8/layout/process1"/>
    <dgm:cxn modelId="{41A050A8-4718-6B47-BEFC-055F5AD38A35}" type="presOf" srcId="{1D3D0272-45C4-8448-87D8-52BF7721E76F}" destId="{651E5C25-0050-BC4F-921D-2C137FE792A8}" srcOrd="0" destOrd="0" presId="urn:microsoft.com/office/officeart/2005/8/layout/process1"/>
    <dgm:cxn modelId="{5DA09ED3-E5E7-5143-BF51-4E5C39D4F2B2}" type="presParOf" srcId="{8E23D481-D045-AF43-8EEF-F8E0388B752C}" destId="{651E5C25-0050-BC4F-921D-2C137FE792A8}" srcOrd="0" destOrd="0" presId="urn:microsoft.com/office/officeart/2005/8/layout/process1"/>
    <dgm:cxn modelId="{C27D101B-214D-F64A-A22A-551BA0EE322D}" type="presParOf" srcId="{8E23D481-D045-AF43-8EEF-F8E0388B752C}" destId="{EC52D93A-7594-E249-9643-05EFFF366ADC}" srcOrd="1" destOrd="0" presId="urn:microsoft.com/office/officeart/2005/8/layout/process1"/>
    <dgm:cxn modelId="{C3320725-578B-8749-A1F9-CCA7A8A4B742}" type="presParOf" srcId="{EC52D93A-7594-E249-9643-05EFFF366ADC}" destId="{663F1B74-AEBB-8244-BB34-1EAF2CC1C934}" srcOrd="0" destOrd="0" presId="urn:microsoft.com/office/officeart/2005/8/layout/process1"/>
    <dgm:cxn modelId="{19303BED-C9D4-D947-B826-A1DBE39CF325}" type="presParOf" srcId="{8E23D481-D045-AF43-8EEF-F8E0388B752C}" destId="{01D5BD1C-4ACE-9746-A711-C90A2874784E}" srcOrd="2" destOrd="0" presId="urn:microsoft.com/office/officeart/2005/8/layout/process1"/>
    <dgm:cxn modelId="{6B056541-252A-724E-BA9F-85D4A5AC5861}" type="presParOf" srcId="{8E23D481-D045-AF43-8EEF-F8E0388B752C}" destId="{A6902931-5945-3A44-97B9-32CF4CCB18C0}" srcOrd="3" destOrd="0" presId="urn:microsoft.com/office/officeart/2005/8/layout/process1"/>
    <dgm:cxn modelId="{A1F504CE-2327-714B-B514-632DA2DC6158}" type="presParOf" srcId="{A6902931-5945-3A44-97B9-32CF4CCB18C0}" destId="{917808F9-F647-E247-81C7-91771C47568F}" srcOrd="0" destOrd="0" presId="urn:microsoft.com/office/officeart/2005/8/layout/process1"/>
    <dgm:cxn modelId="{D9085179-059F-764E-A763-F8E48A93990A}" type="presParOf" srcId="{8E23D481-D045-AF43-8EEF-F8E0388B752C}" destId="{2539EAEE-9AA3-8A49-99F4-6A39E854F981}" srcOrd="4" destOrd="0" presId="urn:microsoft.com/office/officeart/2005/8/layout/process1"/>
    <dgm:cxn modelId="{3756C471-FD7D-4F46-9FE7-F5F5B6B4058F}" type="presParOf" srcId="{8E23D481-D045-AF43-8EEF-F8E0388B752C}" destId="{A7254C9D-58C5-BA4F-BAD8-C227806B755A}" srcOrd="5" destOrd="0" presId="urn:microsoft.com/office/officeart/2005/8/layout/process1"/>
    <dgm:cxn modelId="{01FBC9D2-CC70-7E4A-A6A1-D81688C5EFF6}" type="presParOf" srcId="{A7254C9D-58C5-BA4F-BAD8-C227806B755A}" destId="{7968128B-F201-7840-9462-733F5B176F1E}" srcOrd="0" destOrd="0" presId="urn:microsoft.com/office/officeart/2005/8/layout/process1"/>
    <dgm:cxn modelId="{95255FDB-2B8E-2644-951D-C8D8E68C0038}" type="presParOf" srcId="{8E23D481-D045-AF43-8EEF-F8E0388B752C}" destId="{D34D1CD6-4B11-8B4E-A29C-6EF0167B8C28}" srcOrd="6" destOrd="0" presId="urn:microsoft.com/office/officeart/2005/8/layout/process1"/>
    <dgm:cxn modelId="{A8703911-085B-574A-B072-24E1E8107411}" type="presParOf" srcId="{8E23D481-D045-AF43-8EEF-F8E0388B752C}" destId="{318AA7A9-B66F-8748-A6E7-F1BCD86273A5}" srcOrd="7" destOrd="0" presId="urn:microsoft.com/office/officeart/2005/8/layout/process1"/>
    <dgm:cxn modelId="{31E8B312-A6DB-D144-83C7-0235ECA476EE}" type="presParOf" srcId="{318AA7A9-B66F-8748-A6E7-F1BCD86273A5}" destId="{7222E898-4DB3-074A-A699-0EEB554681F5}" srcOrd="0" destOrd="0" presId="urn:microsoft.com/office/officeart/2005/8/layout/process1"/>
    <dgm:cxn modelId="{CF1115C7-24EB-1540-9B53-C5E88CEF72A9}" type="presParOf" srcId="{8E23D481-D045-AF43-8EEF-F8E0388B752C}" destId="{9726FCF4-DA2F-BA49-9B27-7517590A9983}" srcOrd="8" destOrd="0" presId="urn:microsoft.com/office/officeart/2005/8/layout/process1"/>
    <dgm:cxn modelId="{FFC9A774-A583-794F-9153-20FFC81297CC}" type="presParOf" srcId="{8E23D481-D045-AF43-8EEF-F8E0388B752C}" destId="{5CA104BA-AD4D-8248-862F-156B928B6F39}" srcOrd="9" destOrd="0" presId="urn:microsoft.com/office/officeart/2005/8/layout/process1"/>
    <dgm:cxn modelId="{816C1823-5732-DD40-A54B-579B5F057D11}" type="presParOf" srcId="{5CA104BA-AD4D-8248-862F-156B928B6F39}" destId="{7F663E53-1538-ED47-980D-ED06F92C22B2}" srcOrd="0" destOrd="0" presId="urn:microsoft.com/office/officeart/2005/8/layout/process1"/>
    <dgm:cxn modelId="{C5D2EB07-76EB-DB4A-947A-49DBAFEFB868}"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E2A337EA-2D2E-B541-8282-175CF4DC528F}" srcId="{1483F97A-F9B7-E94B-9247-436FAD9AA7E8}" destId="{3592288B-8CB7-3B49-9726-E8E594CB389A}" srcOrd="3" destOrd="0" parTransId="{E3E867AD-9197-7549-A592-28B1D42CAB9F}" sibTransId="{FCC9A1CB-CEF2-F747-8ACC-D3DFDC21D35D}"/>
    <dgm:cxn modelId="{7E15A4DE-18D0-FE47-8665-09CEDDF12EBE}" srcId="{1483F97A-F9B7-E94B-9247-436FAD9AA7E8}" destId="{1D3D0272-45C4-8448-87D8-52BF7721E76F}" srcOrd="0" destOrd="0" parTransId="{0AD61BF3-2265-4443-9DFB-F00EB193D367}" sibTransId="{BEF644FA-2FC3-0540-84DC-28491EB6A206}"/>
    <dgm:cxn modelId="{34BFBA72-5063-0847-8E50-D063DED8437C}" type="presOf" srcId="{1D3D0272-45C4-8448-87D8-52BF7721E76F}" destId="{651E5C25-0050-BC4F-921D-2C137FE792A8}" srcOrd="0" destOrd="0" presId="urn:microsoft.com/office/officeart/2005/8/layout/process1"/>
    <dgm:cxn modelId="{35ACD4A7-208C-6844-BE5A-EE8E934A313F}" type="presOf" srcId="{DE481254-B76B-764A-A9C8-C15D0EF3B7D5}" destId="{C4ED4C8D-AD63-7449-A524-3AC0BC0CD2B6}"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BCFA055F-C91F-244D-B4AF-4CEE63083895}" type="presOf" srcId="{3592288B-8CB7-3B49-9726-E8E594CB389A}" destId="{D34D1CD6-4B11-8B4E-A29C-6EF0167B8C28}" srcOrd="0" destOrd="0" presId="urn:microsoft.com/office/officeart/2005/8/layout/process1"/>
    <dgm:cxn modelId="{05DDDDFF-4A86-D546-AA0A-997FD89B0398}" type="presOf" srcId="{D44C53D6-26C7-0248-A6D6-DFBE71D44E50}" destId="{2539EAEE-9AA3-8A49-99F4-6A39E854F981}" srcOrd="0" destOrd="0" presId="urn:microsoft.com/office/officeart/2005/8/layout/process1"/>
    <dgm:cxn modelId="{2AA4AE2B-99DF-3A42-933E-8C662A09C3A3}" type="presOf" srcId="{A82A3AC9-BE4C-1F4E-A1C0-92D25216C62C}" destId="{A6902931-5945-3A44-97B9-32CF4CCB18C0}" srcOrd="0" destOrd="0" presId="urn:microsoft.com/office/officeart/2005/8/layout/process1"/>
    <dgm:cxn modelId="{4817AE78-FD1D-5143-A5F1-337FC8CC5BD4}" type="presOf" srcId="{FCC9A1CB-CEF2-F747-8ACC-D3DFDC21D35D}" destId="{7222E898-4DB3-074A-A699-0EEB554681F5}" srcOrd="1" destOrd="0" presId="urn:microsoft.com/office/officeart/2005/8/layout/process1"/>
    <dgm:cxn modelId="{D0AB912D-207A-B84B-B306-7EC2085CB9CD}" type="presOf" srcId="{2A3A2143-5313-3C41-A36D-77AD0D18E3BE}" destId="{7968128B-F201-7840-9462-733F5B176F1E}" srcOrd="1"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E75A8FA3-7AC2-0A4D-873D-DC6B8859A2B5}" type="presOf" srcId="{1483F97A-F9B7-E94B-9247-436FAD9AA7E8}" destId="{8E23D481-D045-AF43-8EEF-F8E0388B752C}" srcOrd="0" destOrd="0" presId="urn:microsoft.com/office/officeart/2005/8/layout/process1"/>
    <dgm:cxn modelId="{13175BE1-8EC9-624F-851C-092105A1C297}" type="presOf" srcId="{A82A3AC9-BE4C-1F4E-A1C0-92D25216C62C}" destId="{917808F9-F647-E247-81C7-91771C47568F}" srcOrd="1" destOrd="0" presId="urn:microsoft.com/office/officeart/2005/8/layout/process1"/>
    <dgm:cxn modelId="{34DE6187-F16A-614C-83CC-ADDD4393B22B}" type="presOf" srcId="{B019CA8B-1653-7441-8C1F-EEE089C2A55D}" destId="{01D5BD1C-4ACE-9746-A711-C90A2874784E}" srcOrd="0" destOrd="0" presId="urn:microsoft.com/office/officeart/2005/8/layout/process1"/>
    <dgm:cxn modelId="{114CAA71-CE23-9A43-AC45-07F65E1F42E8}" type="presOf" srcId="{BEF644FA-2FC3-0540-84DC-28491EB6A206}" destId="{EC52D93A-7594-E249-9643-05EFFF366ADC}" srcOrd="0" destOrd="0" presId="urn:microsoft.com/office/officeart/2005/8/layout/process1"/>
    <dgm:cxn modelId="{507D8153-13FA-5E4D-8768-1200A26DD8B8}" type="presOf" srcId="{2A3A2143-5313-3C41-A36D-77AD0D18E3BE}" destId="{A7254C9D-58C5-BA4F-BAD8-C227806B755A}" srcOrd="0" destOrd="0" presId="urn:microsoft.com/office/officeart/2005/8/layout/process1"/>
    <dgm:cxn modelId="{3767E72F-4093-D342-86B5-62A011C6FECC}" type="presOf" srcId="{AD5F278B-145C-964E-996C-9667AFE22AAA}" destId="{7F663E53-1538-ED47-980D-ED06F92C22B2}" srcOrd="1" destOrd="0" presId="urn:microsoft.com/office/officeart/2005/8/layout/process1"/>
    <dgm:cxn modelId="{9EC1E9AD-CDDE-5046-BA8A-1BFC7E0B6E82}" type="presOf" srcId="{BEF644FA-2FC3-0540-84DC-28491EB6A206}" destId="{663F1B74-AEBB-8244-BB34-1EAF2CC1C934}" srcOrd="1" destOrd="0" presId="urn:microsoft.com/office/officeart/2005/8/layout/process1"/>
    <dgm:cxn modelId="{0554600F-E837-F24D-A649-02461F0285CA}" type="presOf" srcId="{AD5F278B-145C-964E-996C-9667AFE22AAA}" destId="{5CA104BA-AD4D-8248-862F-156B928B6F39}" srcOrd="0" destOrd="0" presId="urn:microsoft.com/office/officeart/2005/8/layout/process1"/>
    <dgm:cxn modelId="{DD8AF81C-E0AA-C64F-A67E-37C5E93B74C7}" type="presOf" srcId="{2F1BCC4D-1F27-B649-9FA5-C302A4D3F687}" destId="{9726FCF4-DA2F-BA49-9B27-7517590A9983}"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56059F27-D6AF-8B48-A8CD-32948921A477}" type="presOf" srcId="{FCC9A1CB-CEF2-F747-8ACC-D3DFDC21D35D}" destId="{318AA7A9-B66F-8748-A6E7-F1BCD86273A5}" srcOrd="0" destOrd="0" presId="urn:microsoft.com/office/officeart/2005/8/layout/process1"/>
    <dgm:cxn modelId="{5452D302-E8B0-BB47-9250-9BBACAE5FA20}" type="presParOf" srcId="{8E23D481-D045-AF43-8EEF-F8E0388B752C}" destId="{651E5C25-0050-BC4F-921D-2C137FE792A8}" srcOrd="0" destOrd="0" presId="urn:microsoft.com/office/officeart/2005/8/layout/process1"/>
    <dgm:cxn modelId="{B1F68ECB-3BB1-504A-9D7E-A68379269B76}" type="presParOf" srcId="{8E23D481-D045-AF43-8EEF-F8E0388B752C}" destId="{EC52D93A-7594-E249-9643-05EFFF366ADC}" srcOrd="1" destOrd="0" presId="urn:microsoft.com/office/officeart/2005/8/layout/process1"/>
    <dgm:cxn modelId="{8D5E1D54-06B2-404E-831C-DAE2FD293D04}" type="presParOf" srcId="{EC52D93A-7594-E249-9643-05EFFF366ADC}" destId="{663F1B74-AEBB-8244-BB34-1EAF2CC1C934}" srcOrd="0" destOrd="0" presId="urn:microsoft.com/office/officeart/2005/8/layout/process1"/>
    <dgm:cxn modelId="{2B4F61CD-4A0B-4444-85E7-DD145639A394}" type="presParOf" srcId="{8E23D481-D045-AF43-8EEF-F8E0388B752C}" destId="{01D5BD1C-4ACE-9746-A711-C90A2874784E}" srcOrd="2" destOrd="0" presId="urn:microsoft.com/office/officeart/2005/8/layout/process1"/>
    <dgm:cxn modelId="{077499C6-88DA-8F4F-98E0-C5C01F6BF4C0}" type="presParOf" srcId="{8E23D481-D045-AF43-8EEF-F8E0388B752C}" destId="{A6902931-5945-3A44-97B9-32CF4CCB18C0}" srcOrd="3" destOrd="0" presId="urn:microsoft.com/office/officeart/2005/8/layout/process1"/>
    <dgm:cxn modelId="{F2327EDD-8E77-6E41-B3E7-18345A433C1C}" type="presParOf" srcId="{A6902931-5945-3A44-97B9-32CF4CCB18C0}" destId="{917808F9-F647-E247-81C7-91771C47568F}" srcOrd="0" destOrd="0" presId="urn:microsoft.com/office/officeart/2005/8/layout/process1"/>
    <dgm:cxn modelId="{0707A66F-CE5C-834E-BD5C-CA085CFFAA70}" type="presParOf" srcId="{8E23D481-D045-AF43-8EEF-F8E0388B752C}" destId="{2539EAEE-9AA3-8A49-99F4-6A39E854F981}" srcOrd="4" destOrd="0" presId="urn:microsoft.com/office/officeart/2005/8/layout/process1"/>
    <dgm:cxn modelId="{63C363AE-C0B3-3A4C-BFBC-D06F0B476985}" type="presParOf" srcId="{8E23D481-D045-AF43-8EEF-F8E0388B752C}" destId="{A7254C9D-58C5-BA4F-BAD8-C227806B755A}" srcOrd="5" destOrd="0" presId="urn:microsoft.com/office/officeart/2005/8/layout/process1"/>
    <dgm:cxn modelId="{90F1C6AF-A26A-D643-80B6-BFAE4070D626}" type="presParOf" srcId="{A7254C9D-58C5-BA4F-BAD8-C227806B755A}" destId="{7968128B-F201-7840-9462-733F5B176F1E}" srcOrd="0" destOrd="0" presId="urn:microsoft.com/office/officeart/2005/8/layout/process1"/>
    <dgm:cxn modelId="{2D1E859A-4024-D245-947A-599ADDB57915}" type="presParOf" srcId="{8E23D481-D045-AF43-8EEF-F8E0388B752C}" destId="{D34D1CD6-4B11-8B4E-A29C-6EF0167B8C28}" srcOrd="6" destOrd="0" presId="urn:microsoft.com/office/officeart/2005/8/layout/process1"/>
    <dgm:cxn modelId="{CC8DE0F6-093C-DF49-B130-B9ACAE8CA5F5}" type="presParOf" srcId="{8E23D481-D045-AF43-8EEF-F8E0388B752C}" destId="{318AA7A9-B66F-8748-A6E7-F1BCD86273A5}" srcOrd="7" destOrd="0" presId="urn:microsoft.com/office/officeart/2005/8/layout/process1"/>
    <dgm:cxn modelId="{55BDFC04-F08E-2140-AA89-760C135FBD6F}" type="presParOf" srcId="{318AA7A9-B66F-8748-A6E7-F1BCD86273A5}" destId="{7222E898-4DB3-074A-A699-0EEB554681F5}" srcOrd="0" destOrd="0" presId="urn:microsoft.com/office/officeart/2005/8/layout/process1"/>
    <dgm:cxn modelId="{E024D871-674F-A247-8194-8FB2B4B3CD8E}" type="presParOf" srcId="{8E23D481-D045-AF43-8EEF-F8E0388B752C}" destId="{9726FCF4-DA2F-BA49-9B27-7517590A9983}" srcOrd="8" destOrd="0" presId="urn:microsoft.com/office/officeart/2005/8/layout/process1"/>
    <dgm:cxn modelId="{B267FB49-C6B4-4743-B066-7ED40942C621}" type="presParOf" srcId="{8E23D481-D045-AF43-8EEF-F8E0388B752C}" destId="{5CA104BA-AD4D-8248-862F-156B928B6F39}" srcOrd="9" destOrd="0" presId="urn:microsoft.com/office/officeart/2005/8/layout/process1"/>
    <dgm:cxn modelId="{76964818-E9AA-C045-8CF6-3390B2C4C710}" type="presParOf" srcId="{5CA104BA-AD4D-8248-862F-156B928B6F39}" destId="{7F663E53-1538-ED47-980D-ED06F92C22B2}" srcOrd="0" destOrd="0" presId="urn:microsoft.com/office/officeart/2005/8/layout/process1"/>
    <dgm:cxn modelId="{00CF1809-1478-9C49-99E7-4D5DEF26D329}"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C1037DF9-57B8-454E-8F76-6E1F704499E4}" srcId="{1483F97A-F9B7-E94B-9247-436FAD9AA7E8}" destId="{5BCA461D-959C-964C-B6F6-F3EAF79E7186}" srcOrd="8" destOrd="0" parTransId="{384F2522-1764-0C41-BFC6-7B139404191E}" sibTransId="{74CEE79F-1687-6940-88F8-21BD0DE698EC}"/>
    <dgm:cxn modelId="{4CA3A8A4-1EB6-0D4B-B1E2-A5E8A8328848}" type="presOf" srcId="{2A3A2143-5313-3C41-A36D-77AD0D18E3BE}" destId="{7968128B-F201-7840-9462-733F5B176F1E}" srcOrd="1" destOrd="0" presId="urn:microsoft.com/office/officeart/2005/8/layout/process1"/>
    <dgm:cxn modelId="{C455CEB7-5FAE-D145-8827-BFA964C63D5F}" type="presOf" srcId="{BBF2C91E-5134-284D-A50C-947073E40A75}" destId="{3CBF8D55-51E1-A546-B9F4-5BD418310077}" srcOrd="1" destOrd="0" presId="urn:microsoft.com/office/officeart/2005/8/layout/process1"/>
    <dgm:cxn modelId="{AC0CCB95-C980-7249-BC77-AF0A6AAECD95}" type="presOf" srcId="{B15BBCD7-F34D-D54F-9EBA-00EF43257C87}" destId="{879B8013-2A79-A848-B0AB-4431AB34A4AE}" srcOrd="0" destOrd="0" presId="urn:microsoft.com/office/officeart/2005/8/layout/process1"/>
    <dgm:cxn modelId="{3A2179D6-4D1A-124D-ADCC-ADBECDAFBCCE}" type="presOf" srcId="{1D3D0272-45C4-8448-87D8-52BF7721E76F}" destId="{651E5C25-0050-BC4F-921D-2C137FE792A8}" srcOrd="0"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4E1B7872-1E7D-994A-B780-C97F3D3B9009}" type="presOf" srcId="{1483F97A-F9B7-E94B-9247-436FAD9AA7E8}" destId="{8E23D481-D045-AF43-8EEF-F8E0388B752C}" srcOrd="0" destOrd="0" presId="urn:microsoft.com/office/officeart/2005/8/layout/process1"/>
    <dgm:cxn modelId="{7A6DE748-8157-E243-BD19-A42D41F2C29D}" type="presOf" srcId="{0AAE3A84-15B2-C54B-9647-1DB1B8E851B7}" destId="{3B4ED86F-9DB1-B148-AC14-1DCDC1F320E7}" srcOrd="1" destOrd="0" presId="urn:microsoft.com/office/officeart/2005/8/layout/process1"/>
    <dgm:cxn modelId="{55AB7107-CCD4-124F-8881-35B9F5B6E1CC}" type="presOf" srcId="{AD5F278B-145C-964E-996C-9667AFE22AAA}" destId="{5CA104BA-AD4D-8248-862F-156B928B6F39}" srcOrd="0" destOrd="0" presId="urn:microsoft.com/office/officeart/2005/8/layout/process1"/>
    <dgm:cxn modelId="{F78CBEB0-3CC5-974D-97E8-E0D7BD84300C}" type="presOf" srcId="{CE70571E-ED1F-904F-9C52-3E042381D18A}" destId="{1DB0DD8E-6341-C04C-B792-6C3A91B7A2B1}" srcOrd="1"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7E15A4DE-18D0-FE47-8665-09CEDDF12EBE}" srcId="{1483F97A-F9B7-E94B-9247-436FAD9AA7E8}" destId="{1D3D0272-45C4-8448-87D8-52BF7721E76F}" srcOrd="1" destOrd="0" parTransId="{0AD61BF3-2265-4443-9DFB-F00EB193D367}" sibTransId="{BEF644FA-2FC3-0540-84DC-28491EB6A206}"/>
    <dgm:cxn modelId="{90C969B6-83F2-C14D-9DDC-87F70D3A09E2}" type="presOf" srcId="{CBBA9122-0FA1-5746-9D9C-6D02CFA2D90C}" destId="{9F7180CE-D244-2546-9FAC-3762AD572791}" srcOrd="0" destOrd="0" presId="urn:microsoft.com/office/officeart/2005/8/layout/process1"/>
    <dgm:cxn modelId="{73E32FA4-1DDD-2843-99AD-99966BF9C17D}" type="presOf" srcId="{5BCA461D-959C-964C-B6F6-F3EAF79E7186}" destId="{D64BAC73-9E3A-9040-8601-E86800E6F3FB}" srcOrd="0" destOrd="0" presId="urn:microsoft.com/office/officeart/2005/8/layout/process1"/>
    <dgm:cxn modelId="{A4DEF33A-74D3-8B4B-9E0E-5D593C5D2C52}" type="presOf" srcId="{BBF2C91E-5134-284D-A50C-947073E40A75}" destId="{75DE64D8-928F-C644-A5F0-BBA2873C90EB}" srcOrd="0" destOrd="0" presId="urn:microsoft.com/office/officeart/2005/8/layout/process1"/>
    <dgm:cxn modelId="{81AF19AD-6C6B-C040-A7B4-C4C962515D6E}" type="presOf" srcId="{D42A32A1-2C79-CA47-B08A-5A7DC1E43F8F}" destId="{E3E22696-4C79-7A49-B95A-9EC466D9F851}" srcOrd="0"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9393F694-D566-734E-9800-3832D903A899}" type="presOf" srcId="{AD5F278B-145C-964E-996C-9667AFE22AAA}" destId="{7F663E53-1538-ED47-980D-ED06F92C22B2}" srcOrd="1" destOrd="0" presId="urn:microsoft.com/office/officeart/2005/8/layout/process1"/>
    <dgm:cxn modelId="{639A2761-E05A-3744-A94C-9D5F0BDF36F1}" type="presOf" srcId="{2F1BCC4D-1F27-B649-9FA5-C302A4D3F687}" destId="{9726FCF4-DA2F-BA49-9B27-7517590A9983}" srcOrd="0" destOrd="0" presId="urn:microsoft.com/office/officeart/2005/8/layout/process1"/>
    <dgm:cxn modelId="{B7D26611-3F78-BC4A-9E71-FAB887E40A68}" type="presOf" srcId="{97AC8833-3AC0-D343-9296-2E923BD2FC14}" destId="{9494E8DA-2233-DF4C-BC20-414E1ED9E21C}" srcOrd="0" destOrd="0" presId="urn:microsoft.com/office/officeart/2005/8/layout/process1"/>
    <dgm:cxn modelId="{0FAFB9C1-89E0-3F4E-9A05-0702FE021CFE}" type="presOf" srcId="{2A3A2143-5313-3C41-A36D-77AD0D18E3BE}" destId="{A7254C9D-58C5-BA4F-BAD8-C227806B755A}" srcOrd="0" destOrd="0" presId="urn:microsoft.com/office/officeart/2005/8/layout/process1"/>
    <dgm:cxn modelId="{6B5E52F0-FCF9-4B47-ACB9-DC67B0475257}" type="presOf" srcId="{97696C7A-FE83-094E-B031-B3624FA9810D}" destId="{E864AA9A-6704-224D-B285-8AA5A7891CF6}" srcOrd="0" destOrd="0" presId="urn:microsoft.com/office/officeart/2005/8/layout/process1"/>
    <dgm:cxn modelId="{AC3412C9-7E4D-B049-A609-5A7C9B6E8BD8}" type="presOf" srcId="{CE70571E-ED1F-904F-9C52-3E042381D18A}" destId="{8F7127E7-83E0-004F-ADA6-DBD5CEBD65FA}" srcOrd="0"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9C64E791-F00C-FB48-B643-98B71AFD1A69}" type="presOf" srcId="{CBBA9122-0FA1-5746-9D9C-6D02CFA2D90C}" destId="{D6F6E0BD-43A9-FB4F-9A40-88CFCE00EF1E}" srcOrd="1" destOrd="0" presId="urn:microsoft.com/office/officeart/2005/8/layout/process1"/>
    <dgm:cxn modelId="{47DBB395-5165-8A4F-80C6-827EE1AB8FC2}" type="presOf" srcId="{045DCF92-8CAA-4A47-A03A-61C7DF64446E}" destId="{B8078ED9-CE92-CD48-BFE1-CE54E5BB538C}" srcOrd="0" destOrd="0" presId="urn:microsoft.com/office/officeart/2005/8/layout/process1"/>
    <dgm:cxn modelId="{72E0DE33-4EAF-6F4D-9DD5-F384921BCA71}" type="presOf" srcId="{B15BBCD7-F34D-D54F-9EBA-00EF43257C87}" destId="{795383A6-0A71-2042-9AB6-15CA52DA790C}" srcOrd="1" destOrd="0" presId="urn:microsoft.com/office/officeart/2005/8/layout/process1"/>
    <dgm:cxn modelId="{658E77E4-2A1C-C648-BAB6-C0B299C6E33E}" type="presOf" srcId="{D44C53D6-26C7-0248-A6D6-DFBE71D44E50}" destId="{2539EAEE-9AA3-8A49-99F4-6A39E854F981}" srcOrd="0" destOrd="0" presId="urn:microsoft.com/office/officeart/2005/8/layout/process1"/>
    <dgm:cxn modelId="{440C142C-EE92-0C4D-813C-ACA8BE704ACE}" type="presOf" srcId="{0AAE3A84-15B2-C54B-9647-1DB1B8E851B7}" destId="{E4CE38EA-196C-1540-BCD5-30B30C1A0CAE}" srcOrd="0" destOrd="0" presId="urn:microsoft.com/office/officeart/2005/8/layout/process1"/>
    <dgm:cxn modelId="{8878550C-2C90-A94F-95A6-991E21E6C373}" type="presOf" srcId="{B7070582-726F-3641-802F-15FEFB946223}" destId="{83D8EE8D-41A1-5D4F-8AD3-DD792BDE5D11}" srcOrd="0"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4DC5A5BE-A6D4-7446-AB99-E1984A84133F}" type="presOf" srcId="{BEF644FA-2FC3-0540-84DC-28491EB6A206}" destId="{EC52D93A-7594-E249-9643-05EFFF366ADC}" srcOrd="0" destOrd="0" presId="urn:microsoft.com/office/officeart/2005/8/layout/process1"/>
    <dgm:cxn modelId="{19917A65-A5D1-4347-A843-D721BDDDF325}" srcId="{1483F97A-F9B7-E94B-9247-436FAD9AA7E8}" destId="{D44C53D6-26C7-0248-A6D6-DFBE71D44E50}" srcOrd="0" destOrd="0" parTransId="{251DBEDC-4D8A-1E4C-BE7C-E71975E8BA39}" sibTransId="{2A3A2143-5313-3C41-A36D-77AD0D18E3BE}"/>
    <dgm:cxn modelId="{75BBF503-B2C6-EE44-A406-B60419CB69D4}" type="presOf" srcId="{BEF644FA-2FC3-0540-84DC-28491EB6A206}" destId="{663F1B74-AEBB-8244-BB34-1EAF2CC1C934}" srcOrd="1" destOrd="0" presId="urn:microsoft.com/office/officeart/2005/8/layout/process1"/>
    <dgm:cxn modelId="{C877C83D-0DA3-EA41-A503-5EAD27D85349}" type="presParOf" srcId="{8E23D481-D045-AF43-8EEF-F8E0388B752C}" destId="{2539EAEE-9AA3-8A49-99F4-6A39E854F981}" srcOrd="0" destOrd="0" presId="urn:microsoft.com/office/officeart/2005/8/layout/process1"/>
    <dgm:cxn modelId="{0D400B3D-F40E-254D-B8F9-9504C61C6EE2}" type="presParOf" srcId="{8E23D481-D045-AF43-8EEF-F8E0388B752C}" destId="{A7254C9D-58C5-BA4F-BAD8-C227806B755A}" srcOrd="1" destOrd="0" presId="urn:microsoft.com/office/officeart/2005/8/layout/process1"/>
    <dgm:cxn modelId="{4E10BA4D-9C17-E544-AA97-35F235055A80}" type="presParOf" srcId="{A7254C9D-58C5-BA4F-BAD8-C227806B755A}" destId="{7968128B-F201-7840-9462-733F5B176F1E}" srcOrd="0" destOrd="0" presId="urn:microsoft.com/office/officeart/2005/8/layout/process1"/>
    <dgm:cxn modelId="{4618B951-2791-7C43-AC08-8F6203736003}" type="presParOf" srcId="{8E23D481-D045-AF43-8EEF-F8E0388B752C}" destId="{651E5C25-0050-BC4F-921D-2C137FE792A8}" srcOrd="2" destOrd="0" presId="urn:microsoft.com/office/officeart/2005/8/layout/process1"/>
    <dgm:cxn modelId="{C08072DC-AB7D-2B4F-897C-D79CD15FADA6}" type="presParOf" srcId="{8E23D481-D045-AF43-8EEF-F8E0388B752C}" destId="{EC52D93A-7594-E249-9643-05EFFF366ADC}" srcOrd="3" destOrd="0" presId="urn:microsoft.com/office/officeart/2005/8/layout/process1"/>
    <dgm:cxn modelId="{F89CEED7-451A-A94A-92CA-774C1866F1E2}" type="presParOf" srcId="{EC52D93A-7594-E249-9643-05EFFF366ADC}" destId="{663F1B74-AEBB-8244-BB34-1EAF2CC1C934}" srcOrd="0" destOrd="0" presId="urn:microsoft.com/office/officeart/2005/8/layout/process1"/>
    <dgm:cxn modelId="{E28AB0B7-0B5B-1741-9ADA-D36F218A3600}" type="presParOf" srcId="{8E23D481-D045-AF43-8EEF-F8E0388B752C}" destId="{9726FCF4-DA2F-BA49-9B27-7517590A9983}" srcOrd="4" destOrd="0" presId="urn:microsoft.com/office/officeart/2005/8/layout/process1"/>
    <dgm:cxn modelId="{7D533C1D-23BA-6F46-A1B6-9A92A4465D98}" type="presParOf" srcId="{8E23D481-D045-AF43-8EEF-F8E0388B752C}" destId="{5CA104BA-AD4D-8248-862F-156B928B6F39}" srcOrd="5" destOrd="0" presId="urn:microsoft.com/office/officeart/2005/8/layout/process1"/>
    <dgm:cxn modelId="{E4B0CE42-4558-8A4F-8E1B-F3405089FBC2}" type="presParOf" srcId="{5CA104BA-AD4D-8248-862F-156B928B6F39}" destId="{7F663E53-1538-ED47-980D-ED06F92C22B2}" srcOrd="0" destOrd="0" presId="urn:microsoft.com/office/officeart/2005/8/layout/process1"/>
    <dgm:cxn modelId="{42A941B8-8B23-B941-83AF-8B02F585F7E7}" type="presParOf" srcId="{8E23D481-D045-AF43-8EEF-F8E0388B752C}" destId="{E3E22696-4C79-7A49-B95A-9EC466D9F851}" srcOrd="6" destOrd="0" presId="urn:microsoft.com/office/officeart/2005/8/layout/process1"/>
    <dgm:cxn modelId="{FF784BF5-5FED-9F46-8DEC-DBA416066AB5}" type="presParOf" srcId="{8E23D481-D045-AF43-8EEF-F8E0388B752C}" destId="{E4CE38EA-196C-1540-BCD5-30B30C1A0CAE}" srcOrd="7" destOrd="0" presId="urn:microsoft.com/office/officeart/2005/8/layout/process1"/>
    <dgm:cxn modelId="{4EEC4153-98DE-1147-A0E1-683F4D180DA8}" type="presParOf" srcId="{E4CE38EA-196C-1540-BCD5-30B30C1A0CAE}" destId="{3B4ED86F-9DB1-B148-AC14-1DCDC1F320E7}" srcOrd="0" destOrd="0" presId="urn:microsoft.com/office/officeart/2005/8/layout/process1"/>
    <dgm:cxn modelId="{0DB86601-BEB1-ED4C-8B82-910692440DB4}" type="presParOf" srcId="{8E23D481-D045-AF43-8EEF-F8E0388B752C}" destId="{83D8EE8D-41A1-5D4F-8AD3-DD792BDE5D11}" srcOrd="8" destOrd="0" presId="urn:microsoft.com/office/officeart/2005/8/layout/process1"/>
    <dgm:cxn modelId="{2B0A4C89-72CA-2A47-A30D-AB90752BF734}" type="presParOf" srcId="{8E23D481-D045-AF43-8EEF-F8E0388B752C}" destId="{75DE64D8-928F-C644-A5F0-BBA2873C90EB}" srcOrd="9" destOrd="0" presId="urn:microsoft.com/office/officeart/2005/8/layout/process1"/>
    <dgm:cxn modelId="{011FB9C1-DE1A-C24A-9534-11AFF8754D6F}" type="presParOf" srcId="{75DE64D8-928F-C644-A5F0-BBA2873C90EB}" destId="{3CBF8D55-51E1-A546-B9F4-5BD418310077}" srcOrd="0" destOrd="0" presId="urn:microsoft.com/office/officeart/2005/8/layout/process1"/>
    <dgm:cxn modelId="{B25F7224-83BA-9B40-B9BF-94D207D117EF}" type="presParOf" srcId="{8E23D481-D045-AF43-8EEF-F8E0388B752C}" destId="{B8078ED9-CE92-CD48-BFE1-CE54E5BB538C}" srcOrd="10" destOrd="0" presId="urn:microsoft.com/office/officeart/2005/8/layout/process1"/>
    <dgm:cxn modelId="{EBFB204E-362D-8D46-B12E-4926E9F69CFF}" type="presParOf" srcId="{8E23D481-D045-AF43-8EEF-F8E0388B752C}" destId="{9F7180CE-D244-2546-9FAC-3762AD572791}" srcOrd="11" destOrd="0" presId="urn:microsoft.com/office/officeart/2005/8/layout/process1"/>
    <dgm:cxn modelId="{01A2C681-446E-3D40-AD26-1B36C5C64BAE}" type="presParOf" srcId="{9F7180CE-D244-2546-9FAC-3762AD572791}" destId="{D6F6E0BD-43A9-FB4F-9A40-88CFCE00EF1E}" srcOrd="0" destOrd="0" presId="urn:microsoft.com/office/officeart/2005/8/layout/process1"/>
    <dgm:cxn modelId="{E7400945-AD8B-B944-A7E2-FF05BB787492}" type="presParOf" srcId="{8E23D481-D045-AF43-8EEF-F8E0388B752C}" destId="{9494E8DA-2233-DF4C-BC20-414E1ED9E21C}" srcOrd="12" destOrd="0" presId="urn:microsoft.com/office/officeart/2005/8/layout/process1"/>
    <dgm:cxn modelId="{EAF50D25-9E6A-834F-841A-51DAD30CA145}" type="presParOf" srcId="{8E23D481-D045-AF43-8EEF-F8E0388B752C}" destId="{8F7127E7-83E0-004F-ADA6-DBD5CEBD65FA}" srcOrd="13" destOrd="0" presId="urn:microsoft.com/office/officeart/2005/8/layout/process1"/>
    <dgm:cxn modelId="{622C2A05-DE72-8F46-8A9B-EC6658DE6693}" type="presParOf" srcId="{8F7127E7-83E0-004F-ADA6-DBD5CEBD65FA}" destId="{1DB0DD8E-6341-C04C-B792-6C3A91B7A2B1}" srcOrd="0" destOrd="0" presId="urn:microsoft.com/office/officeart/2005/8/layout/process1"/>
    <dgm:cxn modelId="{06EB634F-E667-C443-A723-0FA3A7FB3EC7}" type="presParOf" srcId="{8E23D481-D045-AF43-8EEF-F8E0388B752C}" destId="{E864AA9A-6704-224D-B285-8AA5A7891CF6}" srcOrd="14" destOrd="0" presId="urn:microsoft.com/office/officeart/2005/8/layout/process1"/>
    <dgm:cxn modelId="{51759FCB-75D7-C747-98C4-5CFEF8BC1EAD}" type="presParOf" srcId="{8E23D481-D045-AF43-8EEF-F8E0388B752C}" destId="{879B8013-2A79-A848-B0AB-4431AB34A4AE}" srcOrd="15" destOrd="0" presId="urn:microsoft.com/office/officeart/2005/8/layout/process1"/>
    <dgm:cxn modelId="{4731CBEB-F060-2E42-9034-D84F034694E4}" type="presParOf" srcId="{879B8013-2A79-A848-B0AB-4431AB34A4AE}" destId="{795383A6-0A71-2042-9AB6-15CA52DA790C}" srcOrd="0" destOrd="0" presId="urn:microsoft.com/office/officeart/2005/8/layout/process1"/>
    <dgm:cxn modelId="{C3060BD3-CBC7-ED46-9D57-BF8CC748BAF9}"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260495-52BF-0E42-B5F4-713ADA5BA2F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49B3A06-C0A8-7443-A75C-8C4CDEF606E4}">
      <dgm:prSet custT="1"/>
      <dgm:spPr/>
      <dgm:t>
        <a:bodyPr/>
        <a:lstStyle/>
        <a:p>
          <a:r>
            <a:rPr lang="en-US" sz="900" dirty="0">
              <a:solidFill>
                <a:schemeClr val="bg2">
                  <a:lumMod val="50000"/>
                </a:schemeClr>
              </a:solidFill>
              <a:hlinkClick xmlns:r="http://schemas.openxmlformats.org/officeDocument/2006/relationships" r:id="rId1"/>
            </a:rPr>
            <a:t>https://</a:t>
          </a:r>
          <a:r>
            <a:rPr lang="en-US" sz="900" dirty="0" err="1">
              <a:solidFill>
                <a:schemeClr val="bg2">
                  <a:lumMod val="50000"/>
                </a:schemeClr>
              </a:solidFill>
              <a:hlinkClick xmlns:r="http://schemas.openxmlformats.org/officeDocument/2006/relationships" r:id="rId1"/>
            </a:rPr>
            <a:t>github.com</a:t>
          </a:r>
          <a:r>
            <a:rPr lang="en-US" sz="900" dirty="0">
              <a:solidFill>
                <a:schemeClr val="bg2">
                  <a:lumMod val="50000"/>
                </a:schemeClr>
              </a:solidFill>
              <a:hlinkClick xmlns:r="http://schemas.openxmlformats.org/officeDocument/2006/relationships" r:id="rId1"/>
            </a:rPr>
            <a:t>/</a:t>
          </a:r>
          <a:r>
            <a:rPr lang="en-US" sz="900" dirty="0" err="1">
              <a:solidFill>
                <a:schemeClr val="bg2">
                  <a:lumMod val="50000"/>
                </a:schemeClr>
              </a:solidFill>
              <a:hlinkClick xmlns:r="http://schemas.openxmlformats.org/officeDocument/2006/relationships" r:id="rId1"/>
            </a:rPr>
            <a:t>JeffersonLab</a:t>
          </a:r>
          <a:r>
            <a:rPr lang="en-US" sz="900" dirty="0">
              <a:solidFill>
                <a:schemeClr val="bg2">
                  <a:lumMod val="50000"/>
                </a:schemeClr>
              </a:solidFill>
              <a:hlinkClick xmlns:r="http://schemas.openxmlformats.org/officeDocument/2006/relationships" r:id="rId1"/>
            </a:rPr>
            <a:t>/</a:t>
          </a:r>
          <a:r>
            <a:rPr lang="en-US" sz="900" dirty="0" err="1">
              <a:solidFill>
                <a:schemeClr val="bg2">
                  <a:lumMod val="50000"/>
                </a:schemeClr>
              </a:solidFill>
              <a:hlinkClick xmlns:r="http://schemas.openxmlformats.org/officeDocument/2006/relationships" r:id="rId1"/>
            </a:rPr>
            <a:t>clara-java.git</a:t>
          </a:r>
          <a:endParaRPr lang="en-US" sz="900" dirty="0">
            <a:solidFill>
              <a:schemeClr val="bg2">
                <a:lumMod val="50000"/>
              </a:schemeClr>
            </a:solidFill>
          </a:endParaRPr>
        </a:p>
      </dgm:t>
    </dgm:pt>
    <dgm:pt modelId="{2BEA9F10-E910-2C4E-B626-60FB11A2852E}" type="parTrans" cxnId="{4DA8C98E-DEB9-DF4F-AC38-2328C311B831}">
      <dgm:prSet/>
      <dgm:spPr/>
      <dgm:t>
        <a:bodyPr/>
        <a:lstStyle/>
        <a:p>
          <a:endParaRPr lang="en-US"/>
        </a:p>
      </dgm:t>
    </dgm:pt>
    <dgm:pt modelId="{A1E493B7-BFDC-4D4F-955F-BD496F6E83F4}" type="sibTrans" cxnId="{4DA8C98E-DEB9-DF4F-AC38-2328C311B831}">
      <dgm:prSet/>
      <dgm:spPr/>
      <dgm:t>
        <a:bodyPr/>
        <a:lstStyle/>
        <a:p>
          <a:endParaRPr lang="en-US"/>
        </a:p>
      </dgm:t>
    </dgm:pt>
    <dgm:pt modelId="{B73CAD6A-0872-BB47-9DCA-2B85878293B7}">
      <dgm:prSet custT="1"/>
      <dgm:spPr>
        <a:solidFill>
          <a:schemeClr val="accent1">
            <a:lumMod val="50000"/>
            <a:alpha val="53000"/>
          </a:schemeClr>
        </a:solidFill>
      </dgm:spPr>
      <dgm:t>
        <a:bodyPr/>
        <a:lstStyle/>
        <a:p>
          <a:r>
            <a:rPr lang="en-US" sz="1000" dirty="0" smtClean="0">
              <a:solidFill>
                <a:srgbClr val="FFC000"/>
              </a:solidFill>
            </a:rPr>
            <a:t>CLARA Language Bindings</a:t>
          </a:r>
          <a:endParaRPr lang="en-US" sz="1000" dirty="0">
            <a:solidFill>
              <a:srgbClr val="FFC000"/>
            </a:solidFill>
          </a:endParaRPr>
        </a:p>
      </dgm:t>
    </dgm:pt>
    <dgm:pt modelId="{F95D9C31-B07C-3240-9040-30D572B14558}" type="sibTrans" cxnId="{838996A8-3C56-F64F-B806-9FACC8509920}">
      <dgm:prSet/>
      <dgm:spPr/>
      <dgm:t>
        <a:bodyPr/>
        <a:lstStyle/>
        <a:p>
          <a:endParaRPr lang="en-US"/>
        </a:p>
      </dgm:t>
    </dgm:pt>
    <dgm:pt modelId="{A0D0F18F-D3C5-A148-ADB3-14E5F8FC10D5}" type="parTrans" cxnId="{838996A8-3C56-F64F-B806-9FACC8509920}">
      <dgm:prSet/>
      <dgm:spPr/>
      <dgm:t>
        <a:bodyPr/>
        <a:lstStyle/>
        <a:p>
          <a:endParaRPr lang="en-US"/>
        </a:p>
      </dgm:t>
    </dgm:pt>
    <dgm:pt modelId="{99DB917B-A0AF-994D-9767-BE93EF5081B0}">
      <dgm:prSet custT="1"/>
      <dgm:spPr/>
      <dgm:t>
        <a:bodyPr/>
        <a:lstStyle/>
        <a:p>
          <a:r>
            <a:rPr lang="en-US" sz="900" dirty="0">
              <a:solidFill>
                <a:schemeClr val="bg2">
                  <a:lumMod val="50000"/>
                </a:schemeClr>
              </a:solidFill>
              <a:hlinkClick xmlns:r="http://schemas.openxmlformats.org/officeDocument/2006/relationships" r:id="rId2"/>
            </a:rPr>
            <a:t>https://</a:t>
          </a:r>
          <a:r>
            <a:rPr lang="en-US" sz="900" dirty="0" err="1">
              <a:solidFill>
                <a:schemeClr val="bg2">
                  <a:lumMod val="50000"/>
                </a:schemeClr>
              </a:solidFill>
              <a:hlinkClick xmlns:r="http://schemas.openxmlformats.org/officeDocument/2006/relationships" r:id="rId2"/>
            </a:rPr>
            <a:t>github.com</a:t>
          </a:r>
          <a:r>
            <a:rPr lang="en-US" sz="900" dirty="0">
              <a:solidFill>
                <a:schemeClr val="bg2">
                  <a:lumMod val="50000"/>
                </a:schemeClr>
              </a:solidFill>
              <a:hlinkClick xmlns:r="http://schemas.openxmlformats.org/officeDocument/2006/relationships" r:id="rId2"/>
            </a:rPr>
            <a:t>/</a:t>
          </a:r>
          <a:r>
            <a:rPr lang="en-US" sz="900" dirty="0" err="1">
              <a:solidFill>
                <a:schemeClr val="bg2">
                  <a:lumMod val="50000"/>
                </a:schemeClr>
              </a:solidFill>
              <a:hlinkClick xmlns:r="http://schemas.openxmlformats.org/officeDocument/2006/relationships" r:id="rId2"/>
            </a:rPr>
            <a:t>JeffersonLab</a:t>
          </a:r>
          <a:r>
            <a:rPr lang="en-US" sz="900" dirty="0">
              <a:solidFill>
                <a:schemeClr val="bg2">
                  <a:lumMod val="50000"/>
                </a:schemeClr>
              </a:solidFill>
              <a:hlinkClick xmlns:r="http://schemas.openxmlformats.org/officeDocument/2006/relationships" r:id="rId2"/>
            </a:rPr>
            <a:t>/</a:t>
          </a:r>
          <a:r>
            <a:rPr lang="en-US" sz="900" dirty="0" err="1">
              <a:solidFill>
                <a:schemeClr val="bg2">
                  <a:lumMod val="50000"/>
                </a:schemeClr>
              </a:solidFill>
              <a:hlinkClick xmlns:r="http://schemas.openxmlformats.org/officeDocument/2006/relationships" r:id="rId2"/>
            </a:rPr>
            <a:t>clara-cpp.git</a:t>
          </a:r>
          <a:endParaRPr lang="en-US" sz="900" dirty="0">
            <a:solidFill>
              <a:schemeClr val="bg2">
                <a:lumMod val="50000"/>
              </a:schemeClr>
            </a:solidFill>
          </a:endParaRPr>
        </a:p>
      </dgm:t>
    </dgm:pt>
    <dgm:pt modelId="{7C03814C-48BC-BC42-AF0A-B75FD8B01FA0}" type="parTrans" cxnId="{CD1522F0-BBE7-824C-8AA6-62E2F373CFB7}">
      <dgm:prSet/>
      <dgm:spPr/>
      <dgm:t>
        <a:bodyPr/>
        <a:lstStyle/>
        <a:p>
          <a:endParaRPr lang="en-US"/>
        </a:p>
      </dgm:t>
    </dgm:pt>
    <dgm:pt modelId="{4A0B1EE5-42C8-A241-A594-4865E80240B4}" type="sibTrans" cxnId="{CD1522F0-BBE7-824C-8AA6-62E2F373CFB7}">
      <dgm:prSet/>
      <dgm:spPr/>
      <dgm:t>
        <a:bodyPr/>
        <a:lstStyle/>
        <a:p>
          <a:endParaRPr lang="en-US"/>
        </a:p>
      </dgm:t>
    </dgm:pt>
    <dgm:pt modelId="{3C12A592-AC32-C048-B6CD-E3563EF674CD}">
      <dgm:prSet custT="1"/>
      <dgm:spPr/>
      <dgm:t>
        <a:bodyPr/>
        <a:lstStyle/>
        <a:p>
          <a:r>
            <a:rPr lang="en-US" sz="900" dirty="0">
              <a:solidFill>
                <a:schemeClr val="bg2">
                  <a:lumMod val="50000"/>
                </a:schemeClr>
              </a:solidFill>
              <a:hlinkClick xmlns:r="http://schemas.openxmlformats.org/officeDocument/2006/relationships" r:id="rId3"/>
            </a:rPr>
            <a:t>https://</a:t>
          </a:r>
          <a:r>
            <a:rPr lang="en-US" sz="900" dirty="0" smtClean="0">
              <a:solidFill>
                <a:schemeClr val="bg2">
                  <a:lumMod val="50000"/>
                </a:schemeClr>
              </a:solidFill>
              <a:hlinkClick xmlns:r="http://schemas.openxmlformats.org/officeDocument/2006/relationships" r:id="rId3"/>
            </a:rPr>
            <a:t>github.com/JeffersonLab/clara-python.git</a:t>
          </a:r>
          <a:endParaRPr lang="en-US" sz="900" dirty="0">
            <a:solidFill>
              <a:schemeClr val="bg2">
                <a:lumMod val="50000"/>
              </a:schemeClr>
            </a:solidFill>
          </a:endParaRPr>
        </a:p>
      </dgm:t>
    </dgm:pt>
    <dgm:pt modelId="{9F4220B6-4CE5-B44E-8544-9F82E52880A3}" type="parTrans" cxnId="{7A00C50E-1E42-7448-A0D4-A17A992FB8CC}">
      <dgm:prSet/>
      <dgm:spPr/>
      <dgm:t>
        <a:bodyPr/>
        <a:lstStyle/>
        <a:p>
          <a:endParaRPr lang="en-US"/>
        </a:p>
      </dgm:t>
    </dgm:pt>
    <dgm:pt modelId="{F029E084-43D1-EE45-A942-1BE31DA43ED0}" type="sibTrans" cxnId="{7A00C50E-1E42-7448-A0D4-A17A992FB8CC}">
      <dgm:prSet/>
      <dgm:spPr/>
      <dgm:t>
        <a:bodyPr/>
        <a:lstStyle/>
        <a:p>
          <a:endParaRPr lang="en-US"/>
        </a:p>
      </dgm:t>
    </dgm:pt>
    <dgm:pt modelId="{F88D012C-2EBD-074C-8E94-F41C509F79D0}" type="pres">
      <dgm:prSet presAssocID="{6D260495-52BF-0E42-B5F4-713ADA5BA2F1}" presName="Name0" presStyleCnt="0">
        <dgm:presLayoutVars>
          <dgm:dir/>
          <dgm:animLvl val="lvl"/>
          <dgm:resizeHandles val="exact"/>
        </dgm:presLayoutVars>
      </dgm:prSet>
      <dgm:spPr/>
      <dgm:t>
        <a:bodyPr/>
        <a:lstStyle/>
        <a:p>
          <a:endParaRPr lang="en-US"/>
        </a:p>
      </dgm:t>
    </dgm:pt>
    <dgm:pt modelId="{EEE4B46D-9DEA-8D42-A228-105518DF060B}" type="pres">
      <dgm:prSet presAssocID="{B73CAD6A-0872-BB47-9DCA-2B85878293B7}" presName="composite" presStyleCnt="0"/>
      <dgm:spPr/>
    </dgm:pt>
    <dgm:pt modelId="{CDA561D6-46FE-B54C-876D-67804301DC7A}" type="pres">
      <dgm:prSet presAssocID="{B73CAD6A-0872-BB47-9DCA-2B85878293B7}" presName="parTx" presStyleLbl="alignNode1" presStyleIdx="0" presStyleCnt="1" custLinFactY="-100000" custLinFactNeighborX="-453" custLinFactNeighborY="-183299">
        <dgm:presLayoutVars>
          <dgm:chMax val="0"/>
          <dgm:chPref val="0"/>
          <dgm:bulletEnabled val="1"/>
        </dgm:presLayoutVars>
      </dgm:prSet>
      <dgm:spPr/>
      <dgm:t>
        <a:bodyPr/>
        <a:lstStyle/>
        <a:p>
          <a:endParaRPr lang="en-US"/>
        </a:p>
      </dgm:t>
    </dgm:pt>
    <dgm:pt modelId="{45AE9FC7-B3CF-FA4C-848D-FC9DC79BBB41}" type="pres">
      <dgm:prSet presAssocID="{B73CAD6A-0872-BB47-9DCA-2B85878293B7}" presName="desTx" presStyleLbl="alignAccFollowNode1" presStyleIdx="0" presStyleCnt="1">
        <dgm:presLayoutVars>
          <dgm:bulletEnabled val="1"/>
        </dgm:presLayoutVars>
      </dgm:prSet>
      <dgm:spPr/>
      <dgm:t>
        <a:bodyPr/>
        <a:lstStyle/>
        <a:p>
          <a:endParaRPr lang="en-US"/>
        </a:p>
      </dgm:t>
    </dgm:pt>
  </dgm:ptLst>
  <dgm:cxnLst>
    <dgm:cxn modelId="{7A00C50E-1E42-7448-A0D4-A17A992FB8CC}" srcId="{B73CAD6A-0872-BB47-9DCA-2B85878293B7}" destId="{3C12A592-AC32-C048-B6CD-E3563EF674CD}" srcOrd="2" destOrd="0" parTransId="{9F4220B6-4CE5-B44E-8544-9F82E52880A3}" sibTransId="{F029E084-43D1-EE45-A942-1BE31DA43ED0}"/>
    <dgm:cxn modelId="{CD1522F0-BBE7-824C-8AA6-62E2F373CFB7}" srcId="{B73CAD6A-0872-BB47-9DCA-2B85878293B7}" destId="{99DB917B-A0AF-994D-9767-BE93EF5081B0}" srcOrd="1" destOrd="0" parTransId="{7C03814C-48BC-BC42-AF0A-B75FD8B01FA0}" sibTransId="{4A0B1EE5-42C8-A241-A594-4865E80240B4}"/>
    <dgm:cxn modelId="{7BCB1E41-ADEF-1D48-BC03-D3B6BE3497C9}" type="presOf" srcId="{549B3A06-C0A8-7443-A75C-8C4CDEF606E4}" destId="{45AE9FC7-B3CF-FA4C-848D-FC9DC79BBB41}" srcOrd="0" destOrd="0" presId="urn:microsoft.com/office/officeart/2005/8/layout/hList1"/>
    <dgm:cxn modelId="{C42AE5D3-E315-DD40-818C-3B0C9B4DA7B6}" type="presOf" srcId="{6D260495-52BF-0E42-B5F4-713ADA5BA2F1}" destId="{F88D012C-2EBD-074C-8E94-F41C509F79D0}" srcOrd="0" destOrd="0" presId="urn:microsoft.com/office/officeart/2005/8/layout/hList1"/>
    <dgm:cxn modelId="{4DA8C98E-DEB9-DF4F-AC38-2328C311B831}" srcId="{B73CAD6A-0872-BB47-9DCA-2B85878293B7}" destId="{549B3A06-C0A8-7443-A75C-8C4CDEF606E4}" srcOrd="0" destOrd="0" parTransId="{2BEA9F10-E910-2C4E-B626-60FB11A2852E}" sibTransId="{A1E493B7-BFDC-4D4F-955F-BD496F6E83F4}"/>
    <dgm:cxn modelId="{7BEB2E80-3413-4548-B2F2-71241161FF77}" type="presOf" srcId="{3C12A592-AC32-C048-B6CD-E3563EF674CD}" destId="{45AE9FC7-B3CF-FA4C-848D-FC9DC79BBB41}" srcOrd="0" destOrd="2" presId="urn:microsoft.com/office/officeart/2005/8/layout/hList1"/>
    <dgm:cxn modelId="{4227F393-31EA-E04D-820D-A31F25FED190}" type="presOf" srcId="{99DB917B-A0AF-994D-9767-BE93EF5081B0}" destId="{45AE9FC7-B3CF-FA4C-848D-FC9DC79BBB41}" srcOrd="0" destOrd="1" presId="urn:microsoft.com/office/officeart/2005/8/layout/hList1"/>
    <dgm:cxn modelId="{838996A8-3C56-F64F-B806-9FACC8509920}" srcId="{6D260495-52BF-0E42-B5F4-713ADA5BA2F1}" destId="{B73CAD6A-0872-BB47-9DCA-2B85878293B7}" srcOrd="0" destOrd="0" parTransId="{A0D0F18F-D3C5-A148-ADB3-14E5F8FC10D5}" sibTransId="{F95D9C31-B07C-3240-9040-30D572B14558}"/>
    <dgm:cxn modelId="{463AA115-D9A8-2043-ADCB-CE5633903FE4}" type="presOf" srcId="{B73CAD6A-0872-BB47-9DCA-2B85878293B7}" destId="{CDA561D6-46FE-B54C-876D-67804301DC7A}" srcOrd="0" destOrd="0" presId="urn:microsoft.com/office/officeart/2005/8/layout/hList1"/>
    <dgm:cxn modelId="{33484463-7717-F548-8A44-ACFFCCA4088E}" type="presParOf" srcId="{F88D012C-2EBD-074C-8E94-F41C509F79D0}" destId="{EEE4B46D-9DEA-8D42-A228-105518DF060B}" srcOrd="0" destOrd="0" presId="urn:microsoft.com/office/officeart/2005/8/layout/hList1"/>
    <dgm:cxn modelId="{DB423298-0BEC-8F45-8776-3BDBE4A8CFF0}" type="presParOf" srcId="{EEE4B46D-9DEA-8D42-A228-105518DF060B}" destId="{CDA561D6-46FE-B54C-876D-67804301DC7A}" srcOrd="0" destOrd="0" presId="urn:microsoft.com/office/officeart/2005/8/layout/hList1"/>
    <dgm:cxn modelId="{C02FB676-B83C-9746-8C3D-31489DCD6575}" type="presParOf" srcId="{EEE4B46D-9DEA-8D42-A228-105518DF060B}" destId="{45AE9FC7-B3CF-FA4C-848D-FC9DC79BBB41}"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E2A337EA-2D2E-B541-8282-175CF4DC528F}" srcId="{1483F97A-F9B7-E94B-9247-436FAD9AA7E8}" destId="{3592288B-8CB7-3B49-9726-E8E594CB389A}" srcOrd="3" destOrd="0" parTransId="{E3E867AD-9197-7549-A592-28B1D42CAB9F}" sibTransId="{FCC9A1CB-CEF2-F747-8ACC-D3DFDC21D35D}"/>
    <dgm:cxn modelId="{EF8213B9-CC68-044C-8BB8-08CC1C82569D}" type="presOf" srcId="{FCC9A1CB-CEF2-F747-8ACC-D3DFDC21D35D}" destId="{318AA7A9-B66F-8748-A6E7-F1BCD86273A5}"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DF095D84-7FD7-DE4D-BDAB-BDBC73EFA62B}" type="presOf" srcId="{DE481254-B76B-764A-A9C8-C15D0EF3B7D5}" destId="{C4ED4C8D-AD63-7449-A524-3AC0BC0CD2B6}" srcOrd="0" destOrd="0" presId="urn:microsoft.com/office/officeart/2005/8/layout/process1"/>
    <dgm:cxn modelId="{A9E28D84-B933-6542-86E9-2E83154270ED}" type="presOf" srcId="{2F1BCC4D-1F27-B649-9FA5-C302A4D3F687}" destId="{9726FCF4-DA2F-BA49-9B27-7517590A9983}" srcOrd="0" destOrd="0" presId="urn:microsoft.com/office/officeart/2005/8/layout/process1"/>
    <dgm:cxn modelId="{F4D9F449-6BDA-6546-9548-A8201E0C9A0B}" type="presOf" srcId="{BEF644FA-2FC3-0540-84DC-28491EB6A206}" destId="{663F1B74-AEBB-8244-BB34-1EAF2CC1C934}" srcOrd="1" destOrd="0" presId="urn:microsoft.com/office/officeart/2005/8/layout/process1"/>
    <dgm:cxn modelId="{46CE7E27-FB5D-A14F-BF84-393CA4C1641A}" type="presOf" srcId="{D44C53D6-26C7-0248-A6D6-DFBE71D44E50}" destId="{2539EAEE-9AA3-8A49-99F4-6A39E854F981}" srcOrd="0" destOrd="0" presId="urn:microsoft.com/office/officeart/2005/8/layout/process1"/>
    <dgm:cxn modelId="{35C81C4C-400C-1248-B700-C449BA8BF20D}" type="presOf" srcId="{1483F97A-F9B7-E94B-9247-436FAD9AA7E8}" destId="{8E23D481-D045-AF43-8EEF-F8E0388B752C}" srcOrd="0" destOrd="0" presId="urn:microsoft.com/office/officeart/2005/8/layout/process1"/>
    <dgm:cxn modelId="{05DDC678-1A90-7E48-9490-C4C669385606}" type="presOf" srcId="{3592288B-8CB7-3B49-9726-E8E594CB389A}" destId="{D34D1CD6-4B11-8B4E-A29C-6EF0167B8C28}"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ABD5D68A-6EC1-8646-AFA5-B70440ABF6B2}" type="presOf" srcId="{2A3A2143-5313-3C41-A36D-77AD0D18E3BE}" destId="{A7254C9D-58C5-BA4F-BAD8-C227806B755A}" srcOrd="0" destOrd="0" presId="urn:microsoft.com/office/officeart/2005/8/layout/process1"/>
    <dgm:cxn modelId="{A3B3E0E7-FB19-9F40-BCB8-4565F9EE0FAA}" type="presOf" srcId="{BEF644FA-2FC3-0540-84DC-28491EB6A206}" destId="{EC52D93A-7594-E249-9643-05EFFF366ADC}" srcOrd="0" destOrd="0" presId="urn:microsoft.com/office/officeart/2005/8/layout/process1"/>
    <dgm:cxn modelId="{F145B50B-E41A-204A-80AA-511E4ABD7CC8}" type="presOf" srcId="{1D3D0272-45C4-8448-87D8-52BF7721E76F}" destId="{651E5C25-0050-BC4F-921D-2C137FE792A8}"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5639D60A-4B9E-1C44-AA78-E7A4418D00B7}" type="presOf" srcId="{FCC9A1CB-CEF2-F747-8ACC-D3DFDC21D35D}" destId="{7222E898-4DB3-074A-A699-0EEB554681F5}" srcOrd="1" destOrd="0" presId="urn:microsoft.com/office/officeart/2005/8/layout/process1"/>
    <dgm:cxn modelId="{8335040C-B56A-FF41-94F8-A2DD41140D9D}" type="presOf" srcId="{A82A3AC9-BE4C-1F4E-A1C0-92D25216C62C}" destId="{917808F9-F647-E247-81C7-91771C47568F}" srcOrd="1" destOrd="0" presId="urn:microsoft.com/office/officeart/2005/8/layout/process1"/>
    <dgm:cxn modelId="{FDE6F0EF-3F1F-0049-B7BB-C8CFF32308FF}" type="presOf" srcId="{2A3A2143-5313-3C41-A36D-77AD0D18E3BE}" destId="{7968128B-F201-7840-9462-733F5B176F1E}" srcOrd="1" destOrd="0" presId="urn:microsoft.com/office/officeart/2005/8/layout/process1"/>
    <dgm:cxn modelId="{5500E690-94E6-0E43-8A9F-A60F7C3E53C3}" type="presOf" srcId="{AD5F278B-145C-964E-996C-9667AFE22AAA}" destId="{7F663E53-1538-ED47-980D-ED06F92C22B2}" srcOrd="1" destOrd="0" presId="urn:microsoft.com/office/officeart/2005/8/layout/process1"/>
    <dgm:cxn modelId="{45EA817F-9203-6043-B4F9-F8180D5985D7}" type="presOf" srcId="{AD5F278B-145C-964E-996C-9667AFE22AAA}" destId="{5CA104BA-AD4D-8248-862F-156B928B6F39}" srcOrd="0" destOrd="0" presId="urn:microsoft.com/office/officeart/2005/8/layout/process1"/>
    <dgm:cxn modelId="{6471A3F0-B6A1-3E4F-AD42-CB77EDA54CD5}" type="presOf" srcId="{B019CA8B-1653-7441-8C1F-EEE089C2A55D}" destId="{01D5BD1C-4ACE-9746-A711-C90A2874784E}"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EBDAD002-49AD-B04B-B9E4-04371DA1837F}" type="presOf" srcId="{A82A3AC9-BE4C-1F4E-A1C0-92D25216C62C}" destId="{A6902931-5945-3A44-97B9-32CF4CCB18C0}" srcOrd="0" destOrd="0" presId="urn:microsoft.com/office/officeart/2005/8/layout/process1"/>
    <dgm:cxn modelId="{E6A71A19-9F08-1047-99A4-65CEFEF5E0BB}" type="presParOf" srcId="{8E23D481-D045-AF43-8EEF-F8E0388B752C}" destId="{651E5C25-0050-BC4F-921D-2C137FE792A8}" srcOrd="0" destOrd="0" presId="urn:microsoft.com/office/officeart/2005/8/layout/process1"/>
    <dgm:cxn modelId="{5A27E079-53BE-734B-B673-915A11D5932B}" type="presParOf" srcId="{8E23D481-D045-AF43-8EEF-F8E0388B752C}" destId="{EC52D93A-7594-E249-9643-05EFFF366ADC}" srcOrd="1" destOrd="0" presId="urn:microsoft.com/office/officeart/2005/8/layout/process1"/>
    <dgm:cxn modelId="{3BF93072-AB2D-1849-AA2B-E8EC3619E149}" type="presParOf" srcId="{EC52D93A-7594-E249-9643-05EFFF366ADC}" destId="{663F1B74-AEBB-8244-BB34-1EAF2CC1C934}" srcOrd="0" destOrd="0" presId="urn:microsoft.com/office/officeart/2005/8/layout/process1"/>
    <dgm:cxn modelId="{16FE849F-787D-A242-929D-39E7B51D4A50}" type="presParOf" srcId="{8E23D481-D045-AF43-8EEF-F8E0388B752C}" destId="{01D5BD1C-4ACE-9746-A711-C90A2874784E}" srcOrd="2" destOrd="0" presId="urn:microsoft.com/office/officeart/2005/8/layout/process1"/>
    <dgm:cxn modelId="{518402D1-4D8E-6542-861C-1D2E56746A20}" type="presParOf" srcId="{8E23D481-D045-AF43-8EEF-F8E0388B752C}" destId="{A6902931-5945-3A44-97B9-32CF4CCB18C0}" srcOrd="3" destOrd="0" presId="urn:microsoft.com/office/officeart/2005/8/layout/process1"/>
    <dgm:cxn modelId="{FDB643E2-6423-9F43-BB11-F1ED970F3F4D}" type="presParOf" srcId="{A6902931-5945-3A44-97B9-32CF4CCB18C0}" destId="{917808F9-F647-E247-81C7-91771C47568F}" srcOrd="0" destOrd="0" presId="urn:microsoft.com/office/officeart/2005/8/layout/process1"/>
    <dgm:cxn modelId="{4370B8A8-CCCC-A842-B747-1FB2ADE3DC0E}" type="presParOf" srcId="{8E23D481-D045-AF43-8EEF-F8E0388B752C}" destId="{2539EAEE-9AA3-8A49-99F4-6A39E854F981}" srcOrd="4" destOrd="0" presId="urn:microsoft.com/office/officeart/2005/8/layout/process1"/>
    <dgm:cxn modelId="{808857D6-3E69-D747-ABCE-00BBEE981531}" type="presParOf" srcId="{8E23D481-D045-AF43-8EEF-F8E0388B752C}" destId="{A7254C9D-58C5-BA4F-BAD8-C227806B755A}" srcOrd="5" destOrd="0" presId="urn:microsoft.com/office/officeart/2005/8/layout/process1"/>
    <dgm:cxn modelId="{EBAB81AE-5634-8A44-97BC-D2D82F4FF9A0}" type="presParOf" srcId="{A7254C9D-58C5-BA4F-BAD8-C227806B755A}" destId="{7968128B-F201-7840-9462-733F5B176F1E}" srcOrd="0" destOrd="0" presId="urn:microsoft.com/office/officeart/2005/8/layout/process1"/>
    <dgm:cxn modelId="{BB5C8CB7-320A-944B-8E5D-085FAA2761E1}" type="presParOf" srcId="{8E23D481-D045-AF43-8EEF-F8E0388B752C}" destId="{D34D1CD6-4B11-8B4E-A29C-6EF0167B8C28}" srcOrd="6" destOrd="0" presId="urn:microsoft.com/office/officeart/2005/8/layout/process1"/>
    <dgm:cxn modelId="{A6305F78-94C8-4E4A-9A63-E98D44AE8605}" type="presParOf" srcId="{8E23D481-D045-AF43-8EEF-F8E0388B752C}" destId="{318AA7A9-B66F-8748-A6E7-F1BCD86273A5}" srcOrd="7" destOrd="0" presId="urn:microsoft.com/office/officeart/2005/8/layout/process1"/>
    <dgm:cxn modelId="{A4F6CEF8-2605-EA44-8C9A-EB76B19255F7}" type="presParOf" srcId="{318AA7A9-B66F-8748-A6E7-F1BCD86273A5}" destId="{7222E898-4DB3-074A-A699-0EEB554681F5}" srcOrd="0" destOrd="0" presId="urn:microsoft.com/office/officeart/2005/8/layout/process1"/>
    <dgm:cxn modelId="{E533DE4E-9536-D14F-956E-C023FCB2DA01}" type="presParOf" srcId="{8E23D481-D045-AF43-8EEF-F8E0388B752C}" destId="{9726FCF4-DA2F-BA49-9B27-7517590A9983}" srcOrd="8" destOrd="0" presId="urn:microsoft.com/office/officeart/2005/8/layout/process1"/>
    <dgm:cxn modelId="{DF7A4716-F69D-2C48-AE23-BA6A6DBF844B}" type="presParOf" srcId="{8E23D481-D045-AF43-8EEF-F8E0388B752C}" destId="{5CA104BA-AD4D-8248-862F-156B928B6F39}" srcOrd="9" destOrd="0" presId="urn:microsoft.com/office/officeart/2005/8/layout/process1"/>
    <dgm:cxn modelId="{E7B9C696-34F4-6E49-900D-3AB1D3F1E650}" type="presParOf" srcId="{5CA104BA-AD4D-8248-862F-156B928B6F39}" destId="{7F663E53-1538-ED47-980D-ED06F92C22B2}" srcOrd="0" destOrd="0" presId="urn:microsoft.com/office/officeart/2005/8/layout/process1"/>
    <dgm:cxn modelId="{48F56A60-F1A5-A54D-A8EE-78C5BFD8B1B6}"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BBECF458-68BE-854E-B8E5-84CB1A0F254A}" type="presOf" srcId="{A82A3AC9-BE4C-1F4E-A1C0-92D25216C62C}" destId="{A6902931-5945-3A44-97B9-32CF4CCB18C0}" srcOrd="0" destOrd="0" presId="urn:microsoft.com/office/officeart/2005/8/layout/process1"/>
    <dgm:cxn modelId="{778DE318-4AF6-3943-ADE4-5A1537F7EE21}" type="presOf" srcId="{2A3A2143-5313-3C41-A36D-77AD0D18E3BE}" destId="{A7254C9D-58C5-BA4F-BAD8-C227806B755A}"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2370D349-87E6-2942-8519-96D81DFE6B1F}" type="presOf" srcId="{BEF644FA-2FC3-0540-84DC-28491EB6A206}" destId="{663F1B74-AEBB-8244-BB34-1EAF2CC1C934}" srcOrd="1" destOrd="0" presId="urn:microsoft.com/office/officeart/2005/8/layout/process1"/>
    <dgm:cxn modelId="{7FB17ED8-5239-D640-8D0F-C37851047B23}" type="presOf" srcId="{A82A3AC9-BE4C-1F4E-A1C0-92D25216C62C}" destId="{917808F9-F647-E247-81C7-91771C47568F}" srcOrd="1"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A1411996-612E-3C49-8FE3-666D911E5DEE}" type="presOf" srcId="{2A3A2143-5313-3C41-A36D-77AD0D18E3BE}" destId="{7968128B-F201-7840-9462-733F5B176F1E}" srcOrd="1" destOrd="0" presId="urn:microsoft.com/office/officeart/2005/8/layout/process1"/>
    <dgm:cxn modelId="{C64AA710-3373-2347-B293-7F11C25FF572}" type="presOf" srcId="{D44C53D6-26C7-0248-A6D6-DFBE71D44E50}" destId="{2539EAEE-9AA3-8A49-99F4-6A39E854F981}" srcOrd="0" destOrd="0" presId="urn:microsoft.com/office/officeart/2005/8/layout/process1"/>
    <dgm:cxn modelId="{D9696F20-E75B-F547-8B9C-CA225178BBC6}" type="presOf" srcId="{B019CA8B-1653-7441-8C1F-EEE089C2A55D}" destId="{01D5BD1C-4ACE-9746-A711-C90A2874784E}" srcOrd="0" destOrd="0" presId="urn:microsoft.com/office/officeart/2005/8/layout/process1"/>
    <dgm:cxn modelId="{7D75F23C-7756-A24F-93D6-8E4E9E294C81}" type="presOf" srcId="{1D3D0272-45C4-8448-87D8-52BF7721E76F}" destId="{651E5C25-0050-BC4F-921D-2C137FE792A8}" srcOrd="0" destOrd="0" presId="urn:microsoft.com/office/officeart/2005/8/layout/process1"/>
    <dgm:cxn modelId="{346073B9-EEFA-384C-81A2-87DD91E0A8C9}" type="presOf" srcId="{3592288B-8CB7-3B49-9726-E8E594CB389A}" destId="{D34D1CD6-4B11-8B4E-A29C-6EF0167B8C28}" srcOrd="0" destOrd="0" presId="urn:microsoft.com/office/officeart/2005/8/layout/process1"/>
    <dgm:cxn modelId="{E3E61938-C2AE-E849-862E-4D0BCE51634E}" type="presOf" srcId="{1483F97A-F9B7-E94B-9247-436FAD9AA7E8}" destId="{8E23D481-D045-AF43-8EEF-F8E0388B752C}" srcOrd="0" destOrd="0" presId="urn:microsoft.com/office/officeart/2005/8/layout/process1"/>
    <dgm:cxn modelId="{EF1DFD33-953F-6C45-BB4E-51C202640DE3}" type="presOf" srcId="{DE481254-B76B-764A-A9C8-C15D0EF3B7D5}" destId="{C4ED4C8D-AD63-7449-A524-3AC0BC0CD2B6}" srcOrd="0" destOrd="0" presId="urn:microsoft.com/office/officeart/2005/8/layout/process1"/>
    <dgm:cxn modelId="{9394CD0A-575F-2D46-8DDD-86551C88B53B}" type="presOf" srcId="{AD5F278B-145C-964E-996C-9667AFE22AAA}" destId="{7F663E53-1538-ED47-980D-ED06F92C22B2}" srcOrd="1"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19917A65-A5D1-4347-A843-D721BDDDF325}" srcId="{1483F97A-F9B7-E94B-9247-436FAD9AA7E8}" destId="{D44C53D6-26C7-0248-A6D6-DFBE71D44E50}" srcOrd="2" destOrd="0" parTransId="{251DBEDC-4D8A-1E4C-BE7C-E71975E8BA39}" sibTransId="{2A3A2143-5313-3C41-A36D-77AD0D18E3BE}"/>
    <dgm:cxn modelId="{787EB0EE-3669-A348-B74F-0050A3D589D7}" type="presOf" srcId="{AD5F278B-145C-964E-996C-9667AFE22AAA}" destId="{5CA104BA-AD4D-8248-862F-156B928B6F39}" srcOrd="0" destOrd="0" presId="urn:microsoft.com/office/officeart/2005/8/layout/process1"/>
    <dgm:cxn modelId="{90EEB0C5-4AF7-BA48-A2CF-745AB09F5761}" type="presOf" srcId="{FCC9A1CB-CEF2-F747-8ACC-D3DFDC21D35D}" destId="{7222E898-4DB3-074A-A699-0EEB554681F5}" srcOrd="1" destOrd="0" presId="urn:microsoft.com/office/officeart/2005/8/layout/process1"/>
    <dgm:cxn modelId="{D7811D29-3DE2-D841-B212-01F64C956FA9}" type="presOf" srcId="{FCC9A1CB-CEF2-F747-8ACC-D3DFDC21D35D}" destId="{318AA7A9-B66F-8748-A6E7-F1BCD86273A5}"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57EC6D35-492E-D442-83B2-F450BFEE5D72}" type="presOf" srcId="{2F1BCC4D-1F27-B649-9FA5-C302A4D3F687}" destId="{9726FCF4-DA2F-BA49-9B27-7517590A9983}" srcOrd="0" destOrd="0" presId="urn:microsoft.com/office/officeart/2005/8/layout/process1"/>
    <dgm:cxn modelId="{C6BDF033-F766-4045-BACB-59C07460668B}" type="presOf" srcId="{BEF644FA-2FC3-0540-84DC-28491EB6A206}" destId="{EC52D93A-7594-E249-9643-05EFFF366ADC}"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A8890951-B045-DF4D-A274-366D896DDA02}" type="presParOf" srcId="{8E23D481-D045-AF43-8EEF-F8E0388B752C}" destId="{651E5C25-0050-BC4F-921D-2C137FE792A8}" srcOrd="0" destOrd="0" presId="urn:microsoft.com/office/officeart/2005/8/layout/process1"/>
    <dgm:cxn modelId="{720F571D-CA96-0E46-81BD-600F45DEEC62}" type="presParOf" srcId="{8E23D481-D045-AF43-8EEF-F8E0388B752C}" destId="{EC52D93A-7594-E249-9643-05EFFF366ADC}" srcOrd="1" destOrd="0" presId="urn:microsoft.com/office/officeart/2005/8/layout/process1"/>
    <dgm:cxn modelId="{71144A3B-9C85-4B49-B27C-7CFE239ED6D7}" type="presParOf" srcId="{EC52D93A-7594-E249-9643-05EFFF366ADC}" destId="{663F1B74-AEBB-8244-BB34-1EAF2CC1C934}" srcOrd="0" destOrd="0" presId="urn:microsoft.com/office/officeart/2005/8/layout/process1"/>
    <dgm:cxn modelId="{F39CD68F-F851-7141-9E57-1BA568093BCA}" type="presParOf" srcId="{8E23D481-D045-AF43-8EEF-F8E0388B752C}" destId="{01D5BD1C-4ACE-9746-A711-C90A2874784E}" srcOrd="2" destOrd="0" presId="urn:microsoft.com/office/officeart/2005/8/layout/process1"/>
    <dgm:cxn modelId="{1E71551E-6DFC-3947-8DAE-A77B57BD29DE}" type="presParOf" srcId="{8E23D481-D045-AF43-8EEF-F8E0388B752C}" destId="{A6902931-5945-3A44-97B9-32CF4CCB18C0}" srcOrd="3" destOrd="0" presId="urn:microsoft.com/office/officeart/2005/8/layout/process1"/>
    <dgm:cxn modelId="{96E17FD7-E634-FB48-B2EA-F7961F872777}" type="presParOf" srcId="{A6902931-5945-3A44-97B9-32CF4CCB18C0}" destId="{917808F9-F647-E247-81C7-91771C47568F}" srcOrd="0" destOrd="0" presId="urn:microsoft.com/office/officeart/2005/8/layout/process1"/>
    <dgm:cxn modelId="{0CCD9C4B-AF72-B249-9B7E-23A54C3F99EF}" type="presParOf" srcId="{8E23D481-D045-AF43-8EEF-F8E0388B752C}" destId="{2539EAEE-9AA3-8A49-99F4-6A39E854F981}" srcOrd="4" destOrd="0" presId="urn:microsoft.com/office/officeart/2005/8/layout/process1"/>
    <dgm:cxn modelId="{6A9AAD6B-2FC4-B646-8026-9914C1795F9A}" type="presParOf" srcId="{8E23D481-D045-AF43-8EEF-F8E0388B752C}" destId="{A7254C9D-58C5-BA4F-BAD8-C227806B755A}" srcOrd="5" destOrd="0" presId="urn:microsoft.com/office/officeart/2005/8/layout/process1"/>
    <dgm:cxn modelId="{AF1E2643-537E-444E-9BA5-1BA773F1DE2C}" type="presParOf" srcId="{A7254C9D-58C5-BA4F-BAD8-C227806B755A}" destId="{7968128B-F201-7840-9462-733F5B176F1E}" srcOrd="0" destOrd="0" presId="urn:microsoft.com/office/officeart/2005/8/layout/process1"/>
    <dgm:cxn modelId="{5CB78DE7-0DDE-FC4A-A48E-21812E5A8D7A}" type="presParOf" srcId="{8E23D481-D045-AF43-8EEF-F8E0388B752C}" destId="{D34D1CD6-4B11-8B4E-A29C-6EF0167B8C28}" srcOrd="6" destOrd="0" presId="urn:microsoft.com/office/officeart/2005/8/layout/process1"/>
    <dgm:cxn modelId="{771DF479-5497-DB4F-8932-4A9439BC1899}" type="presParOf" srcId="{8E23D481-D045-AF43-8EEF-F8E0388B752C}" destId="{318AA7A9-B66F-8748-A6E7-F1BCD86273A5}" srcOrd="7" destOrd="0" presId="urn:microsoft.com/office/officeart/2005/8/layout/process1"/>
    <dgm:cxn modelId="{979A322E-2612-BB47-AF30-C54243531AAC}" type="presParOf" srcId="{318AA7A9-B66F-8748-A6E7-F1BCD86273A5}" destId="{7222E898-4DB3-074A-A699-0EEB554681F5}" srcOrd="0" destOrd="0" presId="urn:microsoft.com/office/officeart/2005/8/layout/process1"/>
    <dgm:cxn modelId="{B0B45B8A-720B-E441-8CD7-DE1452C62ADA}" type="presParOf" srcId="{8E23D481-D045-AF43-8EEF-F8E0388B752C}" destId="{9726FCF4-DA2F-BA49-9B27-7517590A9983}" srcOrd="8" destOrd="0" presId="urn:microsoft.com/office/officeart/2005/8/layout/process1"/>
    <dgm:cxn modelId="{11BED7F4-77E9-B446-A38B-FCC87D3B3629}" type="presParOf" srcId="{8E23D481-D045-AF43-8EEF-F8E0388B752C}" destId="{5CA104BA-AD4D-8248-862F-156B928B6F39}" srcOrd="9" destOrd="0" presId="urn:microsoft.com/office/officeart/2005/8/layout/process1"/>
    <dgm:cxn modelId="{2C8E18F6-7EAA-B54F-B412-AC4CF92C6716}" type="presParOf" srcId="{5CA104BA-AD4D-8248-862F-156B928B6F39}" destId="{7F663E53-1538-ED47-980D-ED06F92C22B2}" srcOrd="0" destOrd="0" presId="urn:microsoft.com/office/officeart/2005/8/layout/process1"/>
    <dgm:cxn modelId="{6BE82E52-A9D1-5D4A-8587-0411FF803D81}"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C1037DF9-57B8-454E-8F76-6E1F704499E4}" srcId="{1483F97A-F9B7-E94B-9247-436FAD9AA7E8}" destId="{5BCA461D-959C-964C-B6F6-F3EAF79E7186}" srcOrd="8" destOrd="0" parTransId="{384F2522-1764-0C41-BFC6-7B139404191E}" sibTransId="{74CEE79F-1687-6940-88F8-21BD0DE698EC}"/>
    <dgm:cxn modelId="{FA5D8A5B-32A8-AD4B-97AB-5365D79A2380}" type="presOf" srcId="{2A3A2143-5313-3C41-A36D-77AD0D18E3BE}" destId="{7968128B-F201-7840-9462-733F5B176F1E}" srcOrd="1" destOrd="0" presId="urn:microsoft.com/office/officeart/2005/8/layout/process1"/>
    <dgm:cxn modelId="{84B78ACF-D231-A145-8C4E-4B15043AD827}" type="presOf" srcId="{CBBA9122-0FA1-5746-9D9C-6D02CFA2D90C}" destId="{9F7180CE-D244-2546-9FAC-3762AD572791}" srcOrd="0"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BEB6BC20-7D67-3640-A32C-F2601BEA6192}" type="presOf" srcId="{5BCA461D-959C-964C-B6F6-F3EAF79E7186}" destId="{D64BAC73-9E3A-9040-8601-E86800E6F3FB}" srcOrd="0" destOrd="0" presId="urn:microsoft.com/office/officeart/2005/8/layout/process1"/>
    <dgm:cxn modelId="{EEF4FCCC-9EC0-6D41-B3E6-7D32CD09D644}" type="presOf" srcId="{B7070582-726F-3641-802F-15FEFB946223}" destId="{83D8EE8D-41A1-5D4F-8AD3-DD792BDE5D11}" srcOrd="0" destOrd="0" presId="urn:microsoft.com/office/officeart/2005/8/layout/process1"/>
    <dgm:cxn modelId="{C3AB9569-3031-694A-B5E4-0646A3B466D9}" type="presOf" srcId="{97696C7A-FE83-094E-B031-B3624FA9810D}" destId="{E864AA9A-6704-224D-B285-8AA5A7891CF6}" srcOrd="0" destOrd="0" presId="urn:microsoft.com/office/officeart/2005/8/layout/process1"/>
    <dgm:cxn modelId="{30B30021-65C1-BA4D-A355-07D42BE0C1A7}" type="presOf" srcId="{2A3A2143-5313-3C41-A36D-77AD0D18E3BE}" destId="{A7254C9D-58C5-BA4F-BAD8-C227806B755A}" srcOrd="0"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7E15A4DE-18D0-FE47-8665-09CEDDF12EBE}" srcId="{1483F97A-F9B7-E94B-9247-436FAD9AA7E8}" destId="{1D3D0272-45C4-8448-87D8-52BF7721E76F}" srcOrd="1" destOrd="0" parTransId="{0AD61BF3-2265-4443-9DFB-F00EB193D367}" sibTransId="{BEF644FA-2FC3-0540-84DC-28491EB6A206}"/>
    <dgm:cxn modelId="{77407DBD-EB33-AF44-9740-26F11C467A97}" type="presOf" srcId="{BEF644FA-2FC3-0540-84DC-28491EB6A206}" destId="{EC52D93A-7594-E249-9643-05EFFF366ADC}" srcOrd="0" destOrd="0" presId="urn:microsoft.com/office/officeart/2005/8/layout/process1"/>
    <dgm:cxn modelId="{56AA6196-0453-A848-8A8A-B4202163D959}" type="presOf" srcId="{2F1BCC4D-1F27-B649-9FA5-C302A4D3F687}" destId="{9726FCF4-DA2F-BA49-9B27-7517590A9983}" srcOrd="0" destOrd="0" presId="urn:microsoft.com/office/officeart/2005/8/layout/process1"/>
    <dgm:cxn modelId="{D4CEA333-110E-9B49-BEBD-21896236AB6D}" type="presOf" srcId="{B15BBCD7-F34D-D54F-9EBA-00EF43257C87}" destId="{795383A6-0A71-2042-9AB6-15CA52DA790C}" srcOrd="1" destOrd="0" presId="urn:microsoft.com/office/officeart/2005/8/layout/process1"/>
    <dgm:cxn modelId="{3181CB40-206D-7945-8DB9-16F0D07D45C5}" type="presOf" srcId="{AD5F278B-145C-964E-996C-9667AFE22AAA}" destId="{5CA104BA-AD4D-8248-862F-156B928B6F39}" srcOrd="0" destOrd="0" presId="urn:microsoft.com/office/officeart/2005/8/layout/process1"/>
    <dgm:cxn modelId="{9388ECFE-4A43-844A-B58F-936BC2324788}" type="presOf" srcId="{0AAE3A84-15B2-C54B-9647-1DB1B8E851B7}" destId="{E4CE38EA-196C-1540-BCD5-30B30C1A0CAE}" srcOrd="0" destOrd="0" presId="urn:microsoft.com/office/officeart/2005/8/layout/process1"/>
    <dgm:cxn modelId="{BF524858-77F6-7448-91FB-C26FC6B88BFC}" type="presOf" srcId="{CBBA9122-0FA1-5746-9D9C-6D02CFA2D90C}" destId="{D6F6E0BD-43A9-FB4F-9A40-88CFCE00EF1E}" srcOrd="1"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39DE51A9-269F-8D4A-AF18-9B22A140B7AC}" type="presOf" srcId="{1D3D0272-45C4-8448-87D8-52BF7721E76F}" destId="{651E5C25-0050-BC4F-921D-2C137FE792A8}" srcOrd="0" destOrd="0" presId="urn:microsoft.com/office/officeart/2005/8/layout/process1"/>
    <dgm:cxn modelId="{9C56609B-01F5-A54B-8CD1-FB09F087A332}" type="presOf" srcId="{BEF644FA-2FC3-0540-84DC-28491EB6A206}" destId="{663F1B74-AEBB-8244-BB34-1EAF2CC1C934}" srcOrd="1" destOrd="0" presId="urn:microsoft.com/office/officeart/2005/8/layout/process1"/>
    <dgm:cxn modelId="{F4D9EFE0-7387-B84C-B096-223CB1E501D2}" type="presOf" srcId="{AD5F278B-145C-964E-996C-9667AFE22AAA}" destId="{7F663E53-1538-ED47-980D-ED06F92C22B2}" srcOrd="1" destOrd="0" presId="urn:microsoft.com/office/officeart/2005/8/layout/process1"/>
    <dgm:cxn modelId="{8234CFBB-AE37-AC43-80A6-96FF81D83EE3}" type="presOf" srcId="{CE70571E-ED1F-904F-9C52-3E042381D18A}" destId="{8F7127E7-83E0-004F-ADA6-DBD5CEBD65FA}" srcOrd="0" destOrd="0" presId="urn:microsoft.com/office/officeart/2005/8/layout/process1"/>
    <dgm:cxn modelId="{B170C0D0-8731-2745-9653-7BB0B284DC0C}" type="presOf" srcId="{BBF2C91E-5134-284D-A50C-947073E40A75}" destId="{3CBF8D55-51E1-A546-B9F4-5BD418310077}" srcOrd="1"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DC8FBDED-C121-1543-88A8-FE2591A597BF}" type="presOf" srcId="{0AAE3A84-15B2-C54B-9647-1DB1B8E851B7}" destId="{3B4ED86F-9DB1-B148-AC14-1DCDC1F320E7}" srcOrd="1" destOrd="0" presId="urn:microsoft.com/office/officeart/2005/8/layout/process1"/>
    <dgm:cxn modelId="{7806C1AF-354E-3547-AA2E-A5DFBC6FADA9}" type="presOf" srcId="{B15BBCD7-F34D-D54F-9EBA-00EF43257C87}" destId="{879B8013-2A79-A848-B0AB-4431AB34A4AE}" srcOrd="0" destOrd="0" presId="urn:microsoft.com/office/officeart/2005/8/layout/process1"/>
    <dgm:cxn modelId="{18EEC4EA-4F2B-694F-8978-47C04FBF2C55}" type="presOf" srcId="{045DCF92-8CAA-4A47-A03A-61C7DF64446E}" destId="{B8078ED9-CE92-CD48-BFE1-CE54E5BB538C}" srcOrd="0" destOrd="0" presId="urn:microsoft.com/office/officeart/2005/8/layout/process1"/>
    <dgm:cxn modelId="{67A03577-E2C3-4B49-B8B8-E354A808C369}" type="presOf" srcId="{97AC8833-3AC0-D343-9296-2E923BD2FC14}" destId="{9494E8DA-2233-DF4C-BC20-414E1ED9E21C}" srcOrd="0" destOrd="0" presId="urn:microsoft.com/office/officeart/2005/8/layout/process1"/>
    <dgm:cxn modelId="{115C4439-AA26-0A49-BE7F-AF32545DEF5C}" type="presOf" srcId="{CE70571E-ED1F-904F-9C52-3E042381D18A}" destId="{1DB0DD8E-6341-C04C-B792-6C3A91B7A2B1}" srcOrd="1" destOrd="0" presId="urn:microsoft.com/office/officeart/2005/8/layout/process1"/>
    <dgm:cxn modelId="{EE83FAF2-4125-AC46-A089-95B54B3890F3}" type="presOf" srcId="{D44C53D6-26C7-0248-A6D6-DFBE71D44E50}" destId="{2539EAEE-9AA3-8A49-99F4-6A39E854F981}" srcOrd="0" destOrd="0" presId="urn:microsoft.com/office/officeart/2005/8/layout/process1"/>
    <dgm:cxn modelId="{056FAE2F-2F93-3240-928A-3509C4F28D5A}" type="presOf" srcId="{BBF2C91E-5134-284D-A50C-947073E40A75}" destId="{75DE64D8-928F-C644-A5F0-BBA2873C90EB}" srcOrd="0"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19917A65-A5D1-4347-A843-D721BDDDF325}" srcId="{1483F97A-F9B7-E94B-9247-436FAD9AA7E8}" destId="{D44C53D6-26C7-0248-A6D6-DFBE71D44E50}" srcOrd="0" destOrd="0" parTransId="{251DBEDC-4D8A-1E4C-BE7C-E71975E8BA39}" sibTransId="{2A3A2143-5313-3C41-A36D-77AD0D18E3BE}"/>
    <dgm:cxn modelId="{A4AAD917-9BC0-574F-811F-C8B411E9D94D}" type="presOf" srcId="{1483F97A-F9B7-E94B-9247-436FAD9AA7E8}" destId="{8E23D481-D045-AF43-8EEF-F8E0388B752C}" srcOrd="0" destOrd="0" presId="urn:microsoft.com/office/officeart/2005/8/layout/process1"/>
    <dgm:cxn modelId="{70FDF8FF-7F50-054D-ADC9-8C1C7442C372}" type="presOf" srcId="{D42A32A1-2C79-CA47-B08A-5A7DC1E43F8F}" destId="{E3E22696-4C79-7A49-B95A-9EC466D9F851}" srcOrd="0" destOrd="0" presId="urn:microsoft.com/office/officeart/2005/8/layout/process1"/>
    <dgm:cxn modelId="{4E3C0ED1-FAD5-9446-9E94-3BDEC4BA08F1}" type="presParOf" srcId="{8E23D481-D045-AF43-8EEF-F8E0388B752C}" destId="{2539EAEE-9AA3-8A49-99F4-6A39E854F981}" srcOrd="0" destOrd="0" presId="urn:microsoft.com/office/officeart/2005/8/layout/process1"/>
    <dgm:cxn modelId="{9969383D-2BEE-A44A-AB55-36C5943E206E}" type="presParOf" srcId="{8E23D481-D045-AF43-8EEF-F8E0388B752C}" destId="{A7254C9D-58C5-BA4F-BAD8-C227806B755A}" srcOrd="1" destOrd="0" presId="urn:microsoft.com/office/officeart/2005/8/layout/process1"/>
    <dgm:cxn modelId="{CD104315-302F-0144-8FDC-0E9B39482F8D}" type="presParOf" srcId="{A7254C9D-58C5-BA4F-BAD8-C227806B755A}" destId="{7968128B-F201-7840-9462-733F5B176F1E}" srcOrd="0" destOrd="0" presId="urn:microsoft.com/office/officeart/2005/8/layout/process1"/>
    <dgm:cxn modelId="{BF175A03-9756-ED45-8C35-57F8B1732836}" type="presParOf" srcId="{8E23D481-D045-AF43-8EEF-F8E0388B752C}" destId="{651E5C25-0050-BC4F-921D-2C137FE792A8}" srcOrd="2" destOrd="0" presId="urn:microsoft.com/office/officeart/2005/8/layout/process1"/>
    <dgm:cxn modelId="{C539C8E3-0C82-4846-BB7C-79FF7F11608E}" type="presParOf" srcId="{8E23D481-D045-AF43-8EEF-F8E0388B752C}" destId="{EC52D93A-7594-E249-9643-05EFFF366ADC}" srcOrd="3" destOrd="0" presId="urn:microsoft.com/office/officeart/2005/8/layout/process1"/>
    <dgm:cxn modelId="{63BFFD3A-E67C-B247-A2D9-A649FB4D1730}" type="presParOf" srcId="{EC52D93A-7594-E249-9643-05EFFF366ADC}" destId="{663F1B74-AEBB-8244-BB34-1EAF2CC1C934}" srcOrd="0" destOrd="0" presId="urn:microsoft.com/office/officeart/2005/8/layout/process1"/>
    <dgm:cxn modelId="{0C79C745-852F-C942-AB79-A0B525E27684}" type="presParOf" srcId="{8E23D481-D045-AF43-8EEF-F8E0388B752C}" destId="{9726FCF4-DA2F-BA49-9B27-7517590A9983}" srcOrd="4" destOrd="0" presId="urn:microsoft.com/office/officeart/2005/8/layout/process1"/>
    <dgm:cxn modelId="{2EB558A5-C666-E441-AB06-97A6CB4499F2}" type="presParOf" srcId="{8E23D481-D045-AF43-8EEF-F8E0388B752C}" destId="{5CA104BA-AD4D-8248-862F-156B928B6F39}" srcOrd="5" destOrd="0" presId="urn:microsoft.com/office/officeart/2005/8/layout/process1"/>
    <dgm:cxn modelId="{0706069A-3214-6E4E-9606-3DF043A9E5F2}" type="presParOf" srcId="{5CA104BA-AD4D-8248-862F-156B928B6F39}" destId="{7F663E53-1538-ED47-980D-ED06F92C22B2}" srcOrd="0" destOrd="0" presId="urn:microsoft.com/office/officeart/2005/8/layout/process1"/>
    <dgm:cxn modelId="{84CE886F-1350-F14D-A401-2FE1A8F9FDCF}" type="presParOf" srcId="{8E23D481-D045-AF43-8EEF-F8E0388B752C}" destId="{E3E22696-4C79-7A49-B95A-9EC466D9F851}" srcOrd="6" destOrd="0" presId="urn:microsoft.com/office/officeart/2005/8/layout/process1"/>
    <dgm:cxn modelId="{33874854-65DB-5C49-9583-9AEF0A6A784B}" type="presParOf" srcId="{8E23D481-D045-AF43-8EEF-F8E0388B752C}" destId="{E4CE38EA-196C-1540-BCD5-30B30C1A0CAE}" srcOrd="7" destOrd="0" presId="urn:microsoft.com/office/officeart/2005/8/layout/process1"/>
    <dgm:cxn modelId="{3B01F7A6-A61D-EA4D-A41F-DC29D2DEE84D}" type="presParOf" srcId="{E4CE38EA-196C-1540-BCD5-30B30C1A0CAE}" destId="{3B4ED86F-9DB1-B148-AC14-1DCDC1F320E7}" srcOrd="0" destOrd="0" presId="urn:microsoft.com/office/officeart/2005/8/layout/process1"/>
    <dgm:cxn modelId="{0C86B9E9-6CD4-534D-AF1D-13D5D92C71A3}" type="presParOf" srcId="{8E23D481-D045-AF43-8EEF-F8E0388B752C}" destId="{83D8EE8D-41A1-5D4F-8AD3-DD792BDE5D11}" srcOrd="8" destOrd="0" presId="urn:microsoft.com/office/officeart/2005/8/layout/process1"/>
    <dgm:cxn modelId="{810E37B3-9D12-E948-8D41-D2CD37E06C41}" type="presParOf" srcId="{8E23D481-D045-AF43-8EEF-F8E0388B752C}" destId="{75DE64D8-928F-C644-A5F0-BBA2873C90EB}" srcOrd="9" destOrd="0" presId="urn:microsoft.com/office/officeart/2005/8/layout/process1"/>
    <dgm:cxn modelId="{866E8376-8EF1-EC4A-AE39-C7A29833E6EA}" type="presParOf" srcId="{75DE64D8-928F-C644-A5F0-BBA2873C90EB}" destId="{3CBF8D55-51E1-A546-B9F4-5BD418310077}" srcOrd="0" destOrd="0" presId="urn:microsoft.com/office/officeart/2005/8/layout/process1"/>
    <dgm:cxn modelId="{EAAF6DB5-ECB1-A54A-9DBA-68D0480231FC}" type="presParOf" srcId="{8E23D481-D045-AF43-8EEF-F8E0388B752C}" destId="{B8078ED9-CE92-CD48-BFE1-CE54E5BB538C}" srcOrd="10" destOrd="0" presId="urn:microsoft.com/office/officeart/2005/8/layout/process1"/>
    <dgm:cxn modelId="{781B1E70-DFAC-A343-AB9A-D844B13334DB}" type="presParOf" srcId="{8E23D481-D045-AF43-8EEF-F8E0388B752C}" destId="{9F7180CE-D244-2546-9FAC-3762AD572791}" srcOrd="11" destOrd="0" presId="urn:microsoft.com/office/officeart/2005/8/layout/process1"/>
    <dgm:cxn modelId="{78D8335F-6370-9142-A0A2-4989E5D620D8}" type="presParOf" srcId="{9F7180CE-D244-2546-9FAC-3762AD572791}" destId="{D6F6E0BD-43A9-FB4F-9A40-88CFCE00EF1E}" srcOrd="0" destOrd="0" presId="urn:microsoft.com/office/officeart/2005/8/layout/process1"/>
    <dgm:cxn modelId="{464BE0E4-3B7A-7042-A2F0-E8639E04EC4E}" type="presParOf" srcId="{8E23D481-D045-AF43-8EEF-F8E0388B752C}" destId="{9494E8DA-2233-DF4C-BC20-414E1ED9E21C}" srcOrd="12" destOrd="0" presId="urn:microsoft.com/office/officeart/2005/8/layout/process1"/>
    <dgm:cxn modelId="{E1057141-9C56-E949-A32A-44F32DC4023E}" type="presParOf" srcId="{8E23D481-D045-AF43-8EEF-F8E0388B752C}" destId="{8F7127E7-83E0-004F-ADA6-DBD5CEBD65FA}" srcOrd="13" destOrd="0" presId="urn:microsoft.com/office/officeart/2005/8/layout/process1"/>
    <dgm:cxn modelId="{77F9B74B-2398-6C4A-8379-0020AD8ABB71}" type="presParOf" srcId="{8F7127E7-83E0-004F-ADA6-DBD5CEBD65FA}" destId="{1DB0DD8E-6341-C04C-B792-6C3A91B7A2B1}" srcOrd="0" destOrd="0" presId="urn:microsoft.com/office/officeart/2005/8/layout/process1"/>
    <dgm:cxn modelId="{7682E24A-A989-4343-83D9-867FDECD8B00}" type="presParOf" srcId="{8E23D481-D045-AF43-8EEF-F8E0388B752C}" destId="{E864AA9A-6704-224D-B285-8AA5A7891CF6}" srcOrd="14" destOrd="0" presId="urn:microsoft.com/office/officeart/2005/8/layout/process1"/>
    <dgm:cxn modelId="{BCD1725F-47FE-4E4D-9E78-B7CB91D95B73}" type="presParOf" srcId="{8E23D481-D045-AF43-8EEF-F8E0388B752C}" destId="{879B8013-2A79-A848-B0AB-4431AB34A4AE}" srcOrd="15" destOrd="0" presId="urn:microsoft.com/office/officeart/2005/8/layout/process1"/>
    <dgm:cxn modelId="{102D006D-EADF-A744-8F71-889C7F86AC95}" type="presParOf" srcId="{879B8013-2A79-A848-B0AB-4431AB34A4AE}" destId="{795383A6-0A71-2042-9AB6-15CA52DA790C}" srcOrd="0" destOrd="0" presId="urn:microsoft.com/office/officeart/2005/8/layout/process1"/>
    <dgm:cxn modelId="{2F7748B2-1CF3-EF49-8831-8FEF60F83AA0}"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BECD0D7C-19AC-2541-AA14-1770EC0347B2}" type="presOf" srcId="{2A3A2143-5313-3C41-A36D-77AD0D18E3BE}" destId="{A7254C9D-58C5-BA4F-BAD8-C227806B755A}"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6BA09C63-B9D5-4B42-8212-93E828C598E1}" type="presOf" srcId="{D44C53D6-26C7-0248-A6D6-DFBE71D44E50}" destId="{2539EAEE-9AA3-8A49-99F4-6A39E854F981}"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B3DD506D-024C-AE49-BB7C-8521248120BF}" type="presOf" srcId="{AD5F278B-145C-964E-996C-9667AFE22AAA}" destId="{7F663E53-1538-ED47-980D-ED06F92C22B2}" srcOrd="1" destOrd="0" presId="urn:microsoft.com/office/officeart/2005/8/layout/process1"/>
    <dgm:cxn modelId="{31E00091-5B92-C244-9DEE-2F86D64DF9F3}" type="presOf" srcId="{2A3A2143-5313-3C41-A36D-77AD0D18E3BE}" destId="{7968128B-F201-7840-9462-733F5B176F1E}" srcOrd="1" destOrd="0" presId="urn:microsoft.com/office/officeart/2005/8/layout/process1"/>
    <dgm:cxn modelId="{F421F753-0028-0748-AF72-5E07D50891AC}" type="presOf" srcId="{1483F97A-F9B7-E94B-9247-436FAD9AA7E8}" destId="{8E23D481-D045-AF43-8EEF-F8E0388B752C}" srcOrd="0" destOrd="0" presId="urn:microsoft.com/office/officeart/2005/8/layout/process1"/>
    <dgm:cxn modelId="{E1581B2D-AD79-9848-AD8A-8AC013FA88C7}" type="presOf" srcId="{A82A3AC9-BE4C-1F4E-A1C0-92D25216C62C}" destId="{A6902931-5945-3A44-97B9-32CF4CCB18C0}" srcOrd="0" destOrd="0" presId="urn:microsoft.com/office/officeart/2005/8/layout/process1"/>
    <dgm:cxn modelId="{B87D6B1F-F808-6745-BB10-E37F23024606}" type="presOf" srcId="{2F1BCC4D-1F27-B649-9FA5-C302A4D3F687}" destId="{9726FCF4-DA2F-BA49-9B27-7517590A9983}" srcOrd="0" destOrd="0" presId="urn:microsoft.com/office/officeart/2005/8/layout/process1"/>
    <dgm:cxn modelId="{B71BA971-565C-1E4A-9FE7-6633427CE5A3}" type="presOf" srcId="{FCC9A1CB-CEF2-F747-8ACC-D3DFDC21D35D}" destId="{7222E898-4DB3-074A-A699-0EEB554681F5}" srcOrd="1"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D6BF2C3A-3A1F-974B-941A-3719BC2ABBB6}" type="presOf" srcId="{BEF644FA-2FC3-0540-84DC-28491EB6A206}" destId="{EC52D93A-7594-E249-9643-05EFFF366ADC}" srcOrd="0" destOrd="0" presId="urn:microsoft.com/office/officeart/2005/8/layout/process1"/>
    <dgm:cxn modelId="{32276C2B-7005-9347-AA7D-9636041548A8}" type="presOf" srcId="{AD5F278B-145C-964E-996C-9667AFE22AAA}" destId="{5CA104BA-AD4D-8248-862F-156B928B6F39}" srcOrd="0" destOrd="0" presId="urn:microsoft.com/office/officeart/2005/8/layout/process1"/>
    <dgm:cxn modelId="{511A91A1-FCE8-9C4B-B2A3-83B8E61A5766}" type="presOf" srcId="{BEF644FA-2FC3-0540-84DC-28491EB6A206}" destId="{663F1B74-AEBB-8244-BB34-1EAF2CC1C934}" srcOrd="1" destOrd="0" presId="urn:microsoft.com/office/officeart/2005/8/layout/process1"/>
    <dgm:cxn modelId="{3B9D6E56-EA05-4C4A-ADF0-2BE6AB36CDCA}" type="presOf" srcId="{B019CA8B-1653-7441-8C1F-EEE089C2A55D}" destId="{01D5BD1C-4ACE-9746-A711-C90A2874784E}"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C37AED6B-AA27-3043-A109-8E5E1DC60CD1}" type="presOf" srcId="{DE481254-B76B-764A-A9C8-C15D0EF3B7D5}" destId="{C4ED4C8D-AD63-7449-A524-3AC0BC0CD2B6}" srcOrd="0" destOrd="0" presId="urn:microsoft.com/office/officeart/2005/8/layout/process1"/>
    <dgm:cxn modelId="{944E073E-8639-FA4E-8CB6-86A6E19705D8}" type="presOf" srcId="{A82A3AC9-BE4C-1F4E-A1C0-92D25216C62C}" destId="{917808F9-F647-E247-81C7-91771C47568F}" srcOrd="1" destOrd="0" presId="urn:microsoft.com/office/officeart/2005/8/layout/process1"/>
    <dgm:cxn modelId="{6CC88A4B-871E-E646-BDCC-5C8D1A720EF8}" type="presOf" srcId="{1D3D0272-45C4-8448-87D8-52BF7721E76F}" destId="{651E5C25-0050-BC4F-921D-2C137FE792A8}" srcOrd="0" destOrd="0" presId="urn:microsoft.com/office/officeart/2005/8/layout/process1"/>
    <dgm:cxn modelId="{00730945-9041-3749-9005-1C7D371C846A}" type="presOf" srcId="{FCC9A1CB-CEF2-F747-8ACC-D3DFDC21D35D}" destId="{318AA7A9-B66F-8748-A6E7-F1BCD86273A5}" srcOrd="0" destOrd="0" presId="urn:microsoft.com/office/officeart/2005/8/layout/process1"/>
    <dgm:cxn modelId="{36AB01B0-DEE5-E149-9D21-377A8D4E261E}" type="presOf" srcId="{3592288B-8CB7-3B49-9726-E8E594CB389A}" destId="{D34D1CD6-4B11-8B4E-A29C-6EF0167B8C28}"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D1365532-2167-7B4C-BB3C-44EDDB7A1ED5}" type="presParOf" srcId="{8E23D481-D045-AF43-8EEF-F8E0388B752C}" destId="{651E5C25-0050-BC4F-921D-2C137FE792A8}" srcOrd="0" destOrd="0" presId="urn:microsoft.com/office/officeart/2005/8/layout/process1"/>
    <dgm:cxn modelId="{626EAC6C-0885-DF47-8ABD-C99C458D8117}" type="presParOf" srcId="{8E23D481-D045-AF43-8EEF-F8E0388B752C}" destId="{EC52D93A-7594-E249-9643-05EFFF366ADC}" srcOrd="1" destOrd="0" presId="urn:microsoft.com/office/officeart/2005/8/layout/process1"/>
    <dgm:cxn modelId="{06322DF8-D2FC-D948-A3A4-07561D64BA99}" type="presParOf" srcId="{EC52D93A-7594-E249-9643-05EFFF366ADC}" destId="{663F1B74-AEBB-8244-BB34-1EAF2CC1C934}" srcOrd="0" destOrd="0" presId="urn:microsoft.com/office/officeart/2005/8/layout/process1"/>
    <dgm:cxn modelId="{058F333E-F22D-0142-BAF1-308E29F41DE3}" type="presParOf" srcId="{8E23D481-D045-AF43-8EEF-F8E0388B752C}" destId="{01D5BD1C-4ACE-9746-A711-C90A2874784E}" srcOrd="2" destOrd="0" presId="urn:microsoft.com/office/officeart/2005/8/layout/process1"/>
    <dgm:cxn modelId="{E5D2D616-F1DF-D843-B128-C05F9C020ACA}" type="presParOf" srcId="{8E23D481-D045-AF43-8EEF-F8E0388B752C}" destId="{A6902931-5945-3A44-97B9-32CF4CCB18C0}" srcOrd="3" destOrd="0" presId="urn:microsoft.com/office/officeart/2005/8/layout/process1"/>
    <dgm:cxn modelId="{755F4ADA-DAAF-4143-AE0B-32FB53C4A9AF}" type="presParOf" srcId="{A6902931-5945-3A44-97B9-32CF4CCB18C0}" destId="{917808F9-F647-E247-81C7-91771C47568F}" srcOrd="0" destOrd="0" presId="urn:microsoft.com/office/officeart/2005/8/layout/process1"/>
    <dgm:cxn modelId="{6C2BE067-1F7E-4D40-8C7B-84ACF3322025}" type="presParOf" srcId="{8E23D481-D045-AF43-8EEF-F8E0388B752C}" destId="{2539EAEE-9AA3-8A49-99F4-6A39E854F981}" srcOrd="4" destOrd="0" presId="urn:microsoft.com/office/officeart/2005/8/layout/process1"/>
    <dgm:cxn modelId="{209A5579-E57F-AD44-A368-4155A164B9E6}" type="presParOf" srcId="{8E23D481-D045-AF43-8EEF-F8E0388B752C}" destId="{A7254C9D-58C5-BA4F-BAD8-C227806B755A}" srcOrd="5" destOrd="0" presId="urn:microsoft.com/office/officeart/2005/8/layout/process1"/>
    <dgm:cxn modelId="{3BD1B2B2-776A-DD45-AA85-68AC82FF9BDA}" type="presParOf" srcId="{A7254C9D-58C5-BA4F-BAD8-C227806B755A}" destId="{7968128B-F201-7840-9462-733F5B176F1E}" srcOrd="0" destOrd="0" presId="urn:microsoft.com/office/officeart/2005/8/layout/process1"/>
    <dgm:cxn modelId="{9B4DFC81-83AD-8F42-92CD-3058479F8A47}" type="presParOf" srcId="{8E23D481-D045-AF43-8EEF-F8E0388B752C}" destId="{D34D1CD6-4B11-8B4E-A29C-6EF0167B8C28}" srcOrd="6" destOrd="0" presId="urn:microsoft.com/office/officeart/2005/8/layout/process1"/>
    <dgm:cxn modelId="{0948AC44-C088-6B45-92F6-F61E4167AB13}" type="presParOf" srcId="{8E23D481-D045-AF43-8EEF-F8E0388B752C}" destId="{318AA7A9-B66F-8748-A6E7-F1BCD86273A5}" srcOrd="7" destOrd="0" presId="urn:microsoft.com/office/officeart/2005/8/layout/process1"/>
    <dgm:cxn modelId="{B898EAD4-AF08-2F4E-A1C6-DC129A3179C4}" type="presParOf" srcId="{318AA7A9-B66F-8748-A6E7-F1BCD86273A5}" destId="{7222E898-4DB3-074A-A699-0EEB554681F5}" srcOrd="0" destOrd="0" presId="urn:microsoft.com/office/officeart/2005/8/layout/process1"/>
    <dgm:cxn modelId="{0EB70D97-681C-FB43-8F27-48D44E0174A3}" type="presParOf" srcId="{8E23D481-D045-AF43-8EEF-F8E0388B752C}" destId="{9726FCF4-DA2F-BA49-9B27-7517590A9983}" srcOrd="8" destOrd="0" presId="urn:microsoft.com/office/officeart/2005/8/layout/process1"/>
    <dgm:cxn modelId="{A1E8AB3C-36E5-2E46-A272-DF179DCFA8F3}" type="presParOf" srcId="{8E23D481-D045-AF43-8EEF-F8E0388B752C}" destId="{5CA104BA-AD4D-8248-862F-156B928B6F39}" srcOrd="9" destOrd="0" presId="urn:microsoft.com/office/officeart/2005/8/layout/process1"/>
    <dgm:cxn modelId="{0BDFE48F-AB9A-3E40-8ADB-FE0888F349CF}" type="presParOf" srcId="{5CA104BA-AD4D-8248-862F-156B928B6F39}" destId="{7F663E53-1538-ED47-980D-ED06F92C22B2}" srcOrd="0" destOrd="0" presId="urn:microsoft.com/office/officeart/2005/8/layout/process1"/>
    <dgm:cxn modelId="{CF4B82CA-D688-A048-8E11-38BA730275B7}"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4422AA11-73E8-6A44-9A42-39123B18B018}" type="presOf" srcId="{3592288B-8CB7-3B49-9726-E8E594CB389A}" destId="{D34D1CD6-4B11-8B4E-A29C-6EF0167B8C28}"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7E15A4DE-18D0-FE47-8665-09CEDDF12EBE}" srcId="{1483F97A-F9B7-E94B-9247-436FAD9AA7E8}" destId="{1D3D0272-45C4-8448-87D8-52BF7721E76F}" srcOrd="0" destOrd="0" parTransId="{0AD61BF3-2265-4443-9DFB-F00EB193D367}" sibTransId="{BEF644FA-2FC3-0540-84DC-28491EB6A206}"/>
    <dgm:cxn modelId="{5F9F3844-9AB7-0746-94B1-3A8B0706AB98}" type="presOf" srcId="{A82A3AC9-BE4C-1F4E-A1C0-92D25216C62C}" destId="{917808F9-F647-E247-81C7-91771C47568F}" srcOrd="1" destOrd="0" presId="urn:microsoft.com/office/officeart/2005/8/layout/process1"/>
    <dgm:cxn modelId="{952183D1-5477-AB40-BAB5-806B2E50EE51}" type="presOf" srcId="{D44C53D6-26C7-0248-A6D6-DFBE71D44E50}" destId="{2539EAEE-9AA3-8A49-99F4-6A39E854F981}" srcOrd="0" destOrd="0" presId="urn:microsoft.com/office/officeart/2005/8/layout/process1"/>
    <dgm:cxn modelId="{C1A47434-87A5-9C47-AC72-CE3B838557DF}" type="presOf" srcId="{B019CA8B-1653-7441-8C1F-EEE089C2A55D}" destId="{01D5BD1C-4ACE-9746-A711-C90A2874784E}"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BC5ADB03-C46B-8E41-877D-A54C1595786A}" type="presOf" srcId="{2A3A2143-5313-3C41-A36D-77AD0D18E3BE}" destId="{7968128B-F201-7840-9462-733F5B176F1E}" srcOrd="1" destOrd="0" presId="urn:microsoft.com/office/officeart/2005/8/layout/process1"/>
    <dgm:cxn modelId="{365D0D0D-EDE3-1C45-BF47-83D1DB7F4501}" type="presOf" srcId="{BEF644FA-2FC3-0540-84DC-28491EB6A206}" destId="{EC52D93A-7594-E249-9643-05EFFF366ADC}" srcOrd="0" destOrd="0" presId="urn:microsoft.com/office/officeart/2005/8/layout/process1"/>
    <dgm:cxn modelId="{D447D5DD-3FF6-7341-9CBD-7502ADD04BFB}" type="presOf" srcId="{1D3D0272-45C4-8448-87D8-52BF7721E76F}" destId="{651E5C25-0050-BC4F-921D-2C137FE792A8}" srcOrd="0" destOrd="0" presId="urn:microsoft.com/office/officeart/2005/8/layout/process1"/>
    <dgm:cxn modelId="{08F3E075-2D2B-4E42-B32C-63415CB315B5}" type="presOf" srcId="{2F1BCC4D-1F27-B649-9FA5-C302A4D3F687}" destId="{9726FCF4-DA2F-BA49-9B27-7517590A9983}"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C066FC44-5993-824B-9338-C60AFDB7009C}" type="presOf" srcId="{AD5F278B-145C-964E-996C-9667AFE22AAA}" destId="{7F663E53-1538-ED47-980D-ED06F92C22B2}" srcOrd="1" destOrd="0" presId="urn:microsoft.com/office/officeart/2005/8/layout/process1"/>
    <dgm:cxn modelId="{693D4778-9046-6748-A374-FAEBEB87265E}" type="presOf" srcId="{AD5F278B-145C-964E-996C-9667AFE22AAA}" destId="{5CA104BA-AD4D-8248-862F-156B928B6F39}" srcOrd="0" destOrd="0" presId="urn:microsoft.com/office/officeart/2005/8/layout/process1"/>
    <dgm:cxn modelId="{E85B41BE-851C-9845-ABE3-B8BD5DA39297}" type="presOf" srcId="{2A3A2143-5313-3C41-A36D-77AD0D18E3BE}" destId="{A7254C9D-58C5-BA4F-BAD8-C227806B755A}" srcOrd="0" destOrd="0" presId="urn:microsoft.com/office/officeart/2005/8/layout/process1"/>
    <dgm:cxn modelId="{C83DD93A-0383-954E-8961-D1B086778219}" type="presOf" srcId="{FCC9A1CB-CEF2-F747-8ACC-D3DFDC21D35D}" destId="{318AA7A9-B66F-8748-A6E7-F1BCD86273A5}" srcOrd="0" destOrd="0" presId="urn:microsoft.com/office/officeart/2005/8/layout/process1"/>
    <dgm:cxn modelId="{16994522-D005-C841-B1DA-1EC465384450}" type="presOf" srcId="{1483F97A-F9B7-E94B-9247-436FAD9AA7E8}" destId="{8E23D481-D045-AF43-8EEF-F8E0388B752C}" srcOrd="0" destOrd="0" presId="urn:microsoft.com/office/officeart/2005/8/layout/process1"/>
    <dgm:cxn modelId="{FEF97611-0462-5742-BDFD-512907AF7E5A}" type="presOf" srcId="{DE481254-B76B-764A-A9C8-C15D0EF3B7D5}" destId="{C4ED4C8D-AD63-7449-A524-3AC0BC0CD2B6}" srcOrd="0" destOrd="0" presId="urn:microsoft.com/office/officeart/2005/8/layout/process1"/>
    <dgm:cxn modelId="{3AFFCA37-8FE0-474D-9A3E-705AAC0069FA}" type="presOf" srcId="{FCC9A1CB-CEF2-F747-8ACC-D3DFDC21D35D}" destId="{7222E898-4DB3-074A-A699-0EEB554681F5}" srcOrd="1" destOrd="0" presId="urn:microsoft.com/office/officeart/2005/8/layout/process1"/>
    <dgm:cxn modelId="{751F10C1-E6E7-9A41-B87C-7AA13B240751}" type="presOf" srcId="{A82A3AC9-BE4C-1F4E-A1C0-92D25216C62C}" destId="{A6902931-5945-3A44-97B9-32CF4CCB18C0}" srcOrd="0" destOrd="0" presId="urn:microsoft.com/office/officeart/2005/8/layout/process1"/>
    <dgm:cxn modelId="{3D991806-4BCC-F048-B7B0-325073DBF618}" type="presOf" srcId="{BEF644FA-2FC3-0540-84DC-28491EB6A206}" destId="{663F1B74-AEBB-8244-BB34-1EAF2CC1C934}" srcOrd="1"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686A4A0D-D1D8-A04A-AAC9-5642E592951F}" type="presParOf" srcId="{8E23D481-D045-AF43-8EEF-F8E0388B752C}" destId="{651E5C25-0050-BC4F-921D-2C137FE792A8}" srcOrd="0" destOrd="0" presId="urn:microsoft.com/office/officeart/2005/8/layout/process1"/>
    <dgm:cxn modelId="{386421A4-6433-9146-BF9D-0A58BBE81B0C}" type="presParOf" srcId="{8E23D481-D045-AF43-8EEF-F8E0388B752C}" destId="{EC52D93A-7594-E249-9643-05EFFF366ADC}" srcOrd="1" destOrd="0" presId="urn:microsoft.com/office/officeart/2005/8/layout/process1"/>
    <dgm:cxn modelId="{0738B0BF-BD76-2749-A87C-9B951BF2AA4D}" type="presParOf" srcId="{EC52D93A-7594-E249-9643-05EFFF366ADC}" destId="{663F1B74-AEBB-8244-BB34-1EAF2CC1C934}" srcOrd="0" destOrd="0" presId="urn:microsoft.com/office/officeart/2005/8/layout/process1"/>
    <dgm:cxn modelId="{486258D9-184C-F049-90D9-507722ADA248}" type="presParOf" srcId="{8E23D481-D045-AF43-8EEF-F8E0388B752C}" destId="{01D5BD1C-4ACE-9746-A711-C90A2874784E}" srcOrd="2" destOrd="0" presId="urn:microsoft.com/office/officeart/2005/8/layout/process1"/>
    <dgm:cxn modelId="{28699BC5-6428-9D45-9F76-350565E43505}" type="presParOf" srcId="{8E23D481-D045-AF43-8EEF-F8E0388B752C}" destId="{A6902931-5945-3A44-97B9-32CF4CCB18C0}" srcOrd="3" destOrd="0" presId="urn:microsoft.com/office/officeart/2005/8/layout/process1"/>
    <dgm:cxn modelId="{13F82A19-C7D4-8B48-B5EB-75F597E9CB2C}" type="presParOf" srcId="{A6902931-5945-3A44-97B9-32CF4CCB18C0}" destId="{917808F9-F647-E247-81C7-91771C47568F}" srcOrd="0" destOrd="0" presId="urn:microsoft.com/office/officeart/2005/8/layout/process1"/>
    <dgm:cxn modelId="{35D2692D-60D5-E64A-A38B-519CE5064CF4}" type="presParOf" srcId="{8E23D481-D045-AF43-8EEF-F8E0388B752C}" destId="{2539EAEE-9AA3-8A49-99F4-6A39E854F981}" srcOrd="4" destOrd="0" presId="urn:microsoft.com/office/officeart/2005/8/layout/process1"/>
    <dgm:cxn modelId="{463CF928-1355-F648-A8F8-DFA48BFC61C6}" type="presParOf" srcId="{8E23D481-D045-AF43-8EEF-F8E0388B752C}" destId="{A7254C9D-58C5-BA4F-BAD8-C227806B755A}" srcOrd="5" destOrd="0" presId="urn:microsoft.com/office/officeart/2005/8/layout/process1"/>
    <dgm:cxn modelId="{12281EC7-85BD-A647-BB1D-EA91012126AB}" type="presParOf" srcId="{A7254C9D-58C5-BA4F-BAD8-C227806B755A}" destId="{7968128B-F201-7840-9462-733F5B176F1E}" srcOrd="0" destOrd="0" presId="urn:microsoft.com/office/officeart/2005/8/layout/process1"/>
    <dgm:cxn modelId="{B909E34A-33C6-1B4A-8118-851E43A5731E}" type="presParOf" srcId="{8E23D481-D045-AF43-8EEF-F8E0388B752C}" destId="{D34D1CD6-4B11-8B4E-A29C-6EF0167B8C28}" srcOrd="6" destOrd="0" presId="urn:microsoft.com/office/officeart/2005/8/layout/process1"/>
    <dgm:cxn modelId="{BFD6F32D-A518-5242-BCDF-990BEECACE9A}" type="presParOf" srcId="{8E23D481-D045-AF43-8EEF-F8E0388B752C}" destId="{318AA7A9-B66F-8748-A6E7-F1BCD86273A5}" srcOrd="7" destOrd="0" presId="urn:microsoft.com/office/officeart/2005/8/layout/process1"/>
    <dgm:cxn modelId="{0F9070F1-4ABE-F144-8BAA-94BC37F5374B}" type="presParOf" srcId="{318AA7A9-B66F-8748-A6E7-F1BCD86273A5}" destId="{7222E898-4DB3-074A-A699-0EEB554681F5}" srcOrd="0" destOrd="0" presId="urn:microsoft.com/office/officeart/2005/8/layout/process1"/>
    <dgm:cxn modelId="{3B7C4CEC-EA00-0046-A20B-D1F65ECB7FBF}" type="presParOf" srcId="{8E23D481-D045-AF43-8EEF-F8E0388B752C}" destId="{9726FCF4-DA2F-BA49-9B27-7517590A9983}" srcOrd="8" destOrd="0" presId="urn:microsoft.com/office/officeart/2005/8/layout/process1"/>
    <dgm:cxn modelId="{02339995-049D-5647-9E14-AB459346B10A}" type="presParOf" srcId="{8E23D481-D045-AF43-8EEF-F8E0388B752C}" destId="{5CA104BA-AD4D-8248-862F-156B928B6F39}" srcOrd="9" destOrd="0" presId="urn:microsoft.com/office/officeart/2005/8/layout/process1"/>
    <dgm:cxn modelId="{24D8E82A-D08B-1043-BCE6-E824258CB1A4}" type="presParOf" srcId="{5CA104BA-AD4D-8248-862F-156B928B6F39}" destId="{7F663E53-1538-ED47-980D-ED06F92C22B2}" srcOrd="0" destOrd="0" presId="urn:microsoft.com/office/officeart/2005/8/layout/process1"/>
    <dgm:cxn modelId="{01FCCD0C-E037-D742-9B6D-5521276E78FD}"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C1037DF9-57B8-454E-8F76-6E1F704499E4}" srcId="{1483F97A-F9B7-E94B-9247-436FAD9AA7E8}" destId="{5BCA461D-959C-964C-B6F6-F3EAF79E7186}" srcOrd="8" destOrd="0" parTransId="{384F2522-1764-0C41-BFC6-7B139404191E}" sibTransId="{74CEE79F-1687-6940-88F8-21BD0DE698EC}"/>
    <dgm:cxn modelId="{3DBD7753-DE24-2948-B4F9-A5B42E614162}" type="presOf" srcId="{2F1BCC4D-1F27-B649-9FA5-C302A4D3F687}" destId="{9726FCF4-DA2F-BA49-9B27-7517590A9983}" srcOrd="0"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AFB365AE-EAD3-CD46-90F9-0698E706F056}" type="presOf" srcId="{2A3A2143-5313-3C41-A36D-77AD0D18E3BE}" destId="{7968128B-F201-7840-9462-733F5B176F1E}" srcOrd="1" destOrd="0" presId="urn:microsoft.com/office/officeart/2005/8/layout/process1"/>
    <dgm:cxn modelId="{D06A8F99-444D-BC42-82FB-09DDF5C03304}" type="presOf" srcId="{CE70571E-ED1F-904F-9C52-3E042381D18A}" destId="{8F7127E7-83E0-004F-ADA6-DBD5CEBD65FA}" srcOrd="0" destOrd="0" presId="urn:microsoft.com/office/officeart/2005/8/layout/process1"/>
    <dgm:cxn modelId="{B11ECEB4-C5F7-B74B-9973-320F309C8EC2}" type="presOf" srcId="{045DCF92-8CAA-4A47-A03A-61C7DF64446E}" destId="{B8078ED9-CE92-CD48-BFE1-CE54E5BB538C}" srcOrd="0" destOrd="0" presId="urn:microsoft.com/office/officeart/2005/8/layout/process1"/>
    <dgm:cxn modelId="{18CCBBC3-578C-0B4A-975C-9DE8E23DBA21}" type="presOf" srcId="{AD5F278B-145C-964E-996C-9667AFE22AAA}" destId="{5CA104BA-AD4D-8248-862F-156B928B6F39}" srcOrd="0" destOrd="0" presId="urn:microsoft.com/office/officeart/2005/8/layout/process1"/>
    <dgm:cxn modelId="{CD8AF68A-8573-A244-AE10-B64D6D68F49B}" type="presOf" srcId="{1D3D0272-45C4-8448-87D8-52BF7721E76F}" destId="{651E5C25-0050-BC4F-921D-2C137FE792A8}" srcOrd="0" destOrd="0" presId="urn:microsoft.com/office/officeart/2005/8/layout/process1"/>
    <dgm:cxn modelId="{ABE6DC71-C8FB-E143-A5AC-80605A62F3D8}" type="presOf" srcId="{1483F97A-F9B7-E94B-9247-436FAD9AA7E8}" destId="{8E23D481-D045-AF43-8EEF-F8E0388B752C}" srcOrd="0" destOrd="0" presId="urn:microsoft.com/office/officeart/2005/8/layout/process1"/>
    <dgm:cxn modelId="{905EC750-37D1-D94C-A7E7-043E4486BEC8}" type="presOf" srcId="{0AAE3A84-15B2-C54B-9647-1DB1B8E851B7}" destId="{3B4ED86F-9DB1-B148-AC14-1DCDC1F320E7}" srcOrd="1"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7E15A4DE-18D0-FE47-8665-09CEDDF12EBE}" srcId="{1483F97A-F9B7-E94B-9247-436FAD9AA7E8}" destId="{1D3D0272-45C4-8448-87D8-52BF7721E76F}" srcOrd="1" destOrd="0" parTransId="{0AD61BF3-2265-4443-9DFB-F00EB193D367}" sibTransId="{BEF644FA-2FC3-0540-84DC-28491EB6A206}"/>
    <dgm:cxn modelId="{7A2E4ACD-F38F-1448-B38C-0874877C60B4}" type="presOf" srcId="{97AC8833-3AC0-D343-9296-2E923BD2FC14}" destId="{9494E8DA-2233-DF4C-BC20-414E1ED9E21C}" srcOrd="0"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3B2B2897-0558-F14A-A1F4-BF362C259CF2}" type="presOf" srcId="{0AAE3A84-15B2-C54B-9647-1DB1B8E851B7}" destId="{E4CE38EA-196C-1540-BCD5-30B30C1A0CAE}" srcOrd="0" destOrd="0" presId="urn:microsoft.com/office/officeart/2005/8/layout/process1"/>
    <dgm:cxn modelId="{8AE26A43-CADA-004E-985D-432411002449}" type="presOf" srcId="{B15BBCD7-F34D-D54F-9EBA-00EF43257C87}" destId="{795383A6-0A71-2042-9AB6-15CA52DA790C}" srcOrd="1" destOrd="0" presId="urn:microsoft.com/office/officeart/2005/8/layout/process1"/>
    <dgm:cxn modelId="{16D4EB9B-92C3-9148-A721-4BCE5A554DEB}" type="presOf" srcId="{AD5F278B-145C-964E-996C-9667AFE22AAA}" destId="{7F663E53-1538-ED47-980D-ED06F92C22B2}" srcOrd="1" destOrd="0" presId="urn:microsoft.com/office/officeart/2005/8/layout/process1"/>
    <dgm:cxn modelId="{8EF97B20-FDE0-D144-9543-B048B3BC22B3}" type="presOf" srcId="{D42A32A1-2C79-CA47-B08A-5A7DC1E43F8F}" destId="{E3E22696-4C79-7A49-B95A-9EC466D9F851}" srcOrd="0" destOrd="0" presId="urn:microsoft.com/office/officeart/2005/8/layout/process1"/>
    <dgm:cxn modelId="{D31F435B-CC08-C74B-98E5-01DC7AB9AE9E}" type="presOf" srcId="{CBBA9122-0FA1-5746-9D9C-6D02CFA2D90C}" destId="{9F7180CE-D244-2546-9FAC-3762AD572791}" srcOrd="0"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725962A9-A6FA-D546-A7F9-379B164C0AB6}" type="presOf" srcId="{D44C53D6-26C7-0248-A6D6-DFBE71D44E50}" destId="{2539EAEE-9AA3-8A49-99F4-6A39E854F981}" srcOrd="0" destOrd="0" presId="urn:microsoft.com/office/officeart/2005/8/layout/process1"/>
    <dgm:cxn modelId="{071CDC2A-DBF0-584F-B7FD-FE55E99C938C}" type="presOf" srcId="{BBF2C91E-5134-284D-A50C-947073E40A75}" destId="{3CBF8D55-51E1-A546-B9F4-5BD418310077}" srcOrd="1" destOrd="0" presId="urn:microsoft.com/office/officeart/2005/8/layout/process1"/>
    <dgm:cxn modelId="{30AC6B20-0571-2147-9306-29D6705CF037}" type="presOf" srcId="{BEF644FA-2FC3-0540-84DC-28491EB6A206}" destId="{EC52D93A-7594-E249-9643-05EFFF366ADC}" srcOrd="0" destOrd="0" presId="urn:microsoft.com/office/officeart/2005/8/layout/process1"/>
    <dgm:cxn modelId="{4B0C1DAA-8827-5749-8876-F1ECE16B10E1}" type="presOf" srcId="{B15BBCD7-F34D-D54F-9EBA-00EF43257C87}" destId="{879B8013-2A79-A848-B0AB-4431AB34A4AE}" srcOrd="0" destOrd="0" presId="urn:microsoft.com/office/officeart/2005/8/layout/process1"/>
    <dgm:cxn modelId="{B1EDA0E7-887B-8D42-B3C9-5E048DCB3E2B}" type="presOf" srcId="{97696C7A-FE83-094E-B031-B3624FA9810D}" destId="{E864AA9A-6704-224D-B285-8AA5A7891CF6}" srcOrd="0" destOrd="0" presId="urn:microsoft.com/office/officeart/2005/8/layout/process1"/>
    <dgm:cxn modelId="{E775A78C-BDC4-5043-B4DF-BE8583DC9C5E}" type="presOf" srcId="{B7070582-726F-3641-802F-15FEFB946223}" destId="{83D8EE8D-41A1-5D4F-8AD3-DD792BDE5D11}" srcOrd="0" destOrd="0" presId="urn:microsoft.com/office/officeart/2005/8/layout/process1"/>
    <dgm:cxn modelId="{DB7C77FC-61B6-074C-BC64-A5BE1A9D6F70}" type="presOf" srcId="{2A3A2143-5313-3C41-A36D-77AD0D18E3BE}" destId="{A7254C9D-58C5-BA4F-BAD8-C227806B755A}" srcOrd="0" destOrd="0" presId="urn:microsoft.com/office/officeart/2005/8/layout/process1"/>
    <dgm:cxn modelId="{04A9834A-2205-B24C-88F4-C786D124487E}" type="presOf" srcId="{CBBA9122-0FA1-5746-9D9C-6D02CFA2D90C}" destId="{D6F6E0BD-43A9-FB4F-9A40-88CFCE00EF1E}" srcOrd="1" destOrd="0" presId="urn:microsoft.com/office/officeart/2005/8/layout/process1"/>
    <dgm:cxn modelId="{EDB45D13-5B3D-7942-AFD6-18656AC2A7DC}" type="presOf" srcId="{BEF644FA-2FC3-0540-84DC-28491EB6A206}" destId="{663F1B74-AEBB-8244-BB34-1EAF2CC1C934}" srcOrd="1"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19917A65-A5D1-4347-A843-D721BDDDF325}" srcId="{1483F97A-F9B7-E94B-9247-436FAD9AA7E8}" destId="{D44C53D6-26C7-0248-A6D6-DFBE71D44E50}" srcOrd="0" destOrd="0" parTransId="{251DBEDC-4D8A-1E4C-BE7C-E71975E8BA39}" sibTransId="{2A3A2143-5313-3C41-A36D-77AD0D18E3BE}"/>
    <dgm:cxn modelId="{BBD86B5B-7D85-7D43-BDD4-594683033E52}" type="presOf" srcId="{CE70571E-ED1F-904F-9C52-3E042381D18A}" destId="{1DB0DD8E-6341-C04C-B792-6C3A91B7A2B1}" srcOrd="1" destOrd="0" presId="urn:microsoft.com/office/officeart/2005/8/layout/process1"/>
    <dgm:cxn modelId="{513533BE-59D1-1240-A92D-26835B1FF7F8}" type="presOf" srcId="{BBF2C91E-5134-284D-A50C-947073E40A75}" destId="{75DE64D8-928F-C644-A5F0-BBA2873C90EB}" srcOrd="0" destOrd="0" presId="urn:microsoft.com/office/officeart/2005/8/layout/process1"/>
    <dgm:cxn modelId="{7FFD05FA-0871-6446-9F41-52E143A74922}" type="presOf" srcId="{5BCA461D-959C-964C-B6F6-F3EAF79E7186}" destId="{D64BAC73-9E3A-9040-8601-E86800E6F3FB}" srcOrd="0" destOrd="0" presId="urn:microsoft.com/office/officeart/2005/8/layout/process1"/>
    <dgm:cxn modelId="{02BA53D3-F17C-974E-91E7-4A9F516DE193}" type="presParOf" srcId="{8E23D481-D045-AF43-8EEF-F8E0388B752C}" destId="{2539EAEE-9AA3-8A49-99F4-6A39E854F981}" srcOrd="0" destOrd="0" presId="urn:microsoft.com/office/officeart/2005/8/layout/process1"/>
    <dgm:cxn modelId="{045C4059-EBCB-D24A-A63E-9CB8FC3CF829}" type="presParOf" srcId="{8E23D481-D045-AF43-8EEF-F8E0388B752C}" destId="{A7254C9D-58C5-BA4F-BAD8-C227806B755A}" srcOrd="1" destOrd="0" presId="urn:microsoft.com/office/officeart/2005/8/layout/process1"/>
    <dgm:cxn modelId="{DF2C3FCD-A672-D74A-B8E1-87DE6A2A2C1B}" type="presParOf" srcId="{A7254C9D-58C5-BA4F-BAD8-C227806B755A}" destId="{7968128B-F201-7840-9462-733F5B176F1E}" srcOrd="0" destOrd="0" presId="urn:microsoft.com/office/officeart/2005/8/layout/process1"/>
    <dgm:cxn modelId="{373B317F-28E7-6C41-809B-47AE0B582E16}" type="presParOf" srcId="{8E23D481-D045-AF43-8EEF-F8E0388B752C}" destId="{651E5C25-0050-BC4F-921D-2C137FE792A8}" srcOrd="2" destOrd="0" presId="urn:microsoft.com/office/officeart/2005/8/layout/process1"/>
    <dgm:cxn modelId="{8872C386-061B-524F-81CA-DD2D30E4F529}" type="presParOf" srcId="{8E23D481-D045-AF43-8EEF-F8E0388B752C}" destId="{EC52D93A-7594-E249-9643-05EFFF366ADC}" srcOrd="3" destOrd="0" presId="urn:microsoft.com/office/officeart/2005/8/layout/process1"/>
    <dgm:cxn modelId="{C3FC5DE8-BB62-4349-B5A6-622AEDF8D3D3}" type="presParOf" srcId="{EC52D93A-7594-E249-9643-05EFFF366ADC}" destId="{663F1B74-AEBB-8244-BB34-1EAF2CC1C934}" srcOrd="0" destOrd="0" presId="urn:microsoft.com/office/officeart/2005/8/layout/process1"/>
    <dgm:cxn modelId="{7E675F8B-D176-6244-8CF1-9BA572080E06}" type="presParOf" srcId="{8E23D481-D045-AF43-8EEF-F8E0388B752C}" destId="{9726FCF4-DA2F-BA49-9B27-7517590A9983}" srcOrd="4" destOrd="0" presId="urn:microsoft.com/office/officeart/2005/8/layout/process1"/>
    <dgm:cxn modelId="{85039446-BD4F-9744-8476-22DD20375722}" type="presParOf" srcId="{8E23D481-D045-AF43-8EEF-F8E0388B752C}" destId="{5CA104BA-AD4D-8248-862F-156B928B6F39}" srcOrd="5" destOrd="0" presId="urn:microsoft.com/office/officeart/2005/8/layout/process1"/>
    <dgm:cxn modelId="{F860781D-63D6-964A-AE1F-38E6EABAFD23}" type="presParOf" srcId="{5CA104BA-AD4D-8248-862F-156B928B6F39}" destId="{7F663E53-1538-ED47-980D-ED06F92C22B2}" srcOrd="0" destOrd="0" presId="urn:microsoft.com/office/officeart/2005/8/layout/process1"/>
    <dgm:cxn modelId="{C76F1C50-B281-664D-96A0-36B8152967C0}" type="presParOf" srcId="{8E23D481-D045-AF43-8EEF-F8E0388B752C}" destId="{E3E22696-4C79-7A49-B95A-9EC466D9F851}" srcOrd="6" destOrd="0" presId="urn:microsoft.com/office/officeart/2005/8/layout/process1"/>
    <dgm:cxn modelId="{F79AA2ED-EEDD-0D4C-AEAF-5C871CA21E58}" type="presParOf" srcId="{8E23D481-D045-AF43-8EEF-F8E0388B752C}" destId="{E4CE38EA-196C-1540-BCD5-30B30C1A0CAE}" srcOrd="7" destOrd="0" presId="urn:microsoft.com/office/officeart/2005/8/layout/process1"/>
    <dgm:cxn modelId="{627DE852-781F-B741-B7BB-6C3B3F3859D4}" type="presParOf" srcId="{E4CE38EA-196C-1540-BCD5-30B30C1A0CAE}" destId="{3B4ED86F-9DB1-B148-AC14-1DCDC1F320E7}" srcOrd="0" destOrd="0" presId="urn:microsoft.com/office/officeart/2005/8/layout/process1"/>
    <dgm:cxn modelId="{3ACCD182-1A95-F74A-932B-06EB88B1D496}" type="presParOf" srcId="{8E23D481-D045-AF43-8EEF-F8E0388B752C}" destId="{83D8EE8D-41A1-5D4F-8AD3-DD792BDE5D11}" srcOrd="8" destOrd="0" presId="urn:microsoft.com/office/officeart/2005/8/layout/process1"/>
    <dgm:cxn modelId="{38E07365-C40E-944D-A797-EAEE5F9012D7}" type="presParOf" srcId="{8E23D481-D045-AF43-8EEF-F8E0388B752C}" destId="{75DE64D8-928F-C644-A5F0-BBA2873C90EB}" srcOrd="9" destOrd="0" presId="urn:microsoft.com/office/officeart/2005/8/layout/process1"/>
    <dgm:cxn modelId="{2C94191D-9C55-1C46-A07A-6AC244AAAC3A}" type="presParOf" srcId="{75DE64D8-928F-C644-A5F0-BBA2873C90EB}" destId="{3CBF8D55-51E1-A546-B9F4-5BD418310077}" srcOrd="0" destOrd="0" presId="urn:microsoft.com/office/officeart/2005/8/layout/process1"/>
    <dgm:cxn modelId="{9003ECB6-8C50-6441-B8E2-11A5E1C5E707}" type="presParOf" srcId="{8E23D481-D045-AF43-8EEF-F8E0388B752C}" destId="{B8078ED9-CE92-CD48-BFE1-CE54E5BB538C}" srcOrd="10" destOrd="0" presId="urn:microsoft.com/office/officeart/2005/8/layout/process1"/>
    <dgm:cxn modelId="{7F8390A2-BFEF-9C4C-8FB2-4F6AB1223CDA}" type="presParOf" srcId="{8E23D481-D045-AF43-8EEF-F8E0388B752C}" destId="{9F7180CE-D244-2546-9FAC-3762AD572791}" srcOrd="11" destOrd="0" presId="urn:microsoft.com/office/officeart/2005/8/layout/process1"/>
    <dgm:cxn modelId="{C44ABC07-9131-8B44-98B1-B539AAF7F1A2}" type="presParOf" srcId="{9F7180CE-D244-2546-9FAC-3762AD572791}" destId="{D6F6E0BD-43A9-FB4F-9A40-88CFCE00EF1E}" srcOrd="0" destOrd="0" presId="urn:microsoft.com/office/officeart/2005/8/layout/process1"/>
    <dgm:cxn modelId="{D0FA1C9B-EA4E-8E40-A605-AB28D6DC7573}" type="presParOf" srcId="{8E23D481-D045-AF43-8EEF-F8E0388B752C}" destId="{9494E8DA-2233-DF4C-BC20-414E1ED9E21C}" srcOrd="12" destOrd="0" presId="urn:microsoft.com/office/officeart/2005/8/layout/process1"/>
    <dgm:cxn modelId="{FA5A84E7-B8DD-0A4C-A29F-C0E3EC6DAEF3}" type="presParOf" srcId="{8E23D481-D045-AF43-8EEF-F8E0388B752C}" destId="{8F7127E7-83E0-004F-ADA6-DBD5CEBD65FA}" srcOrd="13" destOrd="0" presId="urn:microsoft.com/office/officeart/2005/8/layout/process1"/>
    <dgm:cxn modelId="{CF3E159C-E9F3-C046-814C-E06FD608D1A5}" type="presParOf" srcId="{8F7127E7-83E0-004F-ADA6-DBD5CEBD65FA}" destId="{1DB0DD8E-6341-C04C-B792-6C3A91B7A2B1}" srcOrd="0" destOrd="0" presId="urn:microsoft.com/office/officeart/2005/8/layout/process1"/>
    <dgm:cxn modelId="{5FB584C9-C21D-B842-AE48-B5693B493F3B}" type="presParOf" srcId="{8E23D481-D045-AF43-8EEF-F8E0388B752C}" destId="{E864AA9A-6704-224D-B285-8AA5A7891CF6}" srcOrd="14" destOrd="0" presId="urn:microsoft.com/office/officeart/2005/8/layout/process1"/>
    <dgm:cxn modelId="{A05C47E6-111A-7944-84B6-88511D5BDF0F}" type="presParOf" srcId="{8E23D481-D045-AF43-8EEF-F8E0388B752C}" destId="{879B8013-2A79-A848-B0AB-4431AB34A4AE}" srcOrd="15" destOrd="0" presId="urn:microsoft.com/office/officeart/2005/8/layout/process1"/>
    <dgm:cxn modelId="{1E064A99-9A54-F242-A487-11296B95C6B6}" type="presParOf" srcId="{879B8013-2A79-A848-B0AB-4431AB34A4AE}" destId="{795383A6-0A71-2042-9AB6-15CA52DA790C}" srcOrd="0" destOrd="0" presId="urn:microsoft.com/office/officeart/2005/8/layout/process1"/>
    <dgm:cxn modelId="{B12738C3-BA4B-2B42-BC23-BAE1EB9FFEB0}"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BC12AFEA-EEAC-CF41-AB44-34059BA0602C}" type="presOf" srcId="{2A3A2143-5313-3C41-A36D-77AD0D18E3BE}" destId="{7968128B-F201-7840-9462-733F5B176F1E}" srcOrd="1"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7E15A4DE-18D0-FE47-8665-09CEDDF12EBE}" srcId="{1483F97A-F9B7-E94B-9247-436FAD9AA7E8}" destId="{1D3D0272-45C4-8448-87D8-52BF7721E76F}" srcOrd="0" destOrd="0" parTransId="{0AD61BF3-2265-4443-9DFB-F00EB193D367}" sibTransId="{BEF644FA-2FC3-0540-84DC-28491EB6A206}"/>
    <dgm:cxn modelId="{D3D5CEAF-442C-3645-BD9D-605434889A8E}" type="presOf" srcId="{B019CA8B-1653-7441-8C1F-EEE089C2A55D}" destId="{01D5BD1C-4ACE-9746-A711-C90A2874784E}" srcOrd="0" destOrd="0" presId="urn:microsoft.com/office/officeart/2005/8/layout/process1"/>
    <dgm:cxn modelId="{FDF1C4A7-E5B8-FF45-BBB5-722C1B411F9F}" type="presOf" srcId="{3592288B-8CB7-3B49-9726-E8E594CB389A}" destId="{D34D1CD6-4B11-8B4E-A29C-6EF0167B8C28}"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4485B632-2EEE-8F40-B3A7-64843565FB97}" type="presOf" srcId="{AD5F278B-145C-964E-996C-9667AFE22AAA}" destId="{5CA104BA-AD4D-8248-862F-156B928B6F39}" srcOrd="0" destOrd="0" presId="urn:microsoft.com/office/officeart/2005/8/layout/process1"/>
    <dgm:cxn modelId="{E7947EF0-1B27-2842-83E3-4244C9D9AB3B}" type="presOf" srcId="{2F1BCC4D-1F27-B649-9FA5-C302A4D3F687}" destId="{9726FCF4-DA2F-BA49-9B27-7517590A9983}"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D0CAACC1-C10F-714F-8C8E-D362F8109144}" type="presOf" srcId="{AD5F278B-145C-964E-996C-9667AFE22AAA}" destId="{7F663E53-1538-ED47-980D-ED06F92C22B2}" srcOrd="1" destOrd="0" presId="urn:microsoft.com/office/officeart/2005/8/layout/process1"/>
    <dgm:cxn modelId="{2B22BA06-7E66-8F46-A2AA-5D08754BD494}" type="presOf" srcId="{FCC9A1CB-CEF2-F747-8ACC-D3DFDC21D35D}" destId="{7222E898-4DB3-074A-A699-0EEB554681F5}" srcOrd="1" destOrd="0" presId="urn:microsoft.com/office/officeart/2005/8/layout/process1"/>
    <dgm:cxn modelId="{41C8565D-9A97-C149-B6A3-9124B69015CC}" type="presOf" srcId="{DE481254-B76B-764A-A9C8-C15D0EF3B7D5}" destId="{C4ED4C8D-AD63-7449-A524-3AC0BC0CD2B6}" srcOrd="0" destOrd="0" presId="urn:microsoft.com/office/officeart/2005/8/layout/process1"/>
    <dgm:cxn modelId="{D42139A0-520E-A14D-A238-56407DF39FAA}" type="presOf" srcId="{A82A3AC9-BE4C-1F4E-A1C0-92D25216C62C}" destId="{917808F9-F647-E247-81C7-91771C47568F}" srcOrd="1" destOrd="0" presId="urn:microsoft.com/office/officeart/2005/8/layout/process1"/>
    <dgm:cxn modelId="{D36877A7-1596-4042-82B9-6C8F5BE8D2F9}" type="presOf" srcId="{A82A3AC9-BE4C-1F4E-A1C0-92D25216C62C}" destId="{A6902931-5945-3A44-97B9-32CF4CCB18C0}" srcOrd="0" destOrd="0" presId="urn:microsoft.com/office/officeart/2005/8/layout/process1"/>
    <dgm:cxn modelId="{8BECF7DF-1BC0-234C-A2C8-A7866CA278F1}" type="presOf" srcId="{BEF644FA-2FC3-0540-84DC-28491EB6A206}" destId="{EC52D93A-7594-E249-9643-05EFFF366ADC}" srcOrd="0" destOrd="0" presId="urn:microsoft.com/office/officeart/2005/8/layout/process1"/>
    <dgm:cxn modelId="{EADDD2C5-5499-C84B-A101-4931E588C261}" type="presOf" srcId="{1D3D0272-45C4-8448-87D8-52BF7721E76F}" destId="{651E5C25-0050-BC4F-921D-2C137FE792A8}" srcOrd="0" destOrd="0" presId="urn:microsoft.com/office/officeart/2005/8/layout/process1"/>
    <dgm:cxn modelId="{A20CD19A-FB2E-4848-9631-B3533389A1FE}" type="presOf" srcId="{D44C53D6-26C7-0248-A6D6-DFBE71D44E50}" destId="{2539EAEE-9AA3-8A49-99F4-6A39E854F981}" srcOrd="0" destOrd="0" presId="urn:microsoft.com/office/officeart/2005/8/layout/process1"/>
    <dgm:cxn modelId="{37AFEA9F-FEB2-4A40-B739-3FC7F4B17905}" type="presOf" srcId="{2A3A2143-5313-3C41-A36D-77AD0D18E3BE}" destId="{A7254C9D-58C5-BA4F-BAD8-C227806B755A}" srcOrd="0" destOrd="0" presId="urn:microsoft.com/office/officeart/2005/8/layout/process1"/>
    <dgm:cxn modelId="{2E7BBF7B-259F-174C-A90B-C29DA85B316B}" type="presOf" srcId="{1483F97A-F9B7-E94B-9247-436FAD9AA7E8}" destId="{8E23D481-D045-AF43-8EEF-F8E0388B752C}"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5D638968-2A82-1F48-888C-3BB064F78530}" type="presOf" srcId="{BEF644FA-2FC3-0540-84DC-28491EB6A206}" destId="{663F1B74-AEBB-8244-BB34-1EAF2CC1C934}" srcOrd="1" destOrd="0" presId="urn:microsoft.com/office/officeart/2005/8/layout/process1"/>
    <dgm:cxn modelId="{D92F6AA8-980B-BD40-BDFE-73A8867871FE}" type="presOf" srcId="{FCC9A1CB-CEF2-F747-8ACC-D3DFDC21D35D}" destId="{318AA7A9-B66F-8748-A6E7-F1BCD86273A5}" srcOrd="0" destOrd="0" presId="urn:microsoft.com/office/officeart/2005/8/layout/process1"/>
    <dgm:cxn modelId="{55AD623E-F0FE-B349-ABFD-99B3021B57A4}" type="presParOf" srcId="{8E23D481-D045-AF43-8EEF-F8E0388B752C}" destId="{651E5C25-0050-BC4F-921D-2C137FE792A8}" srcOrd="0" destOrd="0" presId="urn:microsoft.com/office/officeart/2005/8/layout/process1"/>
    <dgm:cxn modelId="{336AEB1E-986B-DB4D-AE62-5223CF7DA82E}" type="presParOf" srcId="{8E23D481-D045-AF43-8EEF-F8E0388B752C}" destId="{EC52D93A-7594-E249-9643-05EFFF366ADC}" srcOrd="1" destOrd="0" presId="urn:microsoft.com/office/officeart/2005/8/layout/process1"/>
    <dgm:cxn modelId="{B48B7DEB-88EF-3247-84C3-65A53BD2678F}" type="presParOf" srcId="{EC52D93A-7594-E249-9643-05EFFF366ADC}" destId="{663F1B74-AEBB-8244-BB34-1EAF2CC1C934}" srcOrd="0" destOrd="0" presId="urn:microsoft.com/office/officeart/2005/8/layout/process1"/>
    <dgm:cxn modelId="{C3F4366C-5266-8F4D-8E80-97CD1E6F9E80}" type="presParOf" srcId="{8E23D481-D045-AF43-8EEF-F8E0388B752C}" destId="{01D5BD1C-4ACE-9746-A711-C90A2874784E}" srcOrd="2" destOrd="0" presId="urn:microsoft.com/office/officeart/2005/8/layout/process1"/>
    <dgm:cxn modelId="{7E1FEC63-64C2-D041-8B74-847101105D11}" type="presParOf" srcId="{8E23D481-D045-AF43-8EEF-F8E0388B752C}" destId="{A6902931-5945-3A44-97B9-32CF4CCB18C0}" srcOrd="3" destOrd="0" presId="urn:microsoft.com/office/officeart/2005/8/layout/process1"/>
    <dgm:cxn modelId="{3033D310-3310-5946-81E0-A949CD164167}" type="presParOf" srcId="{A6902931-5945-3A44-97B9-32CF4CCB18C0}" destId="{917808F9-F647-E247-81C7-91771C47568F}" srcOrd="0" destOrd="0" presId="urn:microsoft.com/office/officeart/2005/8/layout/process1"/>
    <dgm:cxn modelId="{16048754-5F71-084F-A6A1-68706AD3F418}" type="presParOf" srcId="{8E23D481-D045-AF43-8EEF-F8E0388B752C}" destId="{2539EAEE-9AA3-8A49-99F4-6A39E854F981}" srcOrd="4" destOrd="0" presId="urn:microsoft.com/office/officeart/2005/8/layout/process1"/>
    <dgm:cxn modelId="{05524941-2A2C-2A4F-A696-887DF20971F7}" type="presParOf" srcId="{8E23D481-D045-AF43-8EEF-F8E0388B752C}" destId="{A7254C9D-58C5-BA4F-BAD8-C227806B755A}" srcOrd="5" destOrd="0" presId="urn:microsoft.com/office/officeart/2005/8/layout/process1"/>
    <dgm:cxn modelId="{12E77493-91A4-A84B-8CBA-C7F5D470B185}" type="presParOf" srcId="{A7254C9D-58C5-BA4F-BAD8-C227806B755A}" destId="{7968128B-F201-7840-9462-733F5B176F1E}" srcOrd="0" destOrd="0" presId="urn:microsoft.com/office/officeart/2005/8/layout/process1"/>
    <dgm:cxn modelId="{B4DE5486-AF85-9D4A-82A4-DAF50B25D3A4}" type="presParOf" srcId="{8E23D481-D045-AF43-8EEF-F8E0388B752C}" destId="{D34D1CD6-4B11-8B4E-A29C-6EF0167B8C28}" srcOrd="6" destOrd="0" presId="urn:microsoft.com/office/officeart/2005/8/layout/process1"/>
    <dgm:cxn modelId="{628FA28F-477A-C445-93D1-997ECD674AA6}" type="presParOf" srcId="{8E23D481-D045-AF43-8EEF-F8E0388B752C}" destId="{318AA7A9-B66F-8748-A6E7-F1BCD86273A5}" srcOrd="7" destOrd="0" presId="urn:microsoft.com/office/officeart/2005/8/layout/process1"/>
    <dgm:cxn modelId="{2A73BC57-DBB4-6E4D-8AD1-3215B2A6C079}" type="presParOf" srcId="{318AA7A9-B66F-8748-A6E7-F1BCD86273A5}" destId="{7222E898-4DB3-074A-A699-0EEB554681F5}" srcOrd="0" destOrd="0" presId="urn:microsoft.com/office/officeart/2005/8/layout/process1"/>
    <dgm:cxn modelId="{B7ADDD80-A0DA-A94C-BCC9-3347CE09FB8B}" type="presParOf" srcId="{8E23D481-D045-AF43-8EEF-F8E0388B752C}" destId="{9726FCF4-DA2F-BA49-9B27-7517590A9983}" srcOrd="8" destOrd="0" presId="urn:microsoft.com/office/officeart/2005/8/layout/process1"/>
    <dgm:cxn modelId="{EA95B8EF-9C7E-EA4C-87C3-435BCD675FBE}" type="presParOf" srcId="{8E23D481-D045-AF43-8EEF-F8E0388B752C}" destId="{5CA104BA-AD4D-8248-862F-156B928B6F39}" srcOrd="9" destOrd="0" presId="urn:microsoft.com/office/officeart/2005/8/layout/process1"/>
    <dgm:cxn modelId="{3B92A4A9-B08A-4D41-B30B-AC648794950D}" type="presParOf" srcId="{5CA104BA-AD4D-8248-862F-156B928B6F39}" destId="{7F663E53-1538-ED47-980D-ED06F92C22B2}" srcOrd="0" destOrd="0" presId="urn:microsoft.com/office/officeart/2005/8/layout/process1"/>
    <dgm:cxn modelId="{D430947D-F1D7-8245-8673-7902EE484193}"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07051B97-6741-CC43-8C59-345E269C7CF8}" type="presOf" srcId="{BEF644FA-2FC3-0540-84DC-28491EB6A206}" destId="{663F1B74-AEBB-8244-BB34-1EAF2CC1C934}" srcOrd="1" destOrd="0" presId="urn:microsoft.com/office/officeart/2005/8/layout/process1"/>
    <dgm:cxn modelId="{D872CF80-9F37-EF4F-B30F-BF5CF3F83EBC}" type="presOf" srcId="{AD5F278B-145C-964E-996C-9667AFE22AAA}" destId="{5CA104BA-AD4D-8248-862F-156B928B6F39}" srcOrd="0" destOrd="0" presId="urn:microsoft.com/office/officeart/2005/8/layout/process1"/>
    <dgm:cxn modelId="{101B85CE-14EB-3249-AA1C-9F8B260784AA}" type="presOf" srcId="{A82A3AC9-BE4C-1F4E-A1C0-92D25216C62C}" destId="{917808F9-F647-E247-81C7-91771C47568F}" srcOrd="1"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8FC5CA3D-F51E-9A40-B71C-AE9E1ACA934D}" type="presOf" srcId="{2A3A2143-5313-3C41-A36D-77AD0D18E3BE}" destId="{A7254C9D-58C5-BA4F-BAD8-C227806B755A}" srcOrd="0" destOrd="0" presId="urn:microsoft.com/office/officeart/2005/8/layout/process1"/>
    <dgm:cxn modelId="{3FE5A077-F420-114B-BD33-B547D53591C7}" type="presOf" srcId="{AD5F278B-145C-964E-996C-9667AFE22AAA}" destId="{7F663E53-1538-ED47-980D-ED06F92C22B2}" srcOrd="1"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F711C1A6-59B2-F247-AAF0-429E4E77F34D}" type="presOf" srcId="{3592288B-8CB7-3B49-9726-E8E594CB389A}" destId="{D34D1CD6-4B11-8B4E-A29C-6EF0167B8C28}" srcOrd="0" destOrd="0" presId="urn:microsoft.com/office/officeart/2005/8/layout/process1"/>
    <dgm:cxn modelId="{53C90CDC-B000-C446-9892-F8D5FB273D90}" type="presOf" srcId="{B019CA8B-1653-7441-8C1F-EEE089C2A55D}" destId="{01D5BD1C-4ACE-9746-A711-C90A2874784E}" srcOrd="0" destOrd="0" presId="urn:microsoft.com/office/officeart/2005/8/layout/process1"/>
    <dgm:cxn modelId="{2122AD6C-58A4-A146-9A15-9781F77D8E10}" type="presOf" srcId="{D44C53D6-26C7-0248-A6D6-DFBE71D44E50}" destId="{2539EAEE-9AA3-8A49-99F4-6A39E854F981}" srcOrd="0" destOrd="0" presId="urn:microsoft.com/office/officeart/2005/8/layout/process1"/>
    <dgm:cxn modelId="{8041DDA9-F3A2-DD4D-8021-034627E7B449}" type="presOf" srcId="{1D3D0272-45C4-8448-87D8-52BF7721E76F}" destId="{651E5C25-0050-BC4F-921D-2C137FE792A8}" srcOrd="0" destOrd="0" presId="urn:microsoft.com/office/officeart/2005/8/layout/process1"/>
    <dgm:cxn modelId="{27887EDD-67F0-2B4F-9F9F-9BE81A2268F4}" type="presOf" srcId="{A82A3AC9-BE4C-1F4E-A1C0-92D25216C62C}" destId="{A6902931-5945-3A44-97B9-32CF4CCB18C0}" srcOrd="0" destOrd="0" presId="urn:microsoft.com/office/officeart/2005/8/layout/process1"/>
    <dgm:cxn modelId="{B5005CCE-45F8-124C-A603-19A8BAB82DCE}" type="presOf" srcId="{FCC9A1CB-CEF2-F747-8ACC-D3DFDC21D35D}" destId="{7222E898-4DB3-074A-A699-0EEB554681F5}" srcOrd="1" destOrd="0" presId="urn:microsoft.com/office/officeart/2005/8/layout/process1"/>
    <dgm:cxn modelId="{9164C28E-00F4-E843-B298-98A4BF826562}" type="presOf" srcId="{FCC9A1CB-CEF2-F747-8ACC-D3DFDC21D35D}" destId="{318AA7A9-B66F-8748-A6E7-F1BCD86273A5}"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10552B92-D29A-0D46-AAC3-6B14FC5351E4}" type="presOf" srcId="{DE481254-B76B-764A-A9C8-C15D0EF3B7D5}" destId="{C4ED4C8D-AD63-7449-A524-3AC0BC0CD2B6}"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7E15A4DE-18D0-FE47-8665-09CEDDF12EBE}" srcId="{1483F97A-F9B7-E94B-9247-436FAD9AA7E8}" destId="{1D3D0272-45C4-8448-87D8-52BF7721E76F}" srcOrd="0" destOrd="0" parTransId="{0AD61BF3-2265-4443-9DFB-F00EB193D367}" sibTransId="{BEF644FA-2FC3-0540-84DC-28491EB6A206}"/>
    <dgm:cxn modelId="{A9BAE6CC-19B6-3143-B779-55B774C35FFB}" type="presOf" srcId="{2A3A2143-5313-3C41-A36D-77AD0D18E3BE}" destId="{7968128B-F201-7840-9462-733F5B176F1E}" srcOrd="1" destOrd="0" presId="urn:microsoft.com/office/officeart/2005/8/layout/process1"/>
    <dgm:cxn modelId="{758CB91F-88EC-9149-9707-6FBD7EFABFFF}" type="presOf" srcId="{1483F97A-F9B7-E94B-9247-436FAD9AA7E8}" destId="{8E23D481-D045-AF43-8EEF-F8E0388B752C}" srcOrd="0" destOrd="0" presId="urn:microsoft.com/office/officeart/2005/8/layout/process1"/>
    <dgm:cxn modelId="{832FB3B7-042B-4D49-B4C2-F74B8D401FCF}" type="presOf" srcId="{BEF644FA-2FC3-0540-84DC-28491EB6A206}" destId="{EC52D93A-7594-E249-9643-05EFFF366ADC}" srcOrd="0" destOrd="0" presId="urn:microsoft.com/office/officeart/2005/8/layout/process1"/>
    <dgm:cxn modelId="{0772B5D9-465C-C643-A274-383EACD0D09C}" type="presOf" srcId="{2F1BCC4D-1F27-B649-9FA5-C302A4D3F687}" destId="{9726FCF4-DA2F-BA49-9B27-7517590A9983}"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4D13F0D2-B311-6545-98FB-6C5C16798BB9}" type="presParOf" srcId="{8E23D481-D045-AF43-8EEF-F8E0388B752C}" destId="{651E5C25-0050-BC4F-921D-2C137FE792A8}" srcOrd="0" destOrd="0" presId="urn:microsoft.com/office/officeart/2005/8/layout/process1"/>
    <dgm:cxn modelId="{8855D38D-CC08-B940-A05D-CF8840F448C9}" type="presParOf" srcId="{8E23D481-D045-AF43-8EEF-F8E0388B752C}" destId="{EC52D93A-7594-E249-9643-05EFFF366ADC}" srcOrd="1" destOrd="0" presId="urn:microsoft.com/office/officeart/2005/8/layout/process1"/>
    <dgm:cxn modelId="{0A8D19CA-941D-1043-838B-12FEC9BADB6D}" type="presParOf" srcId="{EC52D93A-7594-E249-9643-05EFFF366ADC}" destId="{663F1B74-AEBB-8244-BB34-1EAF2CC1C934}" srcOrd="0" destOrd="0" presId="urn:microsoft.com/office/officeart/2005/8/layout/process1"/>
    <dgm:cxn modelId="{E06CC23C-5D18-6146-AA5D-492C3C496B08}" type="presParOf" srcId="{8E23D481-D045-AF43-8EEF-F8E0388B752C}" destId="{01D5BD1C-4ACE-9746-A711-C90A2874784E}" srcOrd="2" destOrd="0" presId="urn:microsoft.com/office/officeart/2005/8/layout/process1"/>
    <dgm:cxn modelId="{062AD8F1-4E69-4F4C-A777-C9CA46E7EB7F}" type="presParOf" srcId="{8E23D481-D045-AF43-8EEF-F8E0388B752C}" destId="{A6902931-5945-3A44-97B9-32CF4CCB18C0}" srcOrd="3" destOrd="0" presId="urn:microsoft.com/office/officeart/2005/8/layout/process1"/>
    <dgm:cxn modelId="{BC59C411-51DD-EC4A-AC9F-C1BA881584E7}" type="presParOf" srcId="{A6902931-5945-3A44-97B9-32CF4CCB18C0}" destId="{917808F9-F647-E247-81C7-91771C47568F}" srcOrd="0" destOrd="0" presId="urn:microsoft.com/office/officeart/2005/8/layout/process1"/>
    <dgm:cxn modelId="{0FD13DF2-A852-D445-B127-C95160113E37}" type="presParOf" srcId="{8E23D481-D045-AF43-8EEF-F8E0388B752C}" destId="{2539EAEE-9AA3-8A49-99F4-6A39E854F981}" srcOrd="4" destOrd="0" presId="urn:microsoft.com/office/officeart/2005/8/layout/process1"/>
    <dgm:cxn modelId="{47505FAC-8804-D844-83BA-25DBEDF6BF82}" type="presParOf" srcId="{8E23D481-D045-AF43-8EEF-F8E0388B752C}" destId="{A7254C9D-58C5-BA4F-BAD8-C227806B755A}" srcOrd="5" destOrd="0" presId="urn:microsoft.com/office/officeart/2005/8/layout/process1"/>
    <dgm:cxn modelId="{1AD72F75-40C6-E341-A668-077ED5B38A55}" type="presParOf" srcId="{A7254C9D-58C5-BA4F-BAD8-C227806B755A}" destId="{7968128B-F201-7840-9462-733F5B176F1E}" srcOrd="0" destOrd="0" presId="urn:microsoft.com/office/officeart/2005/8/layout/process1"/>
    <dgm:cxn modelId="{71DD555D-7276-284C-A614-B9CAB9F49F1C}" type="presParOf" srcId="{8E23D481-D045-AF43-8EEF-F8E0388B752C}" destId="{D34D1CD6-4B11-8B4E-A29C-6EF0167B8C28}" srcOrd="6" destOrd="0" presId="urn:microsoft.com/office/officeart/2005/8/layout/process1"/>
    <dgm:cxn modelId="{B5B4204C-EA53-3B49-84AB-8E46F221B02A}" type="presParOf" srcId="{8E23D481-D045-AF43-8EEF-F8E0388B752C}" destId="{318AA7A9-B66F-8748-A6E7-F1BCD86273A5}" srcOrd="7" destOrd="0" presId="urn:microsoft.com/office/officeart/2005/8/layout/process1"/>
    <dgm:cxn modelId="{7A722DAE-0983-CE49-8F8D-6C23E8267827}" type="presParOf" srcId="{318AA7A9-B66F-8748-A6E7-F1BCD86273A5}" destId="{7222E898-4DB3-074A-A699-0EEB554681F5}" srcOrd="0" destOrd="0" presId="urn:microsoft.com/office/officeart/2005/8/layout/process1"/>
    <dgm:cxn modelId="{0B5D35AC-C831-8A48-9810-789D592A5DB9}" type="presParOf" srcId="{8E23D481-D045-AF43-8EEF-F8E0388B752C}" destId="{9726FCF4-DA2F-BA49-9B27-7517590A9983}" srcOrd="8" destOrd="0" presId="urn:microsoft.com/office/officeart/2005/8/layout/process1"/>
    <dgm:cxn modelId="{F0C81FDE-9F26-4243-A568-4B110BD61C41}" type="presParOf" srcId="{8E23D481-D045-AF43-8EEF-F8E0388B752C}" destId="{5CA104BA-AD4D-8248-862F-156B928B6F39}" srcOrd="9" destOrd="0" presId="urn:microsoft.com/office/officeart/2005/8/layout/process1"/>
    <dgm:cxn modelId="{3735F7EB-B9E6-D74A-AD2E-CD0E48F57241}" type="presParOf" srcId="{5CA104BA-AD4D-8248-862F-156B928B6F39}" destId="{7F663E53-1538-ED47-980D-ED06F92C22B2}" srcOrd="0" destOrd="0" presId="urn:microsoft.com/office/officeart/2005/8/layout/process1"/>
    <dgm:cxn modelId="{E2B11F99-618F-EF4D-B07C-9C4C0A3AC174}"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5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C1037DF9-57B8-454E-8F76-6E1F704499E4}" srcId="{1483F97A-F9B7-E94B-9247-436FAD9AA7E8}" destId="{5BCA461D-959C-964C-B6F6-F3EAF79E7186}" srcOrd="8" destOrd="0" parTransId="{384F2522-1764-0C41-BFC6-7B139404191E}" sibTransId="{74CEE79F-1687-6940-88F8-21BD0DE698EC}"/>
    <dgm:cxn modelId="{171D7B6B-8638-9348-B5D4-5E53AAD12D24}" type="presOf" srcId="{CE70571E-ED1F-904F-9C52-3E042381D18A}" destId="{1DB0DD8E-6341-C04C-B792-6C3A91B7A2B1}" srcOrd="1" destOrd="0" presId="urn:microsoft.com/office/officeart/2005/8/layout/process1"/>
    <dgm:cxn modelId="{B3A74D96-EC54-B247-9E8D-16085EF340FD}" type="presOf" srcId="{2A3A2143-5313-3C41-A36D-77AD0D18E3BE}" destId="{A7254C9D-58C5-BA4F-BAD8-C227806B755A}" srcOrd="0"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7C6B0253-E890-EC46-9AE8-979314D0E3C7}" type="presOf" srcId="{BBF2C91E-5134-284D-A50C-947073E40A75}" destId="{3CBF8D55-51E1-A546-B9F4-5BD418310077}" srcOrd="1" destOrd="0" presId="urn:microsoft.com/office/officeart/2005/8/layout/process1"/>
    <dgm:cxn modelId="{5054C500-B51D-EB46-96C3-C94FA5196A1D}" type="presOf" srcId="{2F1BCC4D-1F27-B649-9FA5-C302A4D3F687}" destId="{9726FCF4-DA2F-BA49-9B27-7517590A9983}" srcOrd="0"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7E15A4DE-18D0-FE47-8665-09CEDDF12EBE}" srcId="{1483F97A-F9B7-E94B-9247-436FAD9AA7E8}" destId="{1D3D0272-45C4-8448-87D8-52BF7721E76F}" srcOrd="1" destOrd="0" parTransId="{0AD61BF3-2265-4443-9DFB-F00EB193D367}" sibTransId="{BEF644FA-2FC3-0540-84DC-28491EB6A206}"/>
    <dgm:cxn modelId="{2CA638F2-2624-EE48-821C-B96237271BA1}" type="presOf" srcId="{CE70571E-ED1F-904F-9C52-3E042381D18A}" destId="{8F7127E7-83E0-004F-ADA6-DBD5CEBD65FA}" srcOrd="0" destOrd="0" presId="urn:microsoft.com/office/officeart/2005/8/layout/process1"/>
    <dgm:cxn modelId="{15BF3D52-D888-5440-9E3E-87302532EA52}" type="presOf" srcId="{BEF644FA-2FC3-0540-84DC-28491EB6A206}" destId="{EC52D93A-7594-E249-9643-05EFFF366ADC}" srcOrd="0"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15342B8D-5392-6141-8BF0-CA5148A57864}" type="presOf" srcId="{97696C7A-FE83-094E-B031-B3624FA9810D}" destId="{E864AA9A-6704-224D-B285-8AA5A7891CF6}" srcOrd="0" destOrd="0" presId="urn:microsoft.com/office/officeart/2005/8/layout/process1"/>
    <dgm:cxn modelId="{ED408261-95A3-984D-A72A-5B5F7F16A7E6}" type="presOf" srcId="{1D3D0272-45C4-8448-87D8-52BF7721E76F}" destId="{651E5C25-0050-BC4F-921D-2C137FE792A8}" srcOrd="0" destOrd="0" presId="urn:microsoft.com/office/officeart/2005/8/layout/process1"/>
    <dgm:cxn modelId="{FA3E4081-DCBF-D54F-A819-DE17D097BD0A}" type="presOf" srcId="{1483F97A-F9B7-E94B-9247-436FAD9AA7E8}" destId="{8E23D481-D045-AF43-8EEF-F8E0388B752C}" srcOrd="0" destOrd="0" presId="urn:microsoft.com/office/officeart/2005/8/layout/process1"/>
    <dgm:cxn modelId="{BA307EE0-98CE-DA41-AD7C-D1BA33341F34}" type="presOf" srcId="{AD5F278B-145C-964E-996C-9667AFE22AAA}" destId="{7F663E53-1538-ED47-980D-ED06F92C22B2}" srcOrd="1" destOrd="0" presId="urn:microsoft.com/office/officeart/2005/8/layout/process1"/>
    <dgm:cxn modelId="{794925DC-245E-3B4A-93E6-CBCDC43E73AA}" type="presOf" srcId="{0AAE3A84-15B2-C54B-9647-1DB1B8E851B7}" destId="{E4CE38EA-196C-1540-BCD5-30B30C1A0CAE}" srcOrd="0" destOrd="0" presId="urn:microsoft.com/office/officeart/2005/8/layout/process1"/>
    <dgm:cxn modelId="{FAC3919B-5F01-9146-8130-E33C82700938}" type="presOf" srcId="{B15BBCD7-F34D-D54F-9EBA-00EF43257C87}" destId="{879B8013-2A79-A848-B0AB-4431AB34A4AE}" srcOrd="0"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9BFFFF35-356D-CF42-AEFF-E8AE66260C05}" type="presOf" srcId="{D42A32A1-2C79-CA47-B08A-5A7DC1E43F8F}" destId="{E3E22696-4C79-7A49-B95A-9EC466D9F851}" srcOrd="0" destOrd="0" presId="urn:microsoft.com/office/officeart/2005/8/layout/process1"/>
    <dgm:cxn modelId="{33861070-9710-3C40-9530-1F223BD8A072}" type="presOf" srcId="{BEF644FA-2FC3-0540-84DC-28491EB6A206}" destId="{663F1B74-AEBB-8244-BB34-1EAF2CC1C934}" srcOrd="1" destOrd="0" presId="urn:microsoft.com/office/officeart/2005/8/layout/process1"/>
    <dgm:cxn modelId="{3DCFCC24-65A9-2343-8E6F-3A529E1E5819}" type="presOf" srcId="{2A3A2143-5313-3C41-A36D-77AD0D18E3BE}" destId="{7968128B-F201-7840-9462-733F5B176F1E}" srcOrd="1" destOrd="0" presId="urn:microsoft.com/office/officeart/2005/8/layout/process1"/>
    <dgm:cxn modelId="{EBEE306D-010B-CF48-A954-B8120481CE85}" type="presOf" srcId="{B15BBCD7-F34D-D54F-9EBA-00EF43257C87}" destId="{795383A6-0A71-2042-9AB6-15CA52DA790C}" srcOrd="1" destOrd="0" presId="urn:microsoft.com/office/officeart/2005/8/layout/process1"/>
    <dgm:cxn modelId="{52CB3594-8255-704A-9041-1C6F3C1438EA}" type="presOf" srcId="{B7070582-726F-3641-802F-15FEFB946223}" destId="{83D8EE8D-41A1-5D4F-8AD3-DD792BDE5D11}" srcOrd="0" destOrd="0" presId="urn:microsoft.com/office/officeart/2005/8/layout/process1"/>
    <dgm:cxn modelId="{B95AB291-0FFF-7D43-94B1-9E6FF81D964E}" type="presOf" srcId="{CBBA9122-0FA1-5746-9D9C-6D02CFA2D90C}" destId="{D6F6E0BD-43A9-FB4F-9A40-88CFCE00EF1E}" srcOrd="1" destOrd="0" presId="urn:microsoft.com/office/officeart/2005/8/layout/process1"/>
    <dgm:cxn modelId="{83AABC36-CBBE-F54E-A097-F0799D57BCB4}" type="presOf" srcId="{BBF2C91E-5134-284D-A50C-947073E40A75}" destId="{75DE64D8-928F-C644-A5F0-BBA2873C90EB}" srcOrd="0"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F5D26B03-B0B5-A247-8B6C-86E2ADD96A03}" type="presOf" srcId="{045DCF92-8CAA-4A47-A03A-61C7DF64446E}" destId="{B8078ED9-CE92-CD48-BFE1-CE54E5BB538C}" srcOrd="0" destOrd="0" presId="urn:microsoft.com/office/officeart/2005/8/layout/process1"/>
    <dgm:cxn modelId="{19917A65-A5D1-4347-A843-D721BDDDF325}" srcId="{1483F97A-F9B7-E94B-9247-436FAD9AA7E8}" destId="{D44C53D6-26C7-0248-A6D6-DFBE71D44E50}" srcOrd="0" destOrd="0" parTransId="{251DBEDC-4D8A-1E4C-BE7C-E71975E8BA39}" sibTransId="{2A3A2143-5313-3C41-A36D-77AD0D18E3BE}"/>
    <dgm:cxn modelId="{3CF713D0-BBF4-A043-AEFC-8852DBE6A062}" type="presOf" srcId="{5BCA461D-959C-964C-B6F6-F3EAF79E7186}" destId="{D64BAC73-9E3A-9040-8601-E86800E6F3FB}" srcOrd="0" destOrd="0" presId="urn:microsoft.com/office/officeart/2005/8/layout/process1"/>
    <dgm:cxn modelId="{24E657DB-083C-AE47-BF3F-5ED61CB0B514}" type="presOf" srcId="{CBBA9122-0FA1-5746-9D9C-6D02CFA2D90C}" destId="{9F7180CE-D244-2546-9FAC-3762AD572791}" srcOrd="0" destOrd="0" presId="urn:microsoft.com/office/officeart/2005/8/layout/process1"/>
    <dgm:cxn modelId="{FD7EC4E3-31D3-4147-9DFF-41953D8BFAA7}" type="presOf" srcId="{97AC8833-3AC0-D343-9296-2E923BD2FC14}" destId="{9494E8DA-2233-DF4C-BC20-414E1ED9E21C}" srcOrd="0" destOrd="0" presId="urn:microsoft.com/office/officeart/2005/8/layout/process1"/>
    <dgm:cxn modelId="{2B21E533-402A-7E47-AAE3-9E9965441238}" type="presOf" srcId="{D44C53D6-26C7-0248-A6D6-DFBE71D44E50}" destId="{2539EAEE-9AA3-8A49-99F4-6A39E854F981}" srcOrd="0" destOrd="0" presId="urn:microsoft.com/office/officeart/2005/8/layout/process1"/>
    <dgm:cxn modelId="{6D915B2F-403F-C84F-9AE5-4445DA72A793}" type="presOf" srcId="{AD5F278B-145C-964E-996C-9667AFE22AAA}" destId="{5CA104BA-AD4D-8248-862F-156B928B6F39}" srcOrd="0" destOrd="0" presId="urn:microsoft.com/office/officeart/2005/8/layout/process1"/>
    <dgm:cxn modelId="{4C7726C8-9163-E04B-B51B-CFF37329AB3D}" type="presOf" srcId="{0AAE3A84-15B2-C54B-9647-1DB1B8E851B7}" destId="{3B4ED86F-9DB1-B148-AC14-1DCDC1F320E7}" srcOrd="1" destOrd="0" presId="urn:microsoft.com/office/officeart/2005/8/layout/process1"/>
    <dgm:cxn modelId="{643890EA-F113-6442-B85F-DB1E144AE88A}" type="presParOf" srcId="{8E23D481-D045-AF43-8EEF-F8E0388B752C}" destId="{2539EAEE-9AA3-8A49-99F4-6A39E854F981}" srcOrd="0" destOrd="0" presId="urn:microsoft.com/office/officeart/2005/8/layout/process1"/>
    <dgm:cxn modelId="{BF311C23-20F1-DD4D-8132-C4D31C0E889D}" type="presParOf" srcId="{8E23D481-D045-AF43-8EEF-F8E0388B752C}" destId="{A7254C9D-58C5-BA4F-BAD8-C227806B755A}" srcOrd="1" destOrd="0" presId="urn:microsoft.com/office/officeart/2005/8/layout/process1"/>
    <dgm:cxn modelId="{5DCFA367-1F2B-AE4B-96A0-BEADDA94280E}" type="presParOf" srcId="{A7254C9D-58C5-BA4F-BAD8-C227806B755A}" destId="{7968128B-F201-7840-9462-733F5B176F1E}" srcOrd="0" destOrd="0" presId="urn:microsoft.com/office/officeart/2005/8/layout/process1"/>
    <dgm:cxn modelId="{9D9A3BCD-874C-E640-A79D-3333E9D5200A}" type="presParOf" srcId="{8E23D481-D045-AF43-8EEF-F8E0388B752C}" destId="{651E5C25-0050-BC4F-921D-2C137FE792A8}" srcOrd="2" destOrd="0" presId="urn:microsoft.com/office/officeart/2005/8/layout/process1"/>
    <dgm:cxn modelId="{72ABF594-0B15-7A40-BF63-E12C5776E13F}" type="presParOf" srcId="{8E23D481-D045-AF43-8EEF-F8E0388B752C}" destId="{EC52D93A-7594-E249-9643-05EFFF366ADC}" srcOrd="3" destOrd="0" presId="urn:microsoft.com/office/officeart/2005/8/layout/process1"/>
    <dgm:cxn modelId="{7283E749-746D-1C4C-B801-4710DAB35EA6}" type="presParOf" srcId="{EC52D93A-7594-E249-9643-05EFFF366ADC}" destId="{663F1B74-AEBB-8244-BB34-1EAF2CC1C934}" srcOrd="0" destOrd="0" presId="urn:microsoft.com/office/officeart/2005/8/layout/process1"/>
    <dgm:cxn modelId="{D6AE4448-302B-784B-9B1B-FA0E5C709F26}" type="presParOf" srcId="{8E23D481-D045-AF43-8EEF-F8E0388B752C}" destId="{9726FCF4-DA2F-BA49-9B27-7517590A9983}" srcOrd="4" destOrd="0" presId="urn:microsoft.com/office/officeart/2005/8/layout/process1"/>
    <dgm:cxn modelId="{EB5FB347-B60A-1442-A244-AC72ABBE8382}" type="presParOf" srcId="{8E23D481-D045-AF43-8EEF-F8E0388B752C}" destId="{5CA104BA-AD4D-8248-862F-156B928B6F39}" srcOrd="5" destOrd="0" presId="urn:microsoft.com/office/officeart/2005/8/layout/process1"/>
    <dgm:cxn modelId="{D8743030-BA8D-7E40-8F1C-A10DBF6AFFF4}" type="presParOf" srcId="{5CA104BA-AD4D-8248-862F-156B928B6F39}" destId="{7F663E53-1538-ED47-980D-ED06F92C22B2}" srcOrd="0" destOrd="0" presId="urn:microsoft.com/office/officeart/2005/8/layout/process1"/>
    <dgm:cxn modelId="{EA7E79BF-2E8A-FF4D-A16D-750C3FB02739}" type="presParOf" srcId="{8E23D481-D045-AF43-8EEF-F8E0388B752C}" destId="{E3E22696-4C79-7A49-B95A-9EC466D9F851}" srcOrd="6" destOrd="0" presId="urn:microsoft.com/office/officeart/2005/8/layout/process1"/>
    <dgm:cxn modelId="{92516C26-A376-4E42-AC76-0F9991BBE87B}" type="presParOf" srcId="{8E23D481-D045-AF43-8EEF-F8E0388B752C}" destId="{E4CE38EA-196C-1540-BCD5-30B30C1A0CAE}" srcOrd="7" destOrd="0" presId="urn:microsoft.com/office/officeart/2005/8/layout/process1"/>
    <dgm:cxn modelId="{B201EAC5-F3E0-964C-8265-9DAA93F43B97}" type="presParOf" srcId="{E4CE38EA-196C-1540-BCD5-30B30C1A0CAE}" destId="{3B4ED86F-9DB1-B148-AC14-1DCDC1F320E7}" srcOrd="0" destOrd="0" presId="urn:microsoft.com/office/officeart/2005/8/layout/process1"/>
    <dgm:cxn modelId="{E3AF71E4-C4A2-084E-91A6-5D1601755154}" type="presParOf" srcId="{8E23D481-D045-AF43-8EEF-F8E0388B752C}" destId="{83D8EE8D-41A1-5D4F-8AD3-DD792BDE5D11}" srcOrd="8" destOrd="0" presId="urn:microsoft.com/office/officeart/2005/8/layout/process1"/>
    <dgm:cxn modelId="{4485A222-2250-594C-9D70-39D8A3DB66DE}" type="presParOf" srcId="{8E23D481-D045-AF43-8EEF-F8E0388B752C}" destId="{75DE64D8-928F-C644-A5F0-BBA2873C90EB}" srcOrd="9" destOrd="0" presId="urn:microsoft.com/office/officeart/2005/8/layout/process1"/>
    <dgm:cxn modelId="{79E809E6-32A1-2444-92D9-0A8F441D5818}" type="presParOf" srcId="{75DE64D8-928F-C644-A5F0-BBA2873C90EB}" destId="{3CBF8D55-51E1-A546-B9F4-5BD418310077}" srcOrd="0" destOrd="0" presId="urn:microsoft.com/office/officeart/2005/8/layout/process1"/>
    <dgm:cxn modelId="{821C4C4B-8642-924B-9267-BA00913C8F90}" type="presParOf" srcId="{8E23D481-D045-AF43-8EEF-F8E0388B752C}" destId="{B8078ED9-CE92-CD48-BFE1-CE54E5BB538C}" srcOrd="10" destOrd="0" presId="urn:microsoft.com/office/officeart/2005/8/layout/process1"/>
    <dgm:cxn modelId="{010B9BAD-490A-D24F-A122-38C027607BDC}" type="presParOf" srcId="{8E23D481-D045-AF43-8EEF-F8E0388B752C}" destId="{9F7180CE-D244-2546-9FAC-3762AD572791}" srcOrd="11" destOrd="0" presId="urn:microsoft.com/office/officeart/2005/8/layout/process1"/>
    <dgm:cxn modelId="{0C3AD823-730C-7C42-B4D1-44CD3989DBE3}" type="presParOf" srcId="{9F7180CE-D244-2546-9FAC-3762AD572791}" destId="{D6F6E0BD-43A9-FB4F-9A40-88CFCE00EF1E}" srcOrd="0" destOrd="0" presId="urn:microsoft.com/office/officeart/2005/8/layout/process1"/>
    <dgm:cxn modelId="{3198A7C3-A4E8-4E44-B22E-020C3ED7B81B}" type="presParOf" srcId="{8E23D481-D045-AF43-8EEF-F8E0388B752C}" destId="{9494E8DA-2233-DF4C-BC20-414E1ED9E21C}" srcOrd="12" destOrd="0" presId="urn:microsoft.com/office/officeart/2005/8/layout/process1"/>
    <dgm:cxn modelId="{18B68399-5E6E-4E4B-B330-73A07C7D7D8D}" type="presParOf" srcId="{8E23D481-D045-AF43-8EEF-F8E0388B752C}" destId="{8F7127E7-83E0-004F-ADA6-DBD5CEBD65FA}" srcOrd="13" destOrd="0" presId="urn:microsoft.com/office/officeart/2005/8/layout/process1"/>
    <dgm:cxn modelId="{A7229EF1-E124-544D-BAF4-08748DD4E51B}" type="presParOf" srcId="{8F7127E7-83E0-004F-ADA6-DBD5CEBD65FA}" destId="{1DB0DD8E-6341-C04C-B792-6C3A91B7A2B1}" srcOrd="0" destOrd="0" presId="urn:microsoft.com/office/officeart/2005/8/layout/process1"/>
    <dgm:cxn modelId="{B9046537-AB51-534F-923A-8D3E20650FC1}" type="presParOf" srcId="{8E23D481-D045-AF43-8EEF-F8E0388B752C}" destId="{E864AA9A-6704-224D-B285-8AA5A7891CF6}" srcOrd="14" destOrd="0" presId="urn:microsoft.com/office/officeart/2005/8/layout/process1"/>
    <dgm:cxn modelId="{30BC42FC-B268-F343-8F9F-E292E8DB7A5B}" type="presParOf" srcId="{8E23D481-D045-AF43-8EEF-F8E0388B752C}" destId="{879B8013-2A79-A848-B0AB-4431AB34A4AE}" srcOrd="15" destOrd="0" presId="urn:microsoft.com/office/officeart/2005/8/layout/process1"/>
    <dgm:cxn modelId="{B5B137C7-7DD8-2148-84F4-0FB62E8E85BE}" type="presParOf" srcId="{879B8013-2A79-A848-B0AB-4431AB34A4AE}" destId="{795383A6-0A71-2042-9AB6-15CA52DA790C}" srcOrd="0" destOrd="0" presId="urn:microsoft.com/office/officeart/2005/8/layout/process1"/>
    <dgm:cxn modelId="{1E952DD7-5AF3-2346-82AE-666CC9671463}"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6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375B6484-B3A1-BE49-8641-3C3AEE88D8E7}" type="presOf" srcId="{2A3A2143-5313-3C41-A36D-77AD0D18E3BE}" destId="{A7254C9D-58C5-BA4F-BAD8-C227806B755A}" srcOrd="0" destOrd="0" presId="urn:microsoft.com/office/officeart/2005/8/layout/process1"/>
    <dgm:cxn modelId="{D49E8D56-A1E7-DD4D-AE2C-0E14B4DF318E}" type="presOf" srcId="{DE481254-B76B-764A-A9C8-C15D0EF3B7D5}" destId="{C4ED4C8D-AD63-7449-A524-3AC0BC0CD2B6}" srcOrd="0" destOrd="0" presId="urn:microsoft.com/office/officeart/2005/8/layout/process1"/>
    <dgm:cxn modelId="{5E4508D4-4524-F645-ACD4-CD74D5E45D51}" type="presOf" srcId="{2A3A2143-5313-3C41-A36D-77AD0D18E3BE}" destId="{7968128B-F201-7840-9462-733F5B176F1E}" srcOrd="1" destOrd="0" presId="urn:microsoft.com/office/officeart/2005/8/layout/process1"/>
    <dgm:cxn modelId="{F6FAF7F9-BF95-7846-86C8-9D17397C2932}" type="presOf" srcId="{AD5F278B-145C-964E-996C-9667AFE22AAA}" destId="{5CA104BA-AD4D-8248-862F-156B928B6F39}"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93C3C2A5-6DA8-094E-B778-48DF17BFED81}" type="presOf" srcId="{A82A3AC9-BE4C-1F4E-A1C0-92D25216C62C}" destId="{A6902931-5945-3A44-97B9-32CF4CCB18C0}" srcOrd="0" destOrd="0" presId="urn:microsoft.com/office/officeart/2005/8/layout/process1"/>
    <dgm:cxn modelId="{A586BC66-B751-0644-9411-D1A695D3FFA8}" type="presOf" srcId="{AD5F278B-145C-964E-996C-9667AFE22AAA}" destId="{7F663E53-1538-ED47-980D-ED06F92C22B2}" srcOrd="1" destOrd="0" presId="urn:microsoft.com/office/officeart/2005/8/layout/process1"/>
    <dgm:cxn modelId="{F8557127-3FEC-114A-8D59-140323BD65EC}" type="presOf" srcId="{1D3D0272-45C4-8448-87D8-52BF7721E76F}" destId="{651E5C25-0050-BC4F-921D-2C137FE792A8}" srcOrd="0" destOrd="0" presId="urn:microsoft.com/office/officeart/2005/8/layout/process1"/>
    <dgm:cxn modelId="{9788E683-86CA-5746-984A-A4BD6F1D2254}" type="presOf" srcId="{BEF644FA-2FC3-0540-84DC-28491EB6A206}" destId="{663F1B74-AEBB-8244-BB34-1EAF2CC1C934}" srcOrd="1" destOrd="0" presId="urn:microsoft.com/office/officeart/2005/8/layout/process1"/>
    <dgm:cxn modelId="{80BB5A15-54BD-EC44-A955-735CDF395469}" type="presOf" srcId="{FCC9A1CB-CEF2-F747-8ACC-D3DFDC21D35D}" destId="{318AA7A9-B66F-8748-A6E7-F1BCD86273A5}"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602F3D13-92FD-DF44-BED0-CD6FFAB565F2}" type="presOf" srcId="{3592288B-8CB7-3B49-9726-E8E594CB389A}" destId="{D34D1CD6-4B11-8B4E-A29C-6EF0167B8C28}"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37E1E1B6-6FB7-2841-A965-0C6EB4340F56}" type="presOf" srcId="{1483F97A-F9B7-E94B-9247-436FAD9AA7E8}" destId="{8E23D481-D045-AF43-8EEF-F8E0388B752C}"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0C71A77E-A43F-D64E-A37B-353A334E2F5F}" type="presOf" srcId="{D44C53D6-26C7-0248-A6D6-DFBE71D44E50}" destId="{2539EAEE-9AA3-8A49-99F4-6A39E854F981}" srcOrd="0" destOrd="0" presId="urn:microsoft.com/office/officeart/2005/8/layout/process1"/>
    <dgm:cxn modelId="{8D57B4CC-4CD8-6A44-8B02-5730C5D7F0C7}" type="presOf" srcId="{2F1BCC4D-1F27-B649-9FA5-C302A4D3F687}" destId="{9726FCF4-DA2F-BA49-9B27-7517590A9983}"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47EEB8A1-6164-464F-AD91-51B10F34B3E3}" type="presOf" srcId="{FCC9A1CB-CEF2-F747-8ACC-D3DFDC21D35D}" destId="{7222E898-4DB3-074A-A699-0EEB554681F5}" srcOrd="1" destOrd="0" presId="urn:microsoft.com/office/officeart/2005/8/layout/process1"/>
    <dgm:cxn modelId="{2D5099C1-98BC-D148-A1A9-CA348C1F3A09}" type="presOf" srcId="{BEF644FA-2FC3-0540-84DC-28491EB6A206}" destId="{EC52D93A-7594-E249-9643-05EFFF366ADC}" srcOrd="0" destOrd="0" presId="urn:microsoft.com/office/officeart/2005/8/layout/process1"/>
    <dgm:cxn modelId="{255D1FD5-8070-9D47-932D-4DF4DC82157C}" type="presOf" srcId="{A82A3AC9-BE4C-1F4E-A1C0-92D25216C62C}" destId="{917808F9-F647-E247-81C7-91771C47568F}" srcOrd="1" destOrd="0" presId="urn:microsoft.com/office/officeart/2005/8/layout/process1"/>
    <dgm:cxn modelId="{07447259-A47D-6442-9773-3C10B79B9BA5}" type="presOf" srcId="{B019CA8B-1653-7441-8C1F-EEE089C2A55D}" destId="{01D5BD1C-4ACE-9746-A711-C90A2874784E}" srcOrd="0" destOrd="0" presId="urn:microsoft.com/office/officeart/2005/8/layout/process1"/>
    <dgm:cxn modelId="{86E32B98-64BC-5142-80ED-735F1CAF733F}" type="presParOf" srcId="{8E23D481-D045-AF43-8EEF-F8E0388B752C}" destId="{651E5C25-0050-BC4F-921D-2C137FE792A8}" srcOrd="0" destOrd="0" presId="urn:microsoft.com/office/officeart/2005/8/layout/process1"/>
    <dgm:cxn modelId="{CF45CF87-EDBD-374E-84BD-EC8DC86B41B6}" type="presParOf" srcId="{8E23D481-D045-AF43-8EEF-F8E0388B752C}" destId="{EC52D93A-7594-E249-9643-05EFFF366ADC}" srcOrd="1" destOrd="0" presId="urn:microsoft.com/office/officeart/2005/8/layout/process1"/>
    <dgm:cxn modelId="{70CCC4DC-0778-5E4D-9E53-DF19922E1AB4}" type="presParOf" srcId="{EC52D93A-7594-E249-9643-05EFFF366ADC}" destId="{663F1B74-AEBB-8244-BB34-1EAF2CC1C934}" srcOrd="0" destOrd="0" presId="urn:microsoft.com/office/officeart/2005/8/layout/process1"/>
    <dgm:cxn modelId="{C2A65A40-108A-3F4D-951E-511B64A5DF55}" type="presParOf" srcId="{8E23D481-D045-AF43-8EEF-F8E0388B752C}" destId="{01D5BD1C-4ACE-9746-A711-C90A2874784E}" srcOrd="2" destOrd="0" presId="urn:microsoft.com/office/officeart/2005/8/layout/process1"/>
    <dgm:cxn modelId="{64B078FA-41BC-764F-8E7B-09932355542F}" type="presParOf" srcId="{8E23D481-D045-AF43-8EEF-F8E0388B752C}" destId="{A6902931-5945-3A44-97B9-32CF4CCB18C0}" srcOrd="3" destOrd="0" presId="urn:microsoft.com/office/officeart/2005/8/layout/process1"/>
    <dgm:cxn modelId="{959F4C35-F9C6-8A44-ACD1-23DC4A9FADF6}" type="presParOf" srcId="{A6902931-5945-3A44-97B9-32CF4CCB18C0}" destId="{917808F9-F647-E247-81C7-91771C47568F}" srcOrd="0" destOrd="0" presId="urn:microsoft.com/office/officeart/2005/8/layout/process1"/>
    <dgm:cxn modelId="{223DF1B7-1258-D745-8BF5-20C83E817EF3}" type="presParOf" srcId="{8E23D481-D045-AF43-8EEF-F8E0388B752C}" destId="{2539EAEE-9AA3-8A49-99F4-6A39E854F981}" srcOrd="4" destOrd="0" presId="urn:microsoft.com/office/officeart/2005/8/layout/process1"/>
    <dgm:cxn modelId="{5503D33A-0F72-1247-B027-6EAC0D39456B}" type="presParOf" srcId="{8E23D481-D045-AF43-8EEF-F8E0388B752C}" destId="{A7254C9D-58C5-BA4F-BAD8-C227806B755A}" srcOrd="5" destOrd="0" presId="urn:microsoft.com/office/officeart/2005/8/layout/process1"/>
    <dgm:cxn modelId="{CC9EFE00-120D-BC48-AD71-2F3EEAE38087}" type="presParOf" srcId="{A7254C9D-58C5-BA4F-BAD8-C227806B755A}" destId="{7968128B-F201-7840-9462-733F5B176F1E}" srcOrd="0" destOrd="0" presId="urn:microsoft.com/office/officeart/2005/8/layout/process1"/>
    <dgm:cxn modelId="{0F89812A-933E-6A4A-A415-3B69BBFFB173}" type="presParOf" srcId="{8E23D481-D045-AF43-8EEF-F8E0388B752C}" destId="{D34D1CD6-4B11-8B4E-A29C-6EF0167B8C28}" srcOrd="6" destOrd="0" presId="urn:microsoft.com/office/officeart/2005/8/layout/process1"/>
    <dgm:cxn modelId="{14E1B9F7-F7F4-004E-B79D-56E6B896788B}" type="presParOf" srcId="{8E23D481-D045-AF43-8EEF-F8E0388B752C}" destId="{318AA7A9-B66F-8748-A6E7-F1BCD86273A5}" srcOrd="7" destOrd="0" presId="urn:microsoft.com/office/officeart/2005/8/layout/process1"/>
    <dgm:cxn modelId="{3AD8E55E-9643-4045-8C2A-069473A5FD39}" type="presParOf" srcId="{318AA7A9-B66F-8748-A6E7-F1BCD86273A5}" destId="{7222E898-4DB3-074A-A699-0EEB554681F5}" srcOrd="0" destOrd="0" presId="urn:microsoft.com/office/officeart/2005/8/layout/process1"/>
    <dgm:cxn modelId="{3D8AB408-CE04-894D-A6A5-60C70ADCAD2E}" type="presParOf" srcId="{8E23D481-D045-AF43-8EEF-F8E0388B752C}" destId="{9726FCF4-DA2F-BA49-9B27-7517590A9983}" srcOrd="8" destOrd="0" presId="urn:microsoft.com/office/officeart/2005/8/layout/process1"/>
    <dgm:cxn modelId="{F0724D24-B2A2-1247-B5B2-482CFFC5394A}" type="presParOf" srcId="{8E23D481-D045-AF43-8EEF-F8E0388B752C}" destId="{5CA104BA-AD4D-8248-862F-156B928B6F39}" srcOrd="9" destOrd="0" presId="urn:microsoft.com/office/officeart/2005/8/layout/process1"/>
    <dgm:cxn modelId="{8C498C96-BB1D-3942-9521-80A645E91727}" type="presParOf" srcId="{5CA104BA-AD4D-8248-862F-156B928B6F39}" destId="{7F663E53-1538-ED47-980D-ED06F92C22B2}" srcOrd="0" destOrd="0" presId="urn:microsoft.com/office/officeart/2005/8/layout/process1"/>
    <dgm:cxn modelId="{7C516691-F880-044D-A340-2669C81F78E7}"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260495-52BF-0E42-B5F4-713ADA5BA2F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88D012C-2EBD-074C-8E94-F41C509F79D0}" type="pres">
      <dgm:prSet presAssocID="{6D260495-52BF-0E42-B5F4-713ADA5BA2F1}" presName="Name0" presStyleCnt="0">
        <dgm:presLayoutVars>
          <dgm:dir/>
          <dgm:animLvl val="lvl"/>
          <dgm:resizeHandles val="exact"/>
        </dgm:presLayoutVars>
      </dgm:prSet>
      <dgm:spPr/>
      <dgm:t>
        <a:bodyPr/>
        <a:lstStyle/>
        <a:p>
          <a:endParaRPr lang="en-US"/>
        </a:p>
      </dgm:t>
    </dgm:pt>
  </dgm:ptLst>
  <dgm:cxnLst>
    <dgm:cxn modelId="{6D0BC31F-86E7-0544-B927-9B46C2EB4718}" type="presOf" srcId="{6D260495-52BF-0E42-B5F4-713ADA5BA2F1}" destId="{F88D012C-2EBD-074C-8E94-F41C509F79D0}" srcOrd="0" destOrd="0" presId="urn:microsoft.com/office/officeart/2005/8/layout/hList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6BE25E87-E803-BD40-B3AE-170060388DA7}" type="presOf" srcId="{2A3A2143-5313-3C41-A36D-77AD0D18E3BE}" destId="{A7254C9D-58C5-BA4F-BAD8-C227806B755A}"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D806C277-6C0F-7344-BB83-5D39A76E1EB6}" type="presOf" srcId="{AD5F278B-145C-964E-996C-9667AFE22AAA}" destId="{5CA104BA-AD4D-8248-862F-156B928B6F39}" srcOrd="0" destOrd="0" presId="urn:microsoft.com/office/officeart/2005/8/layout/process1"/>
    <dgm:cxn modelId="{7A54A60D-BF00-B842-8653-EF09B88CD65F}" type="presOf" srcId="{D44C53D6-26C7-0248-A6D6-DFBE71D44E50}" destId="{2539EAEE-9AA3-8A49-99F4-6A39E854F981}" srcOrd="0"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41417CF7-25E0-6B4C-841D-39FFB77C5FD6}" type="presOf" srcId="{BEF644FA-2FC3-0540-84DC-28491EB6A206}" destId="{663F1B74-AEBB-8244-BB34-1EAF2CC1C934}" srcOrd="1" destOrd="0" presId="urn:microsoft.com/office/officeart/2005/8/layout/process1"/>
    <dgm:cxn modelId="{0606A397-C479-5141-B7FB-1B7E0F2F4D7C}" type="presOf" srcId="{1D3D0272-45C4-8448-87D8-52BF7721E76F}" destId="{651E5C25-0050-BC4F-921D-2C137FE792A8}" srcOrd="0" destOrd="0" presId="urn:microsoft.com/office/officeart/2005/8/layout/process1"/>
    <dgm:cxn modelId="{A11CE102-4A3E-0F44-96B0-232FD5228ADB}" type="presOf" srcId="{DE481254-B76B-764A-A9C8-C15D0EF3B7D5}" destId="{C4ED4C8D-AD63-7449-A524-3AC0BC0CD2B6}" srcOrd="0" destOrd="0" presId="urn:microsoft.com/office/officeart/2005/8/layout/process1"/>
    <dgm:cxn modelId="{0976DA2A-BEFC-8E42-8253-947BF3BF1BEB}" type="presOf" srcId="{FCC9A1CB-CEF2-F747-8ACC-D3DFDC21D35D}" destId="{318AA7A9-B66F-8748-A6E7-F1BCD86273A5}" srcOrd="0" destOrd="0" presId="urn:microsoft.com/office/officeart/2005/8/layout/process1"/>
    <dgm:cxn modelId="{05823A29-D830-9441-A8BE-AAEB6C4EE3C6}" type="presOf" srcId="{1483F97A-F9B7-E94B-9247-436FAD9AA7E8}" destId="{8E23D481-D045-AF43-8EEF-F8E0388B752C}" srcOrd="0" destOrd="0" presId="urn:microsoft.com/office/officeart/2005/8/layout/process1"/>
    <dgm:cxn modelId="{0326EB52-7987-E34C-8A89-9AC0D7E9CB80}" type="presOf" srcId="{2F1BCC4D-1F27-B649-9FA5-C302A4D3F687}" destId="{9726FCF4-DA2F-BA49-9B27-7517590A9983}" srcOrd="0" destOrd="0" presId="urn:microsoft.com/office/officeart/2005/8/layout/process1"/>
    <dgm:cxn modelId="{5F1A4A49-2EF8-4844-B515-9346954AFE95}" type="presOf" srcId="{A82A3AC9-BE4C-1F4E-A1C0-92D25216C62C}" destId="{A6902931-5945-3A44-97B9-32CF4CCB18C0}" srcOrd="0" destOrd="0" presId="urn:microsoft.com/office/officeart/2005/8/layout/process1"/>
    <dgm:cxn modelId="{E57999CD-D0AD-BE47-8327-25B1070C56C5}" type="presOf" srcId="{A82A3AC9-BE4C-1F4E-A1C0-92D25216C62C}" destId="{917808F9-F647-E247-81C7-91771C47568F}" srcOrd="1" destOrd="0" presId="urn:microsoft.com/office/officeart/2005/8/layout/process1"/>
    <dgm:cxn modelId="{87387AC1-7AD4-1547-91DF-6BD04C6C1D37}" type="presOf" srcId="{FCC9A1CB-CEF2-F747-8ACC-D3DFDC21D35D}" destId="{7222E898-4DB3-074A-A699-0EEB554681F5}" srcOrd="1"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19917A65-A5D1-4347-A843-D721BDDDF325}" srcId="{1483F97A-F9B7-E94B-9247-436FAD9AA7E8}" destId="{D44C53D6-26C7-0248-A6D6-DFBE71D44E50}" srcOrd="2" destOrd="0" parTransId="{251DBEDC-4D8A-1E4C-BE7C-E71975E8BA39}" sibTransId="{2A3A2143-5313-3C41-A36D-77AD0D18E3BE}"/>
    <dgm:cxn modelId="{DBC8C792-5441-DA41-B724-47CC6A270B46}" type="presOf" srcId="{3592288B-8CB7-3B49-9726-E8E594CB389A}" destId="{D34D1CD6-4B11-8B4E-A29C-6EF0167B8C28}"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CBCDE28A-1C7A-114E-9078-9760CABA4D1F}" type="presOf" srcId="{2A3A2143-5313-3C41-A36D-77AD0D18E3BE}" destId="{7968128B-F201-7840-9462-733F5B176F1E}" srcOrd="1" destOrd="0" presId="urn:microsoft.com/office/officeart/2005/8/layout/process1"/>
    <dgm:cxn modelId="{2DF19719-78A9-ED42-8AC5-B92671AA7DF3}" type="presOf" srcId="{BEF644FA-2FC3-0540-84DC-28491EB6A206}" destId="{EC52D93A-7594-E249-9643-05EFFF366ADC}" srcOrd="0" destOrd="0" presId="urn:microsoft.com/office/officeart/2005/8/layout/process1"/>
    <dgm:cxn modelId="{5D845228-070C-D24F-87A9-2764BB2699D1}" type="presOf" srcId="{B019CA8B-1653-7441-8C1F-EEE089C2A55D}" destId="{01D5BD1C-4ACE-9746-A711-C90A2874784E}" srcOrd="0" destOrd="0" presId="urn:microsoft.com/office/officeart/2005/8/layout/process1"/>
    <dgm:cxn modelId="{C68E1DFC-3A50-0149-AE82-4192BEFAE2A8}" type="presOf" srcId="{AD5F278B-145C-964E-996C-9667AFE22AAA}" destId="{7F663E53-1538-ED47-980D-ED06F92C22B2}" srcOrd="1"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D6D166BB-F2FA-3D4B-937A-DB7803FFDAFE}" type="presParOf" srcId="{8E23D481-D045-AF43-8EEF-F8E0388B752C}" destId="{651E5C25-0050-BC4F-921D-2C137FE792A8}" srcOrd="0" destOrd="0" presId="urn:microsoft.com/office/officeart/2005/8/layout/process1"/>
    <dgm:cxn modelId="{79AD53B7-8827-1841-9CF3-F116A9464FDF}" type="presParOf" srcId="{8E23D481-D045-AF43-8EEF-F8E0388B752C}" destId="{EC52D93A-7594-E249-9643-05EFFF366ADC}" srcOrd="1" destOrd="0" presId="urn:microsoft.com/office/officeart/2005/8/layout/process1"/>
    <dgm:cxn modelId="{1D23AB8C-2456-8143-88ED-CFBA967CA129}" type="presParOf" srcId="{EC52D93A-7594-E249-9643-05EFFF366ADC}" destId="{663F1B74-AEBB-8244-BB34-1EAF2CC1C934}" srcOrd="0" destOrd="0" presId="urn:microsoft.com/office/officeart/2005/8/layout/process1"/>
    <dgm:cxn modelId="{1B8BFF24-86F9-5F42-8382-64614D545316}" type="presParOf" srcId="{8E23D481-D045-AF43-8EEF-F8E0388B752C}" destId="{01D5BD1C-4ACE-9746-A711-C90A2874784E}" srcOrd="2" destOrd="0" presId="urn:microsoft.com/office/officeart/2005/8/layout/process1"/>
    <dgm:cxn modelId="{0543254E-B573-9540-BCCB-6C89C2BF65EF}" type="presParOf" srcId="{8E23D481-D045-AF43-8EEF-F8E0388B752C}" destId="{A6902931-5945-3A44-97B9-32CF4CCB18C0}" srcOrd="3" destOrd="0" presId="urn:microsoft.com/office/officeart/2005/8/layout/process1"/>
    <dgm:cxn modelId="{26492168-7418-BB44-A9A4-35377BDF42C1}" type="presParOf" srcId="{A6902931-5945-3A44-97B9-32CF4CCB18C0}" destId="{917808F9-F647-E247-81C7-91771C47568F}" srcOrd="0" destOrd="0" presId="urn:microsoft.com/office/officeart/2005/8/layout/process1"/>
    <dgm:cxn modelId="{7E9064C2-2195-3B4C-A834-BE441DC4956E}" type="presParOf" srcId="{8E23D481-D045-AF43-8EEF-F8E0388B752C}" destId="{2539EAEE-9AA3-8A49-99F4-6A39E854F981}" srcOrd="4" destOrd="0" presId="urn:microsoft.com/office/officeart/2005/8/layout/process1"/>
    <dgm:cxn modelId="{96084279-7D16-3443-81B3-EE168D1A37E0}" type="presParOf" srcId="{8E23D481-D045-AF43-8EEF-F8E0388B752C}" destId="{A7254C9D-58C5-BA4F-BAD8-C227806B755A}" srcOrd="5" destOrd="0" presId="urn:microsoft.com/office/officeart/2005/8/layout/process1"/>
    <dgm:cxn modelId="{87F34D59-AA90-1444-BF76-EB6F59AFEB97}" type="presParOf" srcId="{A7254C9D-58C5-BA4F-BAD8-C227806B755A}" destId="{7968128B-F201-7840-9462-733F5B176F1E}" srcOrd="0" destOrd="0" presId="urn:microsoft.com/office/officeart/2005/8/layout/process1"/>
    <dgm:cxn modelId="{AAE4D941-DFD4-CF45-882B-33A70B4B3F4C}" type="presParOf" srcId="{8E23D481-D045-AF43-8EEF-F8E0388B752C}" destId="{D34D1CD6-4B11-8B4E-A29C-6EF0167B8C28}" srcOrd="6" destOrd="0" presId="urn:microsoft.com/office/officeart/2005/8/layout/process1"/>
    <dgm:cxn modelId="{1B9CF5FC-3AA3-3A46-8D9A-BEA1AC3BADEE}" type="presParOf" srcId="{8E23D481-D045-AF43-8EEF-F8E0388B752C}" destId="{318AA7A9-B66F-8748-A6E7-F1BCD86273A5}" srcOrd="7" destOrd="0" presId="urn:microsoft.com/office/officeart/2005/8/layout/process1"/>
    <dgm:cxn modelId="{A34F3669-CECC-EF4A-A162-3FF8BF7AEE75}" type="presParOf" srcId="{318AA7A9-B66F-8748-A6E7-F1BCD86273A5}" destId="{7222E898-4DB3-074A-A699-0EEB554681F5}" srcOrd="0" destOrd="0" presId="urn:microsoft.com/office/officeart/2005/8/layout/process1"/>
    <dgm:cxn modelId="{72DE2225-27C9-0141-81FD-C15DFFAC3AD6}" type="presParOf" srcId="{8E23D481-D045-AF43-8EEF-F8E0388B752C}" destId="{9726FCF4-DA2F-BA49-9B27-7517590A9983}" srcOrd="8" destOrd="0" presId="urn:microsoft.com/office/officeart/2005/8/layout/process1"/>
    <dgm:cxn modelId="{8FE06B01-B7FD-4A43-B3BF-54C0DA71CAE0}" type="presParOf" srcId="{8E23D481-D045-AF43-8EEF-F8E0388B752C}" destId="{5CA104BA-AD4D-8248-862F-156B928B6F39}" srcOrd="9" destOrd="0" presId="urn:microsoft.com/office/officeart/2005/8/layout/process1"/>
    <dgm:cxn modelId="{FE86F5F1-3520-AA4D-880A-B381DC21BE0A}" type="presParOf" srcId="{5CA104BA-AD4D-8248-862F-156B928B6F39}" destId="{7F663E53-1538-ED47-980D-ED06F92C22B2}" srcOrd="0" destOrd="0" presId="urn:microsoft.com/office/officeart/2005/8/layout/process1"/>
    <dgm:cxn modelId="{F4EDBF93-4B46-1245-BFDD-EB7FCB37CF23}"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C1037DF9-57B8-454E-8F76-6E1F704499E4}" srcId="{1483F97A-F9B7-E94B-9247-436FAD9AA7E8}" destId="{5BCA461D-959C-964C-B6F6-F3EAF79E7186}" srcOrd="8" destOrd="0" parTransId="{384F2522-1764-0C41-BFC6-7B139404191E}" sibTransId="{74CEE79F-1687-6940-88F8-21BD0DE698EC}"/>
    <dgm:cxn modelId="{D32DE1B0-AB76-8446-8B3A-2FE5A3DF8CED}" type="presOf" srcId="{AD5F278B-145C-964E-996C-9667AFE22AAA}" destId="{7F663E53-1538-ED47-980D-ED06F92C22B2}" srcOrd="1" destOrd="0" presId="urn:microsoft.com/office/officeart/2005/8/layout/process1"/>
    <dgm:cxn modelId="{29E641AD-BF35-ED4F-AFE6-9B67D37F4E23}" type="presOf" srcId="{B7070582-726F-3641-802F-15FEFB946223}" destId="{83D8EE8D-41A1-5D4F-8AD3-DD792BDE5D11}" srcOrd="0" destOrd="0" presId="urn:microsoft.com/office/officeart/2005/8/layout/process1"/>
    <dgm:cxn modelId="{90707770-AF0A-324E-AB9A-24BBE7135CD3}" type="presOf" srcId="{CBBA9122-0FA1-5746-9D9C-6D02CFA2D90C}" destId="{9F7180CE-D244-2546-9FAC-3762AD572791}" srcOrd="0" destOrd="0" presId="urn:microsoft.com/office/officeart/2005/8/layout/process1"/>
    <dgm:cxn modelId="{EFD2A77F-E9AA-5A41-9C34-813A9FE61C3D}" type="presOf" srcId="{0AAE3A84-15B2-C54B-9647-1DB1B8E851B7}" destId="{E4CE38EA-196C-1540-BCD5-30B30C1A0CAE}" srcOrd="0" destOrd="0" presId="urn:microsoft.com/office/officeart/2005/8/layout/process1"/>
    <dgm:cxn modelId="{7FDC13B2-BF49-1649-B364-975C81B3E36E}" type="presOf" srcId="{2F1BCC4D-1F27-B649-9FA5-C302A4D3F687}" destId="{9726FCF4-DA2F-BA49-9B27-7517590A9983}" srcOrd="0"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E28D4D86-FD65-7945-94A9-58C6A0E46F18}" type="presOf" srcId="{5BCA461D-959C-964C-B6F6-F3EAF79E7186}" destId="{D64BAC73-9E3A-9040-8601-E86800E6F3FB}" srcOrd="0" destOrd="0" presId="urn:microsoft.com/office/officeart/2005/8/layout/process1"/>
    <dgm:cxn modelId="{9DEB7E74-7214-A74F-8202-D7769E765142}" type="presOf" srcId="{045DCF92-8CAA-4A47-A03A-61C7DF64446E}" destId="{B8078ED9-CE92-CD48-BFE1-CE54E5BB538C}" srcOrd="0" destOrd="0" presId="urn:microsoft.com/office/officeart/2005/8/layout/process1"/>
    <dgm:cxn modelId="{BFB70AA9-35A2-1249-B5B5-247DA1259E56}" type="presOf" srcId="{2A3A2143-5313-3C41-A36D-77AD0D18E3BE}" destId="{A7254C9D-58C5-BA4F-BAD8-C227806B755A}" srcOrd="0"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7E15A4DE-18D0-FE47-8665-09CEDDF12EBE}" srcId="{1483F97A-F9B7-E94B-9247-436FAD9AA7E8}" destId="{1D3D0272-45C4-8448-87D8-52BF7721E76F}" srcOrd="1" destOrd="0" parTransId="{0AD61BF3-2265-4443-9DFB-F00EB193D367}" sibTransId="{BEF644FA-2FC3-0540-84DC-28491EB6A206}"/>
    <dgm:cxn modelId="{C9E5B801-1764-5B4D-A598-587511B64AFC}" type="presOf" srcId="{BEF644FA-2FC3-0540-84DC-28491EB6A206}" destId="{663F1B74-AEBB-8244-BB34-1EAF2CC1C934}" srcOrd="1"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34661803-A972-9240-8553-A9DD3A16DDB0}" type="presOf" srcId="{1D3D0272-45C4-8448-87D8-52BF7721E76F}" destId="{651E5C25-0050-BC4F-921D-2C137FE792A8}" srcOrd="0" destOrd="0" presId="urn:microsoft.com/office/officeart/2005/8/layout/process1"/>
    <dgm:cxn modelId="{20497018-214C-A341-8734-5E9A3C5E6307}" type="presOf" srcId="{97AC8833-3AC0-D343-9296-2E923BD2FC14}" destId="{9494E8DA-2233-DF4C-BC20-414E1ED9E21C}" srcOrd="0" destOrd="0" presId="urn:microsoft.com/office/officeart/2005/8/layout/process1"/>
    <dgm:cxn modelId="{E74723FB-C8A9-E142-9D96-6BFEBD57D74C}" type="presOf" srcId="{B15BBCD7-F34D-D54F-9EBA-00EF43257C87}" destId="{795383A6-0A71-2042-9AB6-15CA52DA790C}" srcOrd="1" destOrd="0" presId="urn:microsoft.com/office/officeart/2005/8/layout/process1"/>
    <dgm:cxn modelId="{CB0E455B-040A-8340-9E66-3ED60C09EE79}" type="presOf" srcId="{97696C7A-FE83-094E-B031-B3624FA9810D}" destId="{E864AA9A-6704-224D-B285-8AA5A7891CF6}" srcOrd="0" destOrd="0" presId="urn:microsoft.com/office/officeart/2005/8/layout/process1"/>
    <dgm:cxn modelId="{2982F1B6-59CA-B34A-B344-4E7A97A65B78}" type="presOf" srcId="{2A3A2143-5313-3C41-A36D-77AD0D18E3BE}" destId="{7968128B-F201-7840-9462-733F5B176F1E}" srcOrd="1" destOrd="0" presId="urn:microsoft.com/office/officeart/2005/8/layout/process1"/>
    <dgm:cxn modelId="{2FD1DCD8-D5A1-2E45-8BFC-9F0CACB38343}" type="presOf" srcId="{BEF644FA-2FC3-0540-84DC-28491EB6A206}" destId="{EC52D93A-7594-E249-9643-05EFFF366ADC}" srcOrd="0" destOrd="0" presId="urn:microsoft.com/office/officeart/2005/8/layout/process1"/>
    <dgm:cxn modelId="{F88FBD1F-D97B-5D40-9A2B-D2CAE718C944}" type="presOf" srcId="{BBF2C91E-5134-284D-A50C-947073E40A75}" destId="{75DE64D8-928F-C644-A5F0-BBA2873C90EB}" srcOrd="0"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FE664780-9F5F-6C49-8703-E08F492A2693}" type="presOf" srcId="{B15BBCD7-F34D-D54F-9EBA-00EF43257C87}" destId="{879B8013-2A79-A848-B0AB-4431AB34A4AE}" srcOrd="0" destOrd="0" presId="urn:microsoft.com/office/officeart/2005/8/layout/process1"/>
    <dgm:cxn modelId="{CCC08A5B-4766-1540-8CD3-5381F612E803}" type="presOf" srcId="{CE70571E-ED1F-904F-9C52-3E042381D18A}" destId="{1DB0DD8E-6341-C04C-B792-6C3A91B7A2B1}" srcOrd="1" destOrd="0" presId="urn:microsoft.com/office/officeart/2005/8/layout/process1"/>
    <dgm:cxn modelId="{B97429CA-9557-7B40-B1F2-FD0ACF15F861}" type="presOf" srcId="{BBF2C91E-5134-284D-A50C-947073E40A75}" destId="{3CBF8D55-51E1-A546-B9F4-5BD418310077}" srcOrd="1" destOrd="0" presId="urn:microsoft.com/office/officeart/2005/8/layout/process1"/>
    <dgm:cxn modelId="{285F79C2-37B0-3E45-856A-B51437AD8870}" type="presOf" srcId="{D44C53D6-26C7-0248-A6D6-DFBE71D44E50}" destId="{2539EAEE-9AA3-8A49-99F4-6A39E854F981}" srcOrd="0" destOrd="0" presId="urn:microsoft.com/office/officeart/2005/8/layout/process1"/>
    <dgm:cxn modelId="{5DF4DC55-D388-5745-9622-552BADCFECCF}" type="presOf" srcId="{D42A32A1-2C79-CA47-B08A-5A7DC1E43F8F}" destId="{E3E22696-4C79-7A49-B95A-9EC466D9F851}" srcOrd="0" destOrd="0" presId="urn:microsoft.com/office/officeart/2005/8/layout/process1"/>
    <dgm:cxn modelId="{3E3B78D0-B847-C045-8139-C3A0CFE9A8E1}" type="presOf" srcId="{CBBA9122-0FA1-5746-9D9C-6D02CFA2D90C}" destId="{D6F6E0BD-43A9-FB4F-9A40-88CFCE00EF1E}" srcOrd="1" destOrd="0" presId="urn:microsoft.com/office/officeart/2005/8/layout/process1"/>
    <dgm:cxn modelId="{255C58F0-FF85-3040-8D54-FC8994BCA0D3}" type="presOf" srcId="{0AAE3A84-15B2-C54B-9647-1DB1B8E851B7}" destId="{3B4ED86F-9DB1-B148-AC14-1DCDC1F320E7}" srcOrd="1"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19917A65-A5D1-4347-A843-D721BDDDF325}" srcId="{1483F97A-F9B7-E94B-9247-436FAD9AA7E8}" destId="{D44C53D6-26C7-0248-A6D6-DFBE71D44E50}" srcOrd="0" destOrd="0" parTransId="{251DBEDC-4D8A-1E4C-BE7C-E71975E8BA39}" sibTransId="{2A3A2143-5313-3C41-A36D-77AD0D18E3BE}"/>
    <dgm:cxn modelId="{3BB2595B-88BC-034C-AAB9-A4E549B7A705}" type="presOf" srcId="{AD5F278B-145C-964E-996C-9667AFE22AAA}" destId="{5CA104BA-AD4D-8248-862F-156B928B6F39}" srcOrd="0" destOrd="0" presId="urn:microsoft.com/office/officeart/2005/8/layout/process1"/>
    <dgm:cxn modelId="{245F00B6-6327-7A4D-9AA3-6423A4532068}" type="presOf" srcId="{CE70571E-ED1F-904F-9C52-3E042381D18A}" destId="{8F7127E7-83E0-004F-ADA6-DBD5CEBD65FA}" srcOrd="0" destOrd="0" presId="urn:microsoft.com/office/officeart/2005/8/layout/process1"/>
    <dgm:cxn modelId="{555C5A52-1123-2B4A-A1C9-0C3681BFA9A8}" type="presOf" srcId="{1483F97A-F9B7-E94B-9247-436FAD9AA7E8}" destId="{8E23D481-D045-AF43-8EEF-F8E0388B752C}" srcOrd="0" destOrd="0" presId="urn:microsoft.com/office/officeart/2005/8/layout/process1"/>
    <dgm:cxn modelId="{ADC94C0E-1E7B-3740-9A44-E8D4B2233F91}" type="presParOf" srcId="{8E23D481-D045-AF43-8EEF-F8E0388B752C}" destId="{2539EAEE-9AA3-8A49-99F4-6A39E854F981}" srcOrd="0" destOrd="0" presId="urn:microsoft.com/office/officeart/2005/8/layout/process1"/>
    <dgm:cxn modelId="{03682B89-1C4E-9749-A6A9-0C99749BB159}" type="presParOf" srcId="{8E23D481-D045-AF43-8EEF-F8E0388B752C}" destId="{A7254C9D-58C5-BA4F-BAD8-C227806B755A}" srcOrd="1" destOrd="0" presId="urn:microsoft.com/office/officeart/2005/8/layout/process1"/>
    <dgm:cxn modelId="{48A9A121-4FAF-2542-9841-9AA069F1D46D}" type="presParOf" srcId="{A7254C9D-58C5-BA4F-BAD8-C227806B755A}" destId="{7968128B-F201-7840-9462-733F5B176F1E}" srcOrd="0" destOrd="0" presId="urn:microsoft.com/office/officeart/2005/8/layout/process1"/>
    <dgm:cxn modelId="{EC36743C-74D4-ED40-A3E5-62CD4829002E}" type="presParOf" srcId="{8E23D481-D045-AF43-8EEF-F8E0388B752C}" destId="{651E5C25-0050-BC4F-921D-2C137FE792A8}" srcOrd="2" destOrd="0" presId="urn:microsoft.com/office/officeart/2005/8/layout/process1"/>
    <dgm:cxn modelId="{D54BD0E5-7024-6D41-B8EF-D5B054102314}" type="presParOf" srcId="{8E23D481-D045-AF43-8EEF-F8E0388B752C}" destId="{EC52D93A-7594-E249-9643-05EFFF366ADC}" srcOrd="3" destOrd="0" presId="urn:microsoft.com/office/officeart/2005/8/layout/process1"/>
    <dgm:cxn modelId="{B5E32B75-BFC1-E841-B979-1A82A6EEBEF0}" type="presParOf" srcId="{EC52D93A-7594-E249-9643-05EFFF366ADC}" destId="{663F1B74-AEBB-8244-BB34-1EAF2CC1C934}" srcOrd="0" destOrd="0" presId="urn:microsoft.com/office/officeart/2005/8/layout/process1"/>
    <dgm:cxn modelId="{00A5DA08-AD84-9F4B-AB2B-3237EA5319E0}" type="presParOf" srcId="{8E23D481-D045-AF43-8EEF-F8E0388B752C}" destId="{9726FCF4-DA2F-BA49-9B27-7517590A9983}" srcOrd="4" destOrd="0" presId="urn:microsoft.com/office/officeart/2005/8/layout/process1"/>
    <dgm:cxn modelId="{67E8A14B-A0D9-3C49-AF68-9C6815E3AF3B}" type="presParOf" srcId="{8E23D481-D045-AF43-8EEF-F8E0388B752C}" destId="{5CA104BA-AD4D-8248-862F-156B928B6F39}" srcOrd="5" destOrd="0" presId="urn:microsoft.com/office/officeart/2005/8/layout/process1"/>
    <dgm:cxn modelId="{2476CB6C-E24D-E040-99AF-1C4E1BE196A6}" type="presParOf" srcId="{5CA104BA-AD4D-8248-862F-156B928B6F39}" destId="{7F663E53-1538-ED47-980D-ED06F92C22B2}" srcOrd="0" destOrd="0" presId="urn:microsoft.com/office/officeart/2005/8/layout/process1"/>
    <dgm:cxn modelId="{EA96B3C0-4759-324A-8CBB-60284A982C7D}" type="presParOf" srcId="{8E23D481-D045-AF43-8EEF-F8E0388B752C}" destId="{E3E22696-4C79-7A49-B95A-9EC466D9F851}" srcOrd="6" destOrd="0" presId="urn:microsoft.com/office/officeart/2005/8/layout/process1"/>
    <dgm:cxn modelId="{0D9C6FE5-6CDA-964C-82F1-EF0F49BC6413}" type="presParOf" srcId="{8E23D481-D045-AF43-8EEF-F8E0388B752C}" destId="{E4CE38EA-196C-1540-BCD5-30B30C1A0CAE}" srcOrd="7" destOrd="0" presId="urn:microsoft.com/office/officeart/2005/8/layout/process1"/>
    <dgm:cxn modelId="{8B6BE854-81E8-F74F-876D-48C3067FD8BC}" type="presParOf" srcId="{E4CE38EA-196C-1540-BCD5-30B30C1A0CAE}" destId="{3B4ED86F-9DB1-B148-AC14-1DCDC1F320E7}" srcOrd="0" destOrd="0" presId="urn:microsoft.com/office/officeart/2005/8/layout/process1"/>
    <dgm:cxn modelId="{BEA66292-BE86-0B49-9F8E-F3160240D072}" type="presParOf" srcId="{8E23D481-D045-AF43-8EEF-F8E0388B752C}" destId="{83D8EE8D-41A1-5D4F-8AD3-DD792BDE5D11}" srcOrd="8" destOrd="0" presId="urn:microsoft.com/office/officeart/2005/8/layout/process1"/>
    <dgm:cxn modelId="{B82A9C67-572C-2B4D-B61C-8A0A723D3058}" type="presParOf" srcId="{8E23D481-D045-AF43-8EEF-F8E0388B752C}" destId="{75DE64D8-928F-C644-A5F0-BBA2873C90EB}" srcOrd="9" destOrd="0" presId="urn:microsoft.com/office/officeart/2005/8/layout/process1"/>
    <dgm:cxn modelId="{75A2B87A-EC3A-A643-BD12-7B5B92079941}" type="presParOf" srcId="{75DE64D8-928F-C644-A5F0-BBA2873C90EB}" destId="{3CBF8D55-51E1-A546-B9F4-5BD418310077}" srcOrd="0" destOrd="0" presId="urn:microsoft.com/office/officeart/2005/8/layout/process1"/>
    <dgm:cxn modelId="{4A1C7947-1CF9-D64C-8D73-A2693C7DD41D}" type="presParOf" srcId="{8E23D481-D045-AF43-8EEF-F8E0388B752C}" destId="{B8078ED9-CE92-CD48-BFE1-CE54E5BB538C}" srcOrd="10" destOrd="0" presId="urn:microsoft.com/office/officeart/2005/8/layout/process1"/>
    <dgm:cxn modelId="{A4BF6635-0499-7D4F-A87C-481E92B245F4}" type="presParOf" srcId="{8E23D481-D045-AF43-8EEF-F8E0388B752C}" destId="{9F7180CE-D244-2546-9FAC-3762AD572791}" srcOrd="11" destOrd="0" presId="urn:microsoft.com/office/officeart/2005/8/layout/process1"/>
    <dgm:cxn modelId="{2BC1D0F6-2FF8-9444-8991-6D585678A100}" type="presParOf" srcId="{9F7180CE-D244-2546-9FAC-3762AD572791}" destId="{D6F6E0BD-43A9-FB4F-9A40-88CFCE00EF1E}" srcOrd="0" destOrd="0" presId="urn:microsoft.com/office/officeart/2005/8/layout/process1"/>
    <dgm:cxn modelId="{DC68CAAE-0308-6248-AA6F-4AAC5590D369}" type="presParOf" srcId="{8E23D481-D045-AF43-8EEF-F8E0388B752C}" destId="{9494E8DA-2233-DF4C-BC20-414E1ED9E21C}" srcOrd="12" destOrd="0" presId="urn:microsoft.com/office/officeart/2005/8/layout/process1"/>
    <dgm:cxn modelId="{7823065B-03D4-D34A-964F-8955F41C3BCD}" type="presParOf" srcId="{8E23D481-D045-AF43-8EEF-F8E0388B752C}" destId="{8F7127E7-83E0-004F-ADA6-DBD5CEBD65FA}" srcOrd="13" destOrd="0" presId="urn:microsoft.com/office/officeart/2005/8/layout/process1"/>
    <dgm:cxn modelId="{9E6C7B00-4D5C-D846-9BC8-99C4A1ACD0F7}" type="presParOf" srcId="{8F7127E7-83E0-004F-ADA6-DBD5CEBD65FA}" destId="{1DB0DD8E-6341-C04C-B792-6C3A91B7A2B1}" srcOrd="0" destOrd="0" presId="urn:microsoft.com/office/officeart/2005/8/layout/process1"/>
    <dgm:cxn modelId="{DF7B8C4A-19F7-1E43-B89C-801E3C7F3B17}" type="presParOf" srcId="{8E23D481-D045-AF43-8EEF-F8E0388B752C}" destId="{E864AA9A-6704-224D-B285-8AA5A7891CF6}" srcOrd="14" destOrd="0" presId="urn:microsoft.com/office/officeart/2005/8/layout/process1"/>
    <dgm:cxn modelId="{8DE747E2-3825-A44B-AB0D-147EB2F41A5C}" type="presParOf" srcId="{8E23D481-D045-AF43-8EEF-F8E0388B752C}" destId="{879B8013-2A79-A848-B0AB-4431AB34A4AE}" srcOrd="15" destOrd="0" presId="urn:microsoft.com/office/officeart/2005/8/layout/process1"/>
    <dgm:cxn modelId="{2F2B80DF-647A-0945-A266-0690487E5DC7}" type="presParOf" srcId="{879B8013-2A79-A848-B0AB-4431AB34A4AE}" destId="{795383A6-0A71-2042-9AB6-15CA52DA790C}" srcOrd="0" destOrd="0" presId="urn:microsoft.com/office/officeart/2005/8/layout/process1"/>
    <dgm:cxn modelId="{511E2081-072C-1045-8FA3-0B41634191B0}"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52BCC6D6-0167-E949-A25A-55B254204109}" type="presOf" srcId="{A82A3AC9-BE4C-1F4E-A1C0-92D25216C62C}" destId="{A6902931-5945-3A44-97B9-32CF4CCB18C0}"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7E15A4DE-18D0-FE47-8665-09CEDDF12EBE}" srcId="{1483F97A-F9B7-E94B-9247-436FAD9AA7E8}" destId="{1D3D0272-45C4-8448-87D8-52BF7721E76F}" srcOrd="0" destOrd="0" parTransId="{0AD61BF3-2265-4443-9DFB-F00EB193D367}" sibTransId="{BEF644FA-2FC3-0540-84DC-28491EB6A206}"/>
    <dgm:cxn modelId="{1D4E2B63-B779-A142-970D-16E765F55BE0}" type="presOf" srcId="{AD5F278B-145C-964E-996C-9667AFE22AAA}" destId="{7F663E53-1538-ED47-980D-ED06F92C22B2}" srcOrd="1" destOrd="0" presId="urn:microsoft.com/office/officeart/2005/8/layout/process1"/>
    <dgm:cxn modelId="{D5CDFBE8-3030-3B4B-A4BF-0964E087C36B}" type="presOf" srcId="{A82A3AC9-BE4C-1F4E-A1C0-92D25216C62C}" destId="{917808F9-F647-E247-81C7-91771C47568F}" srcOrd="1" destOrd="0" presId="urn:microsoft.com/office/officeart/2005/8/layout/process1"/>
    <dgm:cxn modelId="{1782D868-9608-1547-974F-1EB821B0AD97}" type="presOf" srcId="{B019CA8B-1653-7441-8C1F-EEE089C2A55D}" destId="{01D5BD1C-4ACE-9746-A711-C90A2874784E}"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01049E68-D6C3-3044-BC5B-593482A2A8C5}" type="presOf" srcId="{D44C53D6-26C7-0248-A6D6-DFBE71D44E50}" destId="{2539EAEE-9AA3-8A49-99F4-6A39E854F981}" srcOrd="0" destOrd="0" presId="urn:microsoft.com/office/officeart/2005/8/layout/process1"/>
    <dgm:cxn modelId="{97D5D00A-7925-AD48-8225-A44984D267C6}" type="presOf" srcId="{2F1BCC4D-1F27-B649-9FA5-C302A4D3F687}" destId="{9726FCF4-DA2F-BA49-9B27-7517590A9983}" srcOrd="0" destOrd="0" presId="urn:microsoft.com/office/officeart/2005/8/layout/process1"/>
    <dgm:cxn modelId="{F464E90E-875A-DD48-9CF9-9BC39FDD850B}" type="presOf" srcId="{BEF644FA-2FC3-0540-84DC-28491EB6A206}" destId="{663F1B74-AEBB-8244-BB34-1EAF2CC1C934}" srcOrd="1" destOrd="0" presId="urn:microsoft.com/office/officeart/2005/8/layout/process1"/>
    <dgm:cxn modelId="{0CFBA2FB-EC2D-D841-9A4B-7314333CEC9C}" type="presOf" srcId="{2A3A2143-5313-3C41-A36D-77AD0D18E3BE}" destId="{A7254C9D-58C5-BA4F-BAD8-C227806B755A}"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80B941E1-7188-EB47-867C-0A661200923C}" type="presOf" srcId="{AD5F278B-145C-964E-996C-9667AFE22AAA}" destId="{5CA104BA-AD4D-8248-862F-156B928B6F39}" srcOrd="0" destOrd="0" presId="urn:microsoft.com/office/officeart/2005/8/layout/process1"/>
    <dgm:cxn modelId="{5FE16485-9E6E-CE4E-892E-205F32648A89}" type="presOf" srcId="{BEF644FA-2FC3-0540-84DC-28491EB6A206}" destId="{EC52D93A-7594-E249-9643-05EFFF366ADC}" srcOrd="0" destOrd="0" presId="urn:microsoft.com/office/officeart/2005/8/layout/process1"/>
    <dgm:cxn modelId="{AD5F850B-D4DB-9F4E-886A-2A11714BAD7C}" type="presOf" srcId="{FCC9A1CB-CEF2-F747-8ACC-D3DFDC21D35D}" destId="{318AA7A9-B66F-8748-A6E7-F1BCD86273A5}" srcOrd="0" destOrd="0" presId="urn:microsoft.com/office/officeart/2005/8/layout/process1"/>
    <dgm:cxn modelId="{1B91A95D-7276-9441-B2AE-AC285DCC4F43}" type="presOf" srcId="{3592288B-8CB7-3B49-9726-E8E594CB389A}" destId="{D34D1CD6-4B11-8B4E-A29C-6EF0167B8C28}" srcOrd="0" destOrd="0" presId="urn:microsoft.com/office/officeart/2005/8/layout/process1"/>
    <dgm:cxn modelId="{CE124EB0-ACD9-F04C-8E75-06F1B9F13CD7}" type="presOf" srcId="{2A3A2143-5313-3C41-A36D-77AD0D18E3BE}" destId="{7968128B-F201-7840-9462-733F5B176F1E}" srcOrd="1" destOrd="0" presId="urn:microsoft.com/office/officeart/2005/8/layout/process1"/>
    <dgm:cxn modelId="{37CADEC5-A2F4-BA4D-9914-9CA0D46D12A1}" type="presOf" srcId="{1483F97A-F9B7-E94B-9247-436FAD9AA7E8}" destId="{8E23D481-D045-AF43-8EEF-F8E0388B752C}" srcOrd="0" destOrd="0" presId="urn:microsoft.com/office/officeart/2005/8/layout/process1"/>
    <dgm:cxn modelId="{B52A3E6D-3E7F-6444-8855-AD606112A47B}" type="presOf" srcId="{1D3D0272-45C4-8448-87D8-52BF7721E76F}" destId="{651E5C25-0050-BC4F-921D-2C137FE792A8}" srcOrd="0" destOrd="0" presId="urn:microsoft.com/office/officeart/2005/8/layout/process1"/>
    <dgm:cxn modelId="{D0A02FFD-1F61-CF4E-A37D-1AD590398349}" type="presOf" srcId="{FCC9A1CB-CEF2-F747-8ACC-D3DFDC21D35D}" destId="{7222E898-4DB3-074A-A699-0EEB554681F5}" srcOrd="1"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7295E2FA-A144-AD4A-BD04-D2678274870F}" type="presOf" srcId="{DE481254-B76B-764A-A9C8-C15D0EF3B7D5}" destId="{C4ED4C8D-AD63-7449-A524-3AC0BC0CD2B6}" srcOrd="0" destOrd="0" presId="urn:microsoft.com/office/officeart/2005/8/layout/process1"/>
    <dgm:cxn modelId="{7B4B19B8-AA2C-F243-B243-6230763E98DD}" type="presParOf" srcId="{8E23D481-D045-AF43-8EEF-F8E0388B752C}" destId="{651E5C25-0050-BC4F-921D-2C137FE792A8}" srcOrd="0" destOrd="0" presId="urn:microsoft.com/office/officeart/2005/8/layout/process1"/>
    <dgm:cxn modelId="{9D4FAAC7-388E-7C40-9A45-331799715EA6}" type="presParOf" srcId="{8E23D481-D045-AF43-8EEF-F8E0388B752C}" destId="{EC52D93A-7594-E249-9643-05EFFF366ADC}" srcOrd="1" destOrd="0" presId="urn:microsoft.com/office/officeart/2005/8/layout/process1"/>
    <dgm:cxn modelId="{3D35F9DD-21CD-834B-A710-637E2A04B33F}" type="presParOf" srcId="{EC52D93A-7594-E249-9643-05EFFF366ADC}" destId="{663F1B74-AEBB-8244-BB34-1EAF2CC1C934}" srcOrd="0" destOrd="0" presId="urn:microsoft.com/office/officeart/2005/8/layout/process1"/>
    <dgm:cxn modelId="{CD5265BA-6F07-5549-99CA-A8100413DFBC}" type="presParOf" srcId="{8E23D481-D045-AF43-8EEF-F8E0388B752C}" destId="{01D5BD1C-4ACE-9746-A711-C90A2874784E}" srcOrd="2" destOrd="0" presId="urn:microsoft.com/office/officeart/2005/8/layout/process1"/>
    <dgm:cxn modelId="{D643CB42-3658-D949-8AB1-9C567088086C}" type="presParOf" srcId="{8E23D481-D045-AF43-8EEF-F8E0388B752C}" destId="{A6902931-5945-3A44-97B9-32CF4CCB18C0}" srcOrd="3" destOrd="0" presId="urn:microsoft.com/office/officeart/2005/8/layout/process1"/>
    <dgm:cxn modelId="{2A097EE8-3EFD-7A41-BBDE-97F8DC1F3940}" type="presParOf" srcId="{A6902931-5945-3A44-97B9-32CF4CCB18C0}" destId="{917808F9-F647-E247-81C7-91771C47568F}" srcOrd="0" destOrd="0" presId="urn:microsoft.com/office/officeart/2005/8/layout/process1"/>
    <dgm:cxn modelId="{C1443E9D-DA70-934E-890B-92D95C7ED445}" type="presParOf" srcId="{8E23D481-D045-AF43-8EEF-F8E0388B752C}" destId="{2539EAEE-9AA3-8A49-99F4-6A39E854F981}" srcOrd="4" destOrd="0" presId="urn:microsoft.com/office/officeart/2005/8/layout/process1"/>
    <dgm:cxn modelId="{2B3A5C23-494E-FB4D-944A-EFD2860A67DB}" type="presParOf" srcId="{8E23D481-D045-AF43-8EEF-F8E0388B752C}" destId="{A7254C9D-58C5-BA4F-BAD8-C227806B755A}" srcOrd="5" destOrd="0" presId="urn:microsoft.com/office/officeart/2005/8/layout/process1"/>
    <dgm:cxn modelId="{C531E534-4797-FB49-AF60-4DC34E629AE7}" type="presParOf" srcId="{A7254C9D-58C5-BA4F-BAD8-C227806B755A}" destId="{7968128B-F201-7840-9462-733F5B176F1E}" srcOrd="0" destOrd="0" presId="urn:microsoft.com/office/officeart/2005/8/layout/process1"/>
    <dgm:cxn modelId="{7E6471E6-A52D-A84E-A2FF-66FF2075DA7D}" type="presParOf" srcId="{8E23D481-D045-AF43-8EEF-F8E0388B752C}" destId="{D34D1CD6-4B11-8B4E-A29C-6EF0167B8C28}" srcOrd="6" destOrd="0" presId="urn:microsoft.com/office/officeart/2005/8/layout/process1"/>
    <dgm:cxn modelId="{838D01C1-2ACA-5B45-821C-7EB4E70C768D}" type="presParOf" srcId="{8E23D481-D045-AF43-8EEF-F8E0388B752C}" destId="{318AA7A9-B66F-8748-A6E7-F1BCD86273A5}" srcOrd="7" destOrd="0" presId="urn:microsoft.com/office/officeart/2005/8/layout/process1"/>
    <dgm:cxn modelId="{5B2C104A-17E2-EB4D-A50E-E4792E0EEA17}" type="presParOf" srcId="{318AA7A9-B66F-8748-A6E7-F1BCD86273A5}" destId="{7222E898-4DB3-074A-A699-0EEB554681F5}" srcOrd="0" destOrd="0" presId="urn:microsoft.com/office/officeart/2005/8/layout/process1"/>
    <dgm:cxn modelId="{689DD9FD-5B8A-4C4C-9AD0-FDADE4ABA0DC}" type="presParOf" srcId="{8E23D481-D045-AF43-8EEF-F8E0388B752C}" destId="{9726FCF4-DA2F-BA49-9B27-7517590A9983}" srcOrd="8" destOrd="0" presId="urn:microsoft.com/office/officeart/2005/8/layout/process1"/>
    <dgm:cxn modelId="{AD4F0380-D9FC-E249-AFB9-725097063AC9}" type="presParOf" srcId="{8E23D481-D045-AF43-8EEF-F8E0388B752C}" destId="{5CA104BA-AD4D-8248-862F-156B928B6F39}" srcOrd="9" destOrd="0" presId="urn:microsoft.com/office/officeart/2005/8/layout/process1"/>
    <dgm:cxn modelId="{4EF31CB5-754B-0F44-82A1-19E94242B6F7}" type="presParOf" srcId="{5CA104BA-AD4D-8248-862F-156B928B6F39}" destId="{7F663E53-1538-ED47-980D-ED06F92C22B2}" srcOrd="0" destOrd="0" presId="urn:microsoft.com/office/officeart/2005/8/layout/process1"/>
    <dgm:cxn modelId="{7FA29B37-F38C-BE48-A002-BBC3DE980D3F}"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C1475B5A-96CE-ED46-99FF-091E68135F4D}" type="presOf" srcId="{D44C53D6-26C7-0248-A6D6-DFBE71D44E50}" destId="{2539EAEE-9AA3-8A49-99F4-6A39E854F981}" srcOrd="0" destOrd="0" presId="urn:microsoft.com/office/officeart/2005/8/layout/process1"/>
    <dgm:cxn modelId="{8DD8E472-ACBF-8E49-8D62-DD69FFD507B3}" type="presOf" srcId="{BEF644FA-2FC3-0540-84DC-28491EB6A206}" destId="{EC52D93A-7594-E249-9643-05EFFF366ADC}" srcOrd="0" destOrd="0" presId="urn:microsoft.com/office/officeart/2005/8/layout/process1"/>
    <dgm:cxn modelId="{2605B70D-8B21-664C-8DA4-7085EEE1C02E}" type="presOf" srcId="{DE481254-B76B-764A-A9C8-C15D0EF3B7D5}" destId="{C4ED4C8D-AD63-7449-A524-3AC0BC0CD2B6}"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6F7269C0-5EEE-9149-836C-19968B926CF5}" type="presOf" srcId="{FCC9A1CB-CEF2-F747-8ACC-D3DFDC21D35D}" destId="{318AA7A9-B66F-8748-A6E7-F1BCD86273A5}" srcOrd="0" destOrd="0" presId="urn:microsoft.com/office/officeart/2005/8/layout/process1"/>
    <dgm:cxn modelId="{F5C0AD06-06C4-D848-81FE-846819A50084}" type="presOf" srcId="{1483F97A-F9B7-E94B-9247-436FAD9AA7E8}" destId="{8E23D481-D045-AF43-8EEF-F8E0388B752C}" srcOrd="0" destOrd="0" presId="urn:microsoft.com/office/officeart/2005/8/layout/process1"/>
    <dgm:cxn modelId="{001DB486-472C-8644-A871-8B6D0078A684}" type="presOf" srcId="{2F1BCC4D-1F27-B649-9FA5-C302A4D3F687}" destId="{9726FCF4-DA2F-BA49-9B27-7517590A9983}" srcOrd="0" destOrd="0" presId="urn:microsoft.com/office/officeart/2005/8/layout/process1"/>
    <dgm:cxn modelId="{12A8ABA9-3CD6-4649-9301-9AA00A9AF94A}" type="presOf" srcId="{AD5F278B-145C-964E-996C-9667AFE22AAA}" destId="{5CA104BA-AD4D-8248-862F-156B928B6F39}"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34443C62-C322-D845-A2C6-716BA635B1A7}" type="presOf" srcId="{3592288B-8CB7-3B49-9726-E8E594CB389A}" destId="{D34D1CD6-4B11-8B4E-A29C-6EF0167B8C28}" srcOrd="0" destOrd="0" presId="urn:microsoft.com/office/officeart/2005/8/layout/process1"/>
    <dgm:cxn modelId="{837D0250-1007-214A-92A3-84187BEC8E22}" type="presOf" srcId="{FCC9A1CB-CEF2-F747-8ACC-D3DFDC21D35D}" destId="{7222E898-4DB3-074A-A699-0EEB554681F5}" srcOrd="1" destOrd="0" presId="urn:microsoft.com/office/officeart/2005/8/layout/process1"/>
    <dgm:cxn modelId="{6EEAEEA9-A00B-564A-BFB6-780C3E383F61}" type="presOf" srcId="{BEF644FA-2FC3-0540-84DC-28491EB6A206}" destId="{663F1B74-AEBB-8244-BB34-1EAF2CC1C934}" srcOrd="1"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95727342-4486-F94D-AE18-649316772601}" type="presOf" srcId="{2A3A2143-5313-3C41-A36D-77AD0D18E3BE}" destId="{A7254C9D-58C5-BA4F-BAD8-C227806B755A}" srcOrd="0"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E2A337EA-2D2E-B541-8282-175CF4DC528F}" srcId="{1483F97A-F9B7-E94B-9247-436FAD9AA7E8}" destId="{3592288B-8CB7-3B49-9726-E8E594CB389A}" srcOrd="3" destOrd="0" parTransId="{E3E867AD-9197-7549-A592-28B1D42CAB9F}" sibTransId="{FCC9A1CB-CEF2-F747-8ACC-D3DFDC21D35D}"/>
    <dgm:cxn modelId="{3BF7C468-433C-724B-B888-87B84FE4262A}" type="presOf" srcId="{AD5F278B-145C-964E-996C-9667AFE22AAA}" destId="{7F663E53-1538-ED47-980D-ED06F92C22B2}" srcOrd="1" destOrd="0" presId="urn:microsoft.com/office/officeart/2005/8/layout/process1"/>
    <dgm:cxn modelId="{7971831E-BF5D-B649-A1E9-3CB6E9139AB4}" type="presOf" srcId="{A82A3AC9-BE4C-1F4E-A1C0-92D25216C62C}" destId="{A6902931-5945-3A44-97B9-32CF4CCB18C0}" srcOrd="0" destOrd="0" presId="urn:microsoft.com/office/officeart/2005/8/layout/process1"/>
    <dgm:cxn modelId="{E444ABD0-60CB-AD4E-8F5C-58080FC7883B}" type="presOf" srcId="{2A3A2143-5313-3C41-A36D-77AD0D18E3BE}" destId="{7968128B-F201-7840-9462-733F5B176F1E}" srcOrd="1" destOrd="0" presId="urn:microsoft.com/office/officeart/2005/8/layout/process1"/>
    <dgm:cxn modelId="{203AE0EA-1C2C-9F45-84AB-7E53679DF974}" type="presOf" srcId="{B019CA8B-1653-7441-8C1F-EEE089C2A55D}" destId="{01D5BD1C-4ACE-9746-A711-C90A2874784E}" srcOrd="0" destOrd="0" presId="urn:microsoft.com/office/officeart/2005/8/layout/process1"/>
    <dgm:cxn modelId="{3EFF812E-E425-4145-84C6-E9EBDD0B865D}" type="presOf" srcId="{1D3D0272-45C4-8448-87D8-52BF7721E76F}" destId="{651E5C25-0050-BC4F-921D-2C137FE792A8}"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C36E0BCD-A131-924B-A8FA-2F152F698FE5}" type="presOf" srcId="{A82A3AC9-BE4C-1F4E-A1C0-92D25216C62C}" destId="{917808F9-F647-E247-81C7-91771C47568F}" srcOrd="1" destOrd="0" presId="urn:microsoft.com/office/officeart/2005/8/layout/process1"/>
    <dgm:cxn modelId="{0BC74621-AEBE-244D-9F3B-3D15CD28DB6A}" type="presParOf" srcId="{8E23D481-D045-AF43-8EEF-F8E0388B752C}" destId="{651E5C25-0050-BC4F-921D-2C137FE792A8}" srcOrd="0" destOrd="0" presId="urn:microsoft.com/office/officeart/2005/8/layout/process1"/>
    <dgm:cxn modelId="{B0E71141-04CC-2C45-B26D-B9AB71220E15}" type="presParOf" srcId="{8E23D481-D045-AF43-8EEF-F8E0388B752C}" destId="{EC52D93A-7594-E249-9643-05EFFF366ADC}" srcOrd="1" destOrd="0" presId="urn:microsoft.com/office/officeart/2005/8/layout/process1"/>
    <dgm:cxn modelId="{5666BE5C-B18A-3A48-953F-ED8269B8680B}" type="presParOf" srcId="{EC52D93A-7594-E249-9643-05EFFF366ADC}" destId="{663F1B74-AEBB-8244-BB34-1EAF2CC1C934}" srcOrd="0" destOrd="0" presId="urn:microsoft.com/office/officeart/2005/8/layout/process1"/>
    <dgm:cxn modelId="{F10D5D34-08F8-424C-84A2-7347C7F426BF}" type="presParOf" srcId="{8E23D481-D045-AF43-8EEF-F8E0388B752C}" destId="{01D5BD1C-4ACE-9746-A711-C90A2874784E}" srcOrd="2" destOrd="0" presId="urn:microsoft.com/office/officeart/2005/8/layout/process1"/>
    <dgm:cxn modelId="{88521C97-BC8F-A245-B888-B52460131A1A}" type="presParOf" srcId="{8E23D481-D045-AF43-8EEF-F8E0388B752C}" destId="{A6902931-5945-3A44-97B9-32CF4CCB18C0}" srcOrd="3" destOrd="0" presId="urn:microsoft.com/office/officeart/2005/8/layout/process1"/>
    <dgm:cxn modelId="{31858989-C29B-FE47-A01B-2C261FF6F892}" type="presParOf" srcId="{A6902931-5945-3A44-97B9-32CF4CCB18C0}" destId="{917808F9-F647-E247-81C7-91771C47568F}" srcOrd="0" destOrd="0" presId="urn:microsoft.com/office/officeart/2005/8/layout/process1"/>
    <dgm:cxn modelId="{E9374B9F-6300-0D41-82AF-D6DE2B14EA34}" type="presParOf" srcId="{8E23D481-D045-AF43-8EEF-F8E0388B752C}" destId="{2539EAEE-9AA3-8A49-99F4-6A39E854F981}" srcOrd="4" destOrd="0" presId="urn:microsoft.com/office/officeart/2005/8/layout/process1"/>
    <dgm:cxn modelId="{FD419FCC-FCD3-7545-A8C4-23D05C53A84B}" type="presParOf" srcId="{8E23D481-D045-AF43-8EEF-F8E0388B752C}" destId="{A7254C9D-58C5-BA4F-BAD8-C227806B755A}" srcOrd="5" destOrd="0" presId="urn:microsoft.com/office/officeart/2005/8/layout/process1"/>
    <dgm:cxn modelId="{0C0DCF9A-9D89-AC46-9C4D-B71AC1C25521}" type="presParOf" srcId="{A7254C9D-58C5-BA4F-BAD8-C227806B755A}" destId="{7968128B-F201-7840-9462-733F5B176F1E}" srcOrd="0" destOrd="0" presId="urn:microsoft.com/office/officeart/2005/8/layout/process1"/>
    <dgm:cxn modelId="{7CFBD336-BD16-184E-A24A-EECFB09271C4}" type="presParOf" srcId="{8E23D481-D045-AF43-8EEF-F8E0388B752C}" destId="{D34D1CD6-4B11-8B4E-A29C-6EF0167B8C28}" srcOrd="6" destOrd="0" presId="urn:microsoft.com/office/officeart/2005/8/layout/process1"/>
    <dgm:cxn modelId="{9D1CB2EA-52CC-E34C-8FAD-6063DB47B33C}" type="presParOf" srcId="{8E23D481-D045-AF43-8EEF-F8E0388B752C}" destId="{318AA7A9-B66F-8748-A6E7-F1BCD86273A5}" srcOrd="7" destOrd="0" presId="urn:microsoft.com/office/officeart/2005/8/layout/process1"/>
    <dgm:cxn modelId="{F22935E9-BD64-714A-90B4-3AEA90ED4E1A}" type="presParOf" srcId="{318AA7A9-B66F-8748-A6E7-F1BCD86273A5}" destId="{7222E898-4DB3-074A-A699-0EEB554681F5}" srcOrd="0" destOrd="0" presId="urn:microsoft.com/office/officeart/2005/8/layout/process1"/>
    <dgm:cxn modelId="{683EC785-7ED5-D443-868D-AE41D6D311C5}" type="presParOf" srcId="{8E23D481-D045-AF43-8EEF-F8E0388B752C}" destId="{9726FCF4-DA2F-BA49-9B27-7517590A9983}" srcOrd="8" destOrd="0" presId="urn:microsoft.com/office/officeart/2005/8/layout/process1"/>
    <dgm:cxn modelId="{E5A0BBA0-6193-244C-A4B9-CC8007E84247}" type="presParOf" srcId="{8E23D481-D045-AF43-8EEF-F8E0388B752C}" destId="{5CA104BA-AD4D-8248-862F-156B928B6F39}" srcOrd="9" destOrd="0" presId="urn:microsoft.com/office/officeart/2005/8/layout/process1"/>
    <dgm:cxn modelId="{33E840B1-D4D5-684B-A6AB-E0E8EE69976F}" type="presParOf" srcId="{5CA104BA-AD4D-8248-862F-156B928B6F39}" destId="{7F663E53-1538-ED47-980D-ED06F92C22B2}" srcOrd="0" destOrd="0" presId="urn:microsoft.com/office/officeart/2005/8/layout/process1"/>
    <dgm:cxn modelId="{EE4B984A-56C8-B04F-B2E5-1AD7DF119016}"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DC9C02F7-541B-544B-9D69-809DA14BAFA7}" type="presOf" srcId="{045DCF92-8CAA-4A47-A03A-61C7DF64446E}" destId="{B8078ED9-CE92-CD48-BFE1-CE54E5BB538C}" srcOrd="0" destOrd="0" presId="urn:microsoft.com/office/officeart/2005/8/layout/process1"/>
    <dgm:cxn modelId="{C1037DF9-57B8-454E-8F76-6E1F704499E4}" srcId="{1483F97A-F9B7-E94B-9247-436FAD9AA7E8}" destId="{5BCA461D-959C-964C-B6F6-F3EAF79E7186}" srcOrd="8" destOrd="0" parTransId="{384F2522-1764-0C41-BFC6-7B139404191E}" sibTransId="{74CEE79F-1687-6940-88F8-21BD0DE698EC}"/>
    <dgm:cxn modelId="{3878066F-BBF7-D64B-9564-BD601D329A83}" type="presOf" srcId="{CE70571E-ED1F-904F-9C52-3E042381D18A}" destId="{1DB0DD8E-6341-C04C-B792-6C3A91B7A2B1}" srcOrd="1" destOrd="0" presId="urn:microsoft.com/office/officeart/2005/8/layout/process1"/>
    <dgm:cxn modelId="{3080B69C-5A99-2D4A-BC2F-60A97A41D6F6}" type="presOf" srcId="{BBF2C91E-5134-284D-A50C-947073E40A75}" destId="{75DE64D8-928F-C644-A5F0-BBA2873C90EB}" srcOrd="0" destOrd="0" presId="urn:microsoft.com/office/officeart/2005/8/layout/process1"/>
    <dgm:cxn modelId="{86B8B058-01F8-C143-881F-1DF40B244EF4}" type="presOf" srcId="{97696C7A-FE83-094E-B031-B3624FA9810D}" destId="{E864AA9A-6704-224D-B285-8AA5A7891CF6}" srcOrd="0" destOrd="0" presId="urn:microsoft.com/office/officeart/2005/8/layout/process1"/>
    <dgm:cxn modelId="{31D5CC25-9B60-6142-A3C1-6983A2057CC9}" type="presOf" srcId="{CE70571E-ED1F-904F-9C52-3E042381D18A}" destId="{8F7127E7-83E0-004F-ADA6-DBD5CEBD65FA}" srcOrd="0"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B273263B-1478-2E46-AA9C-62F836C8BCEE}" type="presOf" srcId="{CBBA9122-0FA1-5746-9D9C-6D02CFA2D90C}" destId="{D6F6E0BD-43A9-FB4F-9A40-88CFCE00EF1E}" srcOrd="1" destOrd="0" presId="urn:microsoft.com/office/officeart/2005/8/layout/process1"/>
    <dgm:cxn modelId="{2EEDDE07-1BAE-9746-93EA-34DCEED92FED}" type="presOf" srcId="{BBF2C91E-5134-284D-A50C-947073E40A75}" destId="{3CBF8D55-51E1-A546-B9F4-5BD418310077}" srcOrd="1" destOrd="0" presId="urn:microsoft.com/office/officeart/2005/8/layout/process1"/>
    <dgm:cxn modelId="{7771BE0A-80F7-F448-873D-BC9729E81F93}" type="presOf" srcId="{0AAE3A84-15B2-C54B-9647-1DB1B8E851B7}" destId="{E4CE38EA-196C-1540-BCD5-30B30C1A0CAE}" srcOrd="0" destOrd="0" presId="urn:microsoft.com/office/officeart/2005/8/layout/process1"/>
    <dgm:cxn modelId="{619BDB38-12D1-6F40-87B4-03DECE580213}" type="presOf" srcId="{1483F97A-F9B7-E94B-9247-436FAD9AA7E8}" destId="{8E23D481-D045-AF43-8EEF-F8E0388B752C}" srcOrd="0" destOrd="0" presId="urn:microsoft.com/office/officeart/2005/8/layout/process1"/>
    <dgm:cxn modelId="{3D23D4B5-9D40-3F41-ACF6-949CF032F918}" type="presOf" srcId="{0AAE3A84-15B2-C54B-9647-1DB1B8E851B7}" destId="{3B4ED86F-9DB1-B148-AC14-1DCDC1F320E7}" srcOrd="1"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7E15A4DE-18D0-FE47-8665-09CEDDF12EBE}" srcId="{1483F97A-F9B7-E94B-9247-436FAD9AA7E8}" destId="{1D3D0272-45C4-8448-87D8-52BF7721E76F}" srcOrd="1" destOrd="0" parTransId="{0AD61BF3-2265-4443-9DFB-F00EB193D367}" sibTransId="{BEF644FA-2FC3-0540-84DC-28491EB6A206}"/>
    <dgm:cxn modelId="{ED7890AD-E74F-1747-A2B2-8EB29D9DD08A}" type="presOf" srcId="{2A3A2143-5313-3C41-A36D-77AD0D18E3BE}" destId="{A7254C9D-58C5-BA4F-BAD8-C227806B755A}" srcOrd="0"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7DE92854-0B67-E040-8A35-A6A03306544F}" type="presOf" srcId="{2A3A2143-5313-3C41-A36D-77AD0D18E3BE}" destId="{7968128B-F201-7840-9462-733F5B176F1E}" srcOrd="1" destOrd="0" presId="urn:microsoft.com/office/officeart/2005/8/layout/process1"/>
    <dgm:cxn modelId="{94E99E04-5A5F-D244-B168-6A3242B8A92A}" type="presOf" srcId="{BEF644FA-2FC3-0540-84DC-28491EB6A206}" destId="{EC52D93A-7594-E249-9643-05EFFF366ADC}" srcOrd="0" destOrd="0" presId="urn:microsoft.com/office/officeart/2005/8/layout/process1"/>
    <dgm:cxn modelId="{D0B4D5D5-1106-9542-9FDD-07A0C0A25968}" type="presOf" srcId="{AD5F278B-145C-964E-996C-9667AFE22AAA}" destId="{5CA104BA-AD4D-8248-862F-156B928B6F39}" srcOrd="0"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55F4B31D-C257-6341-9881-BEDBB460057B}" type="presOf" srcId="{CBBA9122-0FA1-5746-9D9C-6D02CFA2D90C}" destId="{9F7180CE-D244-2546-9FAC-3762AD572791}" srcOrd="0" destOrd="0" presId="urn:microsoft.com/office/officeart/2005/8/layout/process1"/>
    <dgm:cxn modelId="{27E5F6DB-BE25-1F4E-B333-E8E0D44B5888}" type="presOf" srcId="{B7070582-726F-3641-802F-15FEFB946223}" destId="{83D8EE8D-41A1-5D4F-8AD3-DD792BDE5D11}" srcOrd="0" destOrd="0" presId="urn:microsoft.com/office/officeart/2005/8/layout/process1"/>
    <dgm:cxn modelId="{B7046B0E-12C3-9B4A-939B-34C5CD423FFE}" type="presOf" srcId="{5BCA461D-959C-964C-B6F6-F3EAF79E7186}" destId="{D64BAC73-9E3A-9040-8601-E86800E6F3FB}" srcOrd="0" destOrd="0" presId="urn:microsoft.com/office/officeart/2005/8/layout/process1"/>
    <dgm:cxn modelId="{BCB7BF79-D065-BC4B-9147-BF5F288F1581}" type="presOf" srcId="{B15BBCD7-F34D-D54F-9EBA-00EF43257C87}" destId="{795383A6-0A71-2042-9AB6-15CA52DA790C}" srcOrd="1" destOrd="0" presId="urn:microsoft.com/office/officeart/2005/8/layout/process1"/>
    <dgm:cxn modelId="{6D41EA0E-6E07-A042-9505-1EDAFF533B1B}" type="presOf" srcId="{D42A32A1-2C79-CA47-B08A-5A7DC1E43F8F}" destId="{E3E22696-4C79-7A49-B95A-9EC466D9F851}" srcOrd="0" destOrd="0" presId="urn:microsoft.com/office/officeart/2005/8/layout/process1"/>
    <dgm:cxn modelId="{64FFED7E-0304-1F45-B5CF-5494F5C788F3}" type="presOf" srcId="{1D3D0272-45C4-8448-87D8-52BF7721E76F}" destId="{651E5C25-0050-BC4F-921D-2C137FE792A8}" srcOrd="0" destOrd="0" presId="urn:microsoft.com/office/officeart/2005/8/layout/process1"/>
    <dgm:cxn modelId="{814F9B57-B91C-5245-8415-129C87EDDBBD}" type="presOf" srcId="{AD5F278B-145C-964E-996C-9667AFE22AAA}" destId="{7F663E53-1538-ED47-980D-ED06F92C22B2}" srcOrd="1"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842B70EE-BCC3-B54B-B4F9-1EF17037E17A}" type="presOf" srcId="{2F1BCC4D-1F27-B649-9FA5-C302A4D3F687}" destId="{9726FCF4-DA2F-BA49-9B27-7517590A9983}" srcOrd="0" destOrd="0" presId="urn:microsoft.com/office/officeart/2005/8/layout/process1"/>
    <dgm:cxn modelId="{19917A65-A5D1-4347-A843-D721BDDDF325}" srcId="{1483F97A-F9B7-E94B-9247-436FAD9AA7E8}" destId="{D44C53D6-26C7-0248-A6D6-DFBE71D44E50}" srcOrd="0" destOrd="0" parTransId="{251DBEDC-4D8A-1E4C-BE7C-E71975E8BA39}" sibTransId="{2A3A2143-5313-3C41-A36D-77AD0D18E3BE}"/>
    <dgm:cxn modelId="{EC7E1591-D338-B249-9658-6433FD6157DE}" type="presOf" srcId="{D44C53D6-26C7-0248-A6D6-DFBE71D44E50}" destId="{2539EAEE-9AA3-8A49-99F4-6A39E854F981}" srcOrd="0" destOrd="0" presId="urn:microsoft.com/office/officeart/2005/8/layout/process1"/>
    <dgm:cxn modelId="{1B53EE54-EA19-DE46-B7D1-4C8886046327}" type="presOf" srcId="{97AC8833-3AC0-D343-9296-2E923BD2FC14}" destId="{9494E8DA-2233-DF4C-BC20-414E1ED9E21C}" srcOrd="0" destOrd="0" presId="urn:microsoft.com/office/officeart/2005/8/layout/process1"/>
    <dgm:cxn modelId="{D06E1BD4-1ECA-C441-8F5A-96F8CB7058A6}" type="presOf" srcId="{B15BBCD7-F34D-D54F-9EBA-00EF43257C87}" destId="{879B8013-2A79-A848-B0AB-4431AB34A4AE}" srcOrd="0" destOrd="0" presId="urn:microsoft.com/office/officeart/2005/8/layout/process1"/>
    <dgm:cxn modelId="{18614C54-5646-0A4C-83A7-A0A61AB518D0}" type="presOf" srcId="{BEF644FA-2FC3-0540-84DC-28491EB6A206}" destId="{663F1B74-AEBB-8244-BB34-1EAF2CC1C934}" srcOrd="1" destOrd="0" presId="urn:microsoft.com/office/officeart/2005/8/layout/process1"/>
    <dgm:cxn modelId="{490E6ADB-108A-BE44-BF4E-525D6ADDA85A}" type="presParOf" srcId="{8E23D481-D045-AF43-8EEF-F8E0388B752C}" destId="{2539EAEE-9AA3-8A49-99F4-6A39E854F981}" srcOrd="0" destOrd="0" presId="urn:microsoft.com/office/officeart/2005/8/layout/process1"/>
    <dgm:cxn modelId="{70857563-A8EB-2340-BCB6-E50203110E89}" type="presParOf" srcId="{8E23D481-D045-AF43-8EEF-F8E0388B752C}" destId="{A7254C9D-58C5-BA4F-BAD8-C227806B755A}" srcOrd="1" destOrd="0" presId="urn:microsoft.com/office/officeart/2005/8/layout/process1"/>
    <dgm:cxn modelId="{B6F231BF-955B-1C4C-AFFB-8DA0D787837B}" type="presParOf" srcId="{A7254C9D-58C5-BA4F-BAD8-C227806B755A}" destId="{7968128B-F201-7840-9462-733F5B176F1E}" srcOrd="0" destOrd="0" presId="urn:microsoft.com/office/officeart/2005/8/layout/process1"/>
    <dgm:cxn modelId="{1B364373-E7E9-234A-A6A8-63B269C646DF}" type="presParOf" srcId="{8E23D481-D045-AF43-8EEF-F8E0388B752C}" destId="{651E5C25-0050-BC4F-921D-2C137FE792A8}" srcOrd="2" destOrd="0" presId="urn:microsoft.com/office/officeart/2005/8/layout/process1"/>
    <dgm:cxn modelId="{9A61BB1F-DC0B-EF43-999D-28779EFEB54A}" type="presParOf" srcId="{8E23D481-D045-AF43-8EEF-F8E0388B752C}" destId="{EC52D93A-7594-E249-9643-05EFFF366ADC}" srcOrd="3" destOrd="0" presId="urn:microsoft.com/office/officeart/2005/8/layout/process1"/>
    <dgm:cxn modelId="{3156E66D-E5D1-354A-9983-092E1675034F}" type="presParOf" srcId="{EC52D93A-7594-E249-9643-05EFFF366ADC}" destId="{663F1B74-AEBB-8244-BB34-1EAF2CC1C934}" srcOrd="0" destOrd="0" presId="urn:microsoft.com/office/officeart/2005/8/layout/process1"/>
    <dgm:cxn modelId="{F025BF69-306D-9B43-9665-8F3BCBC9D95B}" type="presParOf" srcId="{8E23D481-D045-AF43-8EEF-F8E0388B752C}" destId="{9726FCF4-DA2F-BA49-9B27-7517590A9983}" srcOrd="4" destOrd="0" presId="urn:microsoft.com/office/officeart/2005/8/layout/process1"/>
    <dgm:cxn modelId="{B1532334-BDDF-0648-A800-60E4AA1FFA5B}" type="presParOf" srcId="{8E23D481-D045-AF43-8EEF-F8E0388B752C}" destId="{5CA104BA-AD4D-8248-862F-156B928B6F39}" srcOrd="5" destOrd="0" presId="urn:microsoft.com/office/officeart/2005/8/layout/process1"/>
    <dgm:cxn modelId="{8B1DDA0A-B6AB-4144-BAB6-1C42274F48B2}" type="presParOf" srcId="{5CA104BA-AD4D-8248-862F-156B928B6F39}" destId="{7F663E53-1538-ED47-980D-ED06F92C22B2}" srcOrd="0" destOrd="0" presId="urn:microsoft.com/office/officeart/2005/8/layout/process1"/>
    <dgm:cxn modelId="{7677EF3F-4937-0345-BD1F-C8F747319A0B}" type="presParOf" srcId="{8E23D481-D045-AF43-8EEF-F8E0388B752C}" destId="{E3E22696-4C79-7A49-B95A-9EC466D9F851}" srcOrd="6" destOrd="0" presId="urn:microsoft.com/office/officeart/2005/8/layout/process1"/>
    <dgm:cxn modelId="{F4203DBC-EF2B-1A48-A1DA-D1920E5BDEFB}" type="presParOf" srcId="{8E23D481-D045-AF43-8EEF-F8E0388B752C}" destId="{E4CE38EA-196C-1540-BCD5-30B30C1A0CAE}" srcOrd="7" destOrd="0" presId="urn:microsoft.com/office/officeart/2005/8/layout/process1"/>
    <dgm:cxn modelId="{6D96A913-6261-E045-8C02-B8AC01C81E73}" type="presParOf" srcId="{E4CE38EA-196C-1540-BCD5-30B30C1A0CAE}" destId="{3B4ED86F-9DB1-B148-AC14-1DCDC1F320E7}" srcOrd="0" destOrd="0" presId="urn:microsoft.com/office/officeart/2005/8/layout/process1"/>
    <dgm:cxn modelId="{5B937F1D-54A0-C944-8FCD-E164E84FE1FC}" type="presParOf" srcId="{8E23D481-D045-AF43-8EEF-F8E0388B752C}" destId="{83D8EE8D-41A1-5D4F-8AD3-DD792BDE5D11}" srcOrd="8" destOrd="0" presId="urn:microsoft.com/office/officeart/2005/8/layout/process1"/>
    <dgm:cxn modelId="{471019D8-A4C4-6141-83D0-F093F92C169F}" type="presParOf" srcId="{8E23D481-D045-AF43-8EEF-F8E0388B752C}" destId="{75DE64D8-928F-C644-A5F0-BBA2873C90EB}" srcOrd="9" destOrd="0" presId="urn:microsoft.com/office/officeart/2005/8/layout/process1"/>
    <dgm:cxn modelId="{BC7B6F4A-973B-FE4B-B830-D9D18B0920DE}" type="presParOf" srcId="{75DE64D8-928F-C644-A5F0-BBA2873C90EB}" destId="{3CBF8D55-51E1-A546-B9F4-5BD418310077}" srcOrd="0" destOrd="0" presId="urn:microsoft.com/office/officeart/2005/8/layout/process1"/>
    <dgm:cxn modelId="{A51E2B5E-9B82-AB49-95C5-B02026DA1899}" type="presParOf" srcId="{8E23D481-D045-AF43-8EEF-F8E0388B752C}" destId="{B8078ED9-CE92-CD48-BFE1-CE54E5BB538C}" srcOrd="10" destOrd="0" presId="urn:microsoft.com/office/officeart/2005/8/layout/process1"/>
    <dgm:cxn modelId="{FBDCE049-6E60-444B-A43B-E926C0114C3A}" type="presParOf" srcId="{8E23D481-D045-AF43-8EEF-F8E0388B752C}" destId="{9F7180CE-D244-2546-9FAC-3762AD572791}" srcOrd="11" destOrd="0" presId="urn:microsoft.com/office/officeart/2005/8/layout/process1"/>
    <dgm:cxn modelId="{21E2E40E-6971-D747-B495-E7AA479FE15F}" type="presParOf" srcId="{9F7180CE-D244-2546-9FAC-3762AD572791}" destId="{D6F6E0BD-43A9-FB4F-9A40-88CFCE00EF1E}" srcOrd="0" destOrd="0" presId="urn:microsoft.com/office/officeart/2005/8/layout/process1"/>
    <dgm:cxn modelId="{1FB58416-6188-4C4E-9BE1-31E46E04D1FA}" type="presParOf" srcId="{8E23D481-D045-AF43-8EEF-F8E0388B752C}" destId="{9494E8DA-2233-DF4C-BC20-414E1ED9E21C}" srcOrd="12" destOrd="0" presId="urn:microsoft.com/office/officeart/2005/8/layout/process1"/>
    <dgm:cxn modelId="{845C0531-EB14-A847-8FEE-CCF9BAE97A33}" type="presParOf" srcId="{8E23D481-D045-AF43-8EEF-F8E0388B752C}" destId="{8F7127E7-83E0-004F-ADA6-DBD5CEBD65FA}" srcOrd="13" destOrd="0" presId="urn:microsoft.com/office/officeart/2005/8/layout/process1"/>
    <dgm:cxn modelId="{13D9BF91-A264-DF42-AB77-B095D9034797}" type="presParOf" srcId="{8F7127E7-83E0-004F-ADA6-DBD5CEBD65FA}" destId="{1DB0DD8E-6341-C04C-B792-6C3A91B7A2B1}" srcOrd="0" destOrd="0" presId="urn:microsoft.com/office/officeart/2005/8/layout/process1"/>
    <dgm:cxn modelId="{6FB5826F-CCD7-824E-9F25-FD3C6CFDD7E2}" type="presParOf" srcId="{8E23D481-D045-AF43-8EEF-F8E0388B752C}" destId="{E864AA9A-6704-224D-B285-8AA5A7891CF6}" srcOrd="14" destOrd="0" presId="urn:microsoft.com/office/officeart/2005/8/layout/process1"/>
    <dgm:cxn modelId="{393BAC39-F9C0-FA4C-A74F-5C977E4897B4}" type="presParOf" srcId="{8E23D481-D045-AF43-8EEF-F8E0388B752C}" destId="{879B8013-2A79-A848-B0AB-4431AB34A4AE}" srcOrd="15" destOrd="0" presId="urn:microsoft.com/office/officeart/2005/8/layout/process1"/>
    <dgm:cxn modelId="{EA9C94B6-55B4-074A-8521-91DDB0FF8FC2}" type="presParOf" srcId="{879B8013-2A79-A848-B0AB-4431AB34A4AE}" destId="{795383A6-0A71-2042-9AB6-15CA52DA790C}" srcOrd="0" destOrd="0" presId="urn:microsoft.com/office/officeart/2005/8/layout/process1"/>
    <dgm:cxn modelId="{3303F267-B514-E74C-B73B-04B96556AC68}"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C7583D75-CD8C-5B4F-9838-5651585A301B}" type="presOf" srcId="{AD5F278B-145C-964E-996C-9667AFE22AAA}" destId="{7F663E53-1538-ED47-980D-ED06F92C22B2}" srcOrd="1" destOrd="0" presId="urn:microsoft.com/office/officeart/2005/8/layout/process1"/>
    <dgm:cxn modelId="{C768D949-83D0-D643-AEAB-02A54FCD1BF5}" type="presOf" srcId="{1D3D0272-45C4-8448-87D8-52BF7721E76F}" destId="{651E5C25-0050-BC4F-921D-2C137FE792A8}" srcOrd="0" destOrd="0" presId="urn:microsoft.com/office/officeart/2005/8/layout/process1"/>
    <dgm:cxn modelId="{D9B311C5-0AC6-264B-969F-D92465CC52F7}" type="presOf" srcId="{3592288B-8CB7-3B49-9726-E8E594CB389A}" destId="{D34D1CD6-4B11-8B4E-A29C-6EF0167B8C28}" srcOrd="0" destOrd="0" presId="urn:microsoft.com/office/officeart/2005/8/layout/process1"/>
    <dgm:cxn modelId="{BB2F06A2-A6AA-1444-A1A2-1E30741632E2}" type="presOf" srcId="{AD5F278B-145C-964E-996C-9667AFE22AAA}" destId="{5CA104BA-AD4D-8248-862F-156B928B6F39}"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4C4C4D95-67FA-9B4A-9CE6-E11E8B6F796C}" type="presOf" srcId="{2F1BCC4D-1F27-B649-9FA5-C302A4D3F687}" destId="{9726FCF4-DA2F-BA49-9B27-7517590A9983}" srcOrd="0" destOrd="0" presId="urn:microsoft.com/office/officeart/2005/8/layout/process1"/>
    <dgm:cxn modelId="{D904FFA6-03DC-CA4D-BE2E-14A6B9B8BED6}" type="presOf" srcId="{A82A3AC9-BE4C-1F4E-A1C0-92D25216C62C}" destId="{A6902931-5945-3A44-97B9-32CF4CCB18C0}" srcOrd="0" destOrd="0" presId="urn:microsoft.com/office/officeart/2005/8/layout/process1"/>
    <dgm:cxn modelId="{47BF3395-BB87-DE42-B385-C37C3128016C}" type="presOf" srcId="{A82A3AC9-BE4C-1F4E-A1C0-92D25216C62C}" destId="{917808F9-F647-E247-81C7-91771C47568F}" srcOrd="1" destOrd="0" presId="urn:microsoft.com/office/officeart/2005/8/layout/process1"/>
    <dgm:cxn modelId="{CC7880BE-748B-BB46-B060-3832470ADC31}" type="presOf" srcId="{FCC9A1CB-CEF2-F747-8ACC-D3DFDC21D35D}" destId="{7222E898-4DB3-074A-A699-0EEB554681F5}" srcOrd="1"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99FAD40E-0E93-7A40-8302-A1BA2ED13A14}" type="presOf" srcId="{2A3A2143-5313-3C41-A36D-77AD0D18E3BE}" destId="{A7254C9D-58C5-BA4F-BAD8-C227806B755A}" srcOrd="0" destOrd="0" presId="urn:microsoft.com/office/officeart/2005/8/layout/process1"/>
    <dgm:cxn modelId="{8BDC9BD0-E425-4B4C-932D-3C65899FE9DE}" type="presOf" srcId="{BEF644FA-2FC3-0540-84DC-28491EB6A206}" destId="{EC52D93A-7594-E249-9643-05EFFF366ADC}" srcOrd="0" destOrd="0" presId="urn:microsoft.com/office/officeart/2005/8/layout/process1"/>
    <dgm:cxn modelId="{FE44C75B-D892-8444-AAAF-A1F4F38B6C92}" type="presOf" srcId="{1483F97A-F9B7-E94B-9247-436FAD9AA7E8}" destId="{8E23D481-D045-AF43-8EEF-F8E0388B752C}"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E0C5D72C-2DA7-3241-9C3F-B94F5CA33168}" type="presOf" srcId="{FCC9A1CB-CEF2-F747-8ACC-D3DFDC21D35D}" destId="{318AA7A9-B66F-8748-A6E7-F1BCD86273A5}"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49C51C3E-FAA2-0E40-BB49-9FCF806B5AAC}" type="presOf" srcId="{B019CA8B-1653-7441-8C1F-EEE089C2A55D}" destId="{01D5BD1C-4ACE-9746-A711-C90A2874784E}" srcOrd="0" destOrd="0" presId="urn:microsoft.com/office/officeart/2005/8/layout/process1"/>
    <dgm:cxn modelId="{733B65B4-C4C1-B24F-AEFB-4331635DEC20}" type="presOf" srcId="{DE481254-B76B-764A-A9C8-C15D0EF3B7D5}" destId="{C4ED4C8D-AD63-7449-A524-3AC0BC0CD2B6}" srcOrd="0" destOrd="0" presId="urn:microsoft.com/office/officeart/2005/8/layout/process1"/>
    <dgm:cxn modelId="{B6D37B6A-FC8E-864A-A0C6-A6223FC63AD4}" type="presOf" srcId="{D44C53D6-26C7-0248-A6D6-DFBE71D44E50}" destId="{2539EAEE-9AA3-8A49-99F4-6A39E854F981}"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5D51663B-F37E-FA42-89B5-F4B72209F3F8}" type="presOf" srcId="{2A3A2143-5313-3C41-A36D-77AD0D18E3BE}" destId="{7968128B-F201-7840-9462-733F5B176F1E}" srcOrd="1" destOrd="0" presId="urn:microsoft.com/office/officeart/2005/8/layout/process1"/>
    <dgm:cxn modelId="{1CC718DF-90E9-7349-8786-A99BB846D763}" type="presOf" srcId="{BEF644FA-2FC3-0540-84DC-28491EB6A206}" destId="{663F1B74-AEBB-8244-BB34-1EAF2CC1C934}" srcOrd="1"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8D95E1F5-8A89-F043-9075-DED6859C836E}" type="presParOf" srcId="{8E23D481-D045-AF43-8EEF-F8E0388B752C}" destId="{651E5C25-0050-BC4F-921D-2C137FE792A8}" srcOrd="0" destOrd="0" presId="urn:microsoft.com/office/officeart/2005/8/layout/process1"/>
    <dgm:cxn modelId="{67092099-2128-1B45-804B-3A45AA64CB28}" type="presParOf" srcId="{8E23D481-D045-AF43-8EEF-F8E0388B752C}" destId="{EC52D93A-7594-E249-9643-05EFFF366ADC}" srcOrd="1" destOrd="0" presId="urn:microsoft.com/office/officeart/2005/8/layout/process1"/>
    <dgm:cxn modelId="{1E55EB31-A9E3-B54A-8B00-357CA775F05B}" type="presParOf" srcId="{EC52D93A-7594-E249-9643-05EFFF366ADC}" destId="{663F1B74-AEBB-8244-BB34-1EAF2CC1C934}" srcOrd="0" destOrd="0" presId="urn:microsoft.com/office/officeart/2005/8/layout/process1"/>
    <dgm:cxn modelId="{AE0692C3-DF75-A646-9953-509B82E36DEA}" type="presParOf" srcId="{8E23D481-D045-AF43-8EEF-F8E0388B752C}" destId="{01D5BD1C-4ACE-9746-A711-C90A2874784E}" srcOrd="2" destOrd="0" presId="urn:microsoft.com/office/officeart/2005/8/layout/process1"/>
    <dgm:cxn modelId="{B7EFD213-FEE2-A04B-A439-E2260841FFE3}" type="presParOf" srcId="{8E23D481-D045-AF43-8EEF-F8E0388B752C}" destId="{A6902931-5945-3A44-97B9-32CF4CCB18C0}" srcOrd="3" destOrd="0" presId="urn:microsoft.com/office/officeart/2005/8/layout/process1"/>
    <dgm:cxn modelId="{06E37321-0425-CF46-9383-48930C4B2C3E}" type="presParOf" srcId="{A6902931-5945-3A44-97B9-32CF4CCB18C0}" destId="{917808F9-F647-E247-81C7-91771C47568F}" srcOrd="0" destOrd="0" presId="urn:microsoft.com/office/officeart/2005/8/layout/process1"/>
    <dgm:cxn modelId="{777D9ABF-3DD0-E246-9AE5-2FFAD03AF2DB}" type="presParOf" srcId="{8E23D481-D045-AF43-8EEF-F8E0388B752C}" destId="{2539EAEE-9AA3-8A49-99F4-6A39E854F981}" srcOrd="4" destOrd="0" presId="urn:microsoft.com/office/officeart/2005/8/layout/process1"/>
    <dgm:cxn modelId="{AB0D05E4-4DC0-9245-8229-C381D570FCAC}" type="presParOf" srcId="{8E23D481-D045-AF43-8EEF-F8E0388B752C}" destId="{A7254C9D-58C5-BA4F-BAD8-C227806B755A}" srcOrd="5" destOrd="0" presId="urn:microsoft.com/office/officeart/2005/8/layout/process1"/>
    <dgm:cxn modelId="{7C25CE10-DB7E-344D-B48B-D76DDBF022B4}" type="presParOf" srcId="{A7254C9D-58C5-BA4F-BAD8-C227806B755A}" destId="{7968128B-F201-7840-9462-733F5B176F1E}" srcOrd="0" destOrd="0" presId="urn:microsoft.com/office/officeart/2005/8/layout/process1"/>
    <dgm:cxn modelId="{4F41C731-F650-2742-99D9-170C9F9CCF29}" type="presParOf" srcId="{8E23D481-D045-AF43-8EEF-F8E0388B752C}" destId="{D34D1CD6-4B11-8B4E-A29C-6EF0167B8C28}" srcOrd="6" destOrd="0" presId="urn:microsoft.com/office/officeart/2005/8/layout/process1"/>
    <dgm:cxn modelId="{39D8968E-CA43-C64E-A918-4EBFE107613C}" type="presParOf" srcId="{8E23D481-D045-AF43-8EEF-F8E0388B752C}" destId="{318AA7A9-B66F-8748-A6E7-F1BCD86273A5}" srcOrd="7" destOrd="0" presId="urn:microsoft.com/office/officeart/2005/8/layout/process1"/>
    <dgm:cxn modelId="{539AA527-B645-1041-A666-FED3E1B43CE7}" type="presParOf" srcId="{318AA7A9-B66F-8748-A6E7-F1BCD86273A5}" destId="{7222E898-4DB3-074A-A699-0EEB554681F5}" srcOrd="0" destOrd="0" presId="urn:microsoft.com/office/officeart/2005/8/layout/process1"/>
    <dgm:cxn modelId="{F97B9573-AE13-DA45-BB34-FE3EDF8FC75F}" type="presParOf" srcId="{8E23D481-D045-AF43-8EEF-F8E0388B752C}" destId="{9726FCF4-DA2F-BA49-9B27-7517590A9983}" srcOrd="8" destOrd="0" presId="urn:microsoft.com/office/officeart/2005/8/layout/process1"/>
    <dgm:cxn modelId="{1411E4B9-BAF2-3B40-83C9-33EBF6962FE8}" type="presParOf" srcId="{8E23D481-D045-AF43-8EEF-F8E0388B752C}" destId="{5CA104BA-AD4D-8248-862F-156B928B6F39}" srcOrd="9" destOrd="0" presId="urn:microsoft.com/office/officeart/2005/8/layout/process1"/>
    <dgm:cxn modelId="{A1B41F14-5D1A-C949-B739-10BB53363F1C}" type="presParOf" srcId="{5CA104BA-AD4D-8248-862F-156B928B6F39}" destId="{7F663E53-1538-ED47-980D-ED06F92C22B2}" srcOrd="0" destOrd="0" presId="urn:microsoft.com/office/officeart/2005/8/layout/process1"/>
    <dgm:cxn modelId="{84176852-FA6A-234D-8292-6EDE126FBF35}"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E2A337EA-2D2E-B541-8282-175CF4DC528F}" srcId="{1483F97A-F9B7-E94B-9247-436FAD9AA7E8}" destId="{3592288B-8CB7-3B49-9726-E8E594CB389A}" srcOrd="3" destOrd="0" parTransId="{E3E867AD-9197-7549-A592-28B1D42CAB9F}" sibTransId="{FCC9A1CB-CEF2-F747-8ACC-D3DFDC21D35D}"/>
    <dgm:cxn modelId="{7E15A4DE-18D0-FE47-8665-09CEDDF12EBE}" srcId="{1483F97A-F9B7-E94B-9247-436FAD9AA7E8}" destId="{1D3D0272-45C4-8448-87D8-52BF7721E76F}" srcOrd="0" destOrd="0" parTransId="{0AD61BF3-2265-4443-9DFB-F00EB193D367}" sibTransId="{BEF644FA-2FC3-0540-84DC-28491EB6A206}"/>
    <dgm:cxn modelId="{46B52886-931C-E241-A038-B8E88868FC8B}" type="presOf" srcId="{AD5F278B-145C-964E-996C-9667AFE22AAA}" destId="{7F663E53-1538-ED47-980D-ED06F92C22B2}" srcOrd="1" destOrd="0" presId="urn:microsoft.com/office/officeart/2005/8/layout/process1"/>
    <dgm:cxn modelId="{41C54153-7AC8-7F4C-87E0-7F0CFF0E2418}" type="presOf" srcId="{2F1BCC4D-1F27-B649-9FA5-C302A4D3F687}" destId="{9726FCF4-DA2F-BA49-9B27-7517590A9983}" srcOrd="0" destOrd="0" presId="urn:microsoft.com/office/officeart/2005/8/layout/process1"/>
    <dgm:cxn modelId="{69D10A20-48AA-8547-92C8-FF0F04D491C7}" type="presOf" srcId="{1483F97A-F9B7-E94B-9247-436FAD9AA7E8}" destId="{8E23D481-D045-AF43-8EEF-F8E0388B752C}" srcOrd="0" destOrd="0" presId="urn:microsoft.com/office/officeart/2005/8/layout/process1"/>
    <dgm:cxn modelId="{0C7D69C9-0F90-1F47-9781-C89A3A6EA680}" type="presOf" srcId="{BEF644FA-2FC3-0540-84DC-28491EB6A206}" destId="{663F1B74-AEBB-8244-BB34-1EAF2CC1C934}" srcOrd="1"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7801454B-240A-D447-9A25-F442FE3CD6E8}" type="presOf" srcId="{A82A3AC9-BE4C-1F4E-A1C0-92D25216C62C}" destId="{917808F9-F647-E247-81C7-91771C47568F}" srcOrd="1" destOrd="0" presId="urn:microsoft.com/office/officeart/2005/8/layout/process1"/>
    <dgm:cxn modelId="{D9F7EE21-2372-0746-8B54-414187B161F8}" type="presOf" srcId="{A82A3AC9-BE4C-1F4E-A1C0-92D25216C62C}" destId="{A6902931-5945-3A44-97B9-32CF4CCB18C0}" srcOrd="0" destOrd="0" presId="urn:microsoft.com/office/officeart/2005/8/layout/process1"/>
    <dgm:cxn modelId="{364544B7-D7E6-8B43-A869-CBC93D273CBB}" type="presOf" srcId="{FCC9A1CB-CEF2-F747-8ACC-D3DFDC21D35D}" destId="{7222E898-4DB3-074A-A699-0EEB554681F5}" srcOrd="1" destOrd="0" presId="urn:microsoft.com/office/officeart/2005/8/layout/process1"/>
    <dgm:cxn modelId="{4CEF0E03-041D-DC4B-90BF-3E35942DF38F}" type="presOf" srcId="{BEF644FA-2FC3-0540-84DC-28491EB6A206}" destId="{EC52D93A-7594-E249-9643-05EFFF366ADC}"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A6E62C86-9203-814D-A2EE-84B14D107C2D}" type="presOf" srcId="{1D3D0272-45C4-8448-87D8-52BF7721E76F}" destId="{651E5C25-0050-BC4F-921D-2C137FE792A8}" srcOrd="0" destOrd="0" presId="urn:microsoft.com/office/officeart/2005/8/layout/process1"/>
    <dgm:cxn modelId="{ACCC1295-44DB-1A44-91BB-5EB03C13DD93}" type="presOf" srcId="{2A3A2143-5313-3C41-A36D-77AD0D18E3BE}" destId="{7968128B-F201-7840-9462-733F5B176F1E}" srcOrd="1" destOrd="0" presId="urn:microsoft.com/office/officeart/2005/8/layout/process1"/>
    <dgm:cxn modelId="{E712CEC3-C05B-6242-BC90-8DA4E496B5EB}" type="presOf" srcId="{2A3A2143-5313-3C41-A36D-77AD0D18E3BE}" destId="{A7254C9D-58C5-BA4F-BAD8-C227806B755A}" srcOrd="0" destOrd="0" presId="urn:microsoft.com/office/officeart/2005/8/layout/process1"/>
    <dgm:cxn modelId="{6C4CCE63-4E98-9C44-9655-81E02D351A3B}" type="presOf" srcId="{D44C53D6-26C7-0248-A6D6-DFBE71D44E50}" destId="{2539EAEE-9AA3-8A49-99F4-6A39E854F981}" srcOrd="0" destOrd="0" presId="urn:microsoft.com/office/officeart/2005/8/layout/process1"/>
    <dgm:cxn modelId="{137C867F-0BAD-DE40-ABA3-DB5346BAA750}" type="presOf" srcId="{AD5F278B-145C-964E-996C-9667AFE22AAA}" destId="{5CA104BA-AD4D-8248-862F-156B928B6F39}" srcOrd="0" destOrd="0" presId="urn:microsoft.com/office/officeart/2005/8/layout/process1"/>
    <dgm:cxn modelId="{B51C6A77-3448-5844-B9F9-22EC3FF74F92}" type="presOf" srcId="{FCC9A1CB-CEF2-F747-8ACC-D3DFDC21D35D}" destId="{318AA7A9-B66F-8748-A6E7-F1BCD86273A5}" srcOrd="0" destOrd="0" presId="urn:microsoft.com/office/officeart/2005/8/layout/process1"/>
    <dgm:cxn modelId="{8A91DF0E-84D6-F74C-A83C-BAE4A44A3E88}" type="presOf" srcId="{DE481254-B76B-764A-A9C8-C15D0EF3B7D5}" destId="{C4ED4C8D-AD63-7449-A524-3AC0BC0CD2B6}" srcOrd="0" destOrd="0" presId="urn:microsoft.com/office/officeart/2005/8/layout/process1"/>
    <dgm:cxn modelId="{913EAD32-2D1E-834A-A83E-F769C816E26A}" type="presOf" srcId="{3592288B-8CB7-3B49-9726-E8E594CB389A}" destId="{D34D1CD6-4B11-8B4E-A29C-6EF0167B8C28}"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CF73B6E1-3ED9-DE4D-89D8-3C29EE5A0038}" type="presOf" srcId="{B019CA8B-1653-7441-8C1F-EEE089C2A55D}" destId="{01D5BD1C-4ACE-9746-A711-C90A2874784E}" srcOrd="0" destOrd="0" presId="urn:microsoft.com/office/officeart/2005/8/layout/process1"/>
    <dgm:cxn modelId="{9A9D133F-64F6-9148-9973-80031AEB69AA}" type="presParOf" srcId="{8E23D481-D045-AF43-8EEF-F8E0388B752C}" destId="{651E5C25-0050-BC4F-921D-2C137FE792A8}" srcOrd="0" destOrd="0" presId="urn:microsoft.com/office/officeart/2005/8/layout/process1"/>
    <dgm:cxn modelId="{CD71C3A6-D49F-6B4D-95DC-991DC0272143}" type="presParOf" srcId="{8E23D481-D045-AF43-8EEF-F8E0388B752C}" destId="{EC52D93A-7594-E249-9643-05EFFF366ADC}" srcOrd="1" destOrd="0" presId="urn:microsoft.com/office/officeart/2005/8/layout/process1"/>
    <dgm:cxn modelId="{6006AC99-548A-5B43-A7D0-DB2B6FB659C2}" type="presParOf" srcId="{EC52D93A-7594-E249-9643-05EFFF366ADC}" destId="{663F1B74-AEBB-8244-BB34-1EAF2CC1C934}" srcOrd="0" destOrd="0" presId="urn:microsoft.com/office/officeart/2005/8/layout/process1"/>
    <dgm:cxn modelId="{0B84BB38-B250-594E-BD20-BB7C1E50BF08}" type="presParOf" srcId="{8E23D481-D045-AF43-8EEF-F8E0388B752C}" destId="{01D5BD1C-4ACE-9746-A711-C90A2874784E}" srcOrd="2" destOrd="0" presId="urn:microsoft.com/office/officeart/2005/8/layout/process1"/>
    <dgm:cxn modelId="{E3E948A0-00DC-2249-B5E6-7154F169F946}" type="presParOf" srcId="{8E23D481-D045-AF43-8EEF-F8E0388B752C}" destId="{A6902931-5945-3A44-97B9-32CF4CCB18C0}" srcOrd="3" destOrd="0" presId="urn:microsoft.com/office/officeart/2005/8/layout/process1"/>
    <dgm:cxn modelId="{C59F053E-49D5-6841-9B5B-C04E6773066A}" type="presParOf" srcId="{A6902931-5945-3A44-97B9-32CF4CCB18C0}" destId="{917808F9-F647-E247-81C7-91771C47568F}" srcOrd="0" destOrd="0" presId="urn:microsoft.com/office/officeart/2005/8/layout/process1"/>
    <dgm:cxn modelId="{6B7FA11F-04C9-2A4C-8D8F-47DB9A2111C4}" type="presParOf" srcId="{8E23D481-D045-AF43-8EEF-F8E0388B752C}" destId="{2539EAEE-9AA3-8A49-99F4-6A39E854F981}" srcOrd="4" destOrd="0" presId="urn:microsoft.com/office/officeart/2005/8/layout/process1"/>
    <dgm:cxn modelId="{0A7AF8AA-0F8A-824F-90AB-9641B950911B}" type="presParOf" srcId="{8E23D481-D045-AF43-8EEF-F8E0388B752C}" destId="{A7254C9D-58C5-BA4F-BAD8-C227806B755A}" srcOrd="5" destOrd="0" presId="urn:microsoft.com/office/officeart/2005/8/layout/process1"/>
    <dgm:cxn modelId="{34BAC6EF-3253-944C-84BD-7054211E0C98}" type="presParOf" srcId="{A7254C9D-58C5-BA4F-BAD8-C227806B755A}" destId="{7968128B-F201-7840-9462-733F5B176F1E}" srcOrd="0" destOrd="0" presId="urn:microsoft.com/office/officeart/2005/8/layout/process1"/>
    <dgm:cxn modelId="{2169F533-93C5-C745-89F3-2797C45C7C0C}" type="presParOf" srcId="{8E23D481-D045-AF43-8EEF-F8E0388B752C}" destId="{D34D1CD6-4B11-8B4E-A29C-6EF0167B8C28}" srcOrd="6" destOrd="0" presId="urn:microsoft.com/office/officeart/2005/8/layout/process1"/>
    <dgm:cxn modelId="{FD5F2F55-E43A-004A-83A8-4DBC8D16C1CA}" type="presParOf" srcId="{8E23D481-D045-AF43-8EEF-F8E0388B752C}" destId="{318AA7A9-B66F-8748-A6E7-F1BCD86273A5}" srcOrd="7" destOrd="0" presId="urn:microsoft.com/office/officeart/2005/8/layout/process1"/>
    <dgm:cxn modelId="{0DCB3697-2A4B-004C-BE9C-16FED23A649C}" type="presParOf" srcId="{318AA7A9-B66F-8748-A6E7-F1BCD86273A5}" destId="{7222E898-4DB3-074A-A699-0EEB554681F5}" srcOrd="0" destOrd="0" presId="urn:microsoft.com/office/officeart/2005/8/layout/process1"/>
    <dgm:cxn modelId="{46642BDE-CE20-1E41-AB2A-F3C1624C6C24}" type="presParOf" srcId="{8E23D481-D045-AF43-8EEF-F8E0388B752C}" destId="{9726FCF4-DA2F-BA49-9B27-7517590A9983}" srcOrd="8" destOrd="0" presId="urn:microsoft.com/office/officeart/2005/8/layout/process1"/>
    <dgm:cxn modelId="{B350182E-5387-D246-923C-EE18C9BA3060}" type="presParOf" srcId="{8E23D481-D045-AF43-8EEF-F8E0388B752C}" destId="{5CA104BA-AD4D-8248-862F-156B928B6F39}" srcOrd="9" destOrd="0" presId="urn:microsoft.com/office/officeart/2005/8/layout/process1"/>
    <dgm:cxn modelId="{519601F0-EB35-A84D-8E83-BD6CB8EA18E0}" type="presParOf" srcId="{5CA104BA-AD4D-8248-862F-156B928B6F39}" destId="{7F663E53-1538-ED47-980D-ED06F92C22B2}" srcOrd="0" destOrd="0" presId="urn:microsoft.com/office/officeart/2005/8/layout/process1"/>
    <dgm:cxn modelId="{5B77F631-6067-ED45-BAE8-E9E4363A4570}"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13C31F22-D26A-774C-904B-F121E6BB1B61}" type="presOf" srcId="{CBBA9122-0FA1-5746-9D9C-6D02CFA2D90C}" destId="{9F7180CE-D244-2546-9FAC-3762AD572791}" srcOrd="0" destOrd="0" presId="urn:microsoft.com/office/officeart/2005/8/layout/process1"/>
    <dgm:cxn modelId="{BE541A00-BEBE-EA42-87CE-C87554F61365}" type="presOf" srcId="{0AAE3A84-15B2-C54B-9647-1DB1B8E851B7}" destId="{E4CE38EA-196C-1540-BCD5-30B30C1A0CAE}" srcOrd="0" destOrd="0" presId="urn:microsoft.com/office/officeart/2005/8/layout/process1"/>
    <dgm:cxn modelId="{6FF8FA5E-CC6F-CC4A-96AC-2FCB7A746FBC}" type="presOf" srcId="{BBF2C91E-5134-284D-A50C-947073E40A75}" destId="{3CBF8D55-51E1-A546-B9F4-5BD418310077}" srcOrd="1"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C1037DF9-57B8-454E-8F76-6E1F704499E4}" srcId="{1483F97A-F9B7-E94B-9247-436FAD9AA7E8}" destId="{5BCA461D-959C-964C-B6F6-F3EAF79E7186}" srcOrd="8" destOrd="0" parTransId="{384F2522-1764-0C41-BFC6-7B139404191E}" sibTransId="{74CEE79F-1687-6940-88F8-21BD0DE698EC}"/>
    <dgm:cxn modelId="{4A3E2362-06B8-384E-A2BD-53B6F378F576}" type="presOf" srcId="{BEF644FA-2FC3-0540-84DC-28491EB6A206}" destId="{663F1B74-AEBB-8244-BB34-1EAF2CC1C934}" srcOrd="1" destOrd="0" presId="urn:microsoft.com/office/officeart/2005/8/layout/process1"/>
    <dgm:cxn modelId="{E412207C-8343-1C45-ACF3-ECE7C9E201CF}" type="presOf" srcId="{B15BBCD7-F34D-D54F-9EBA-00EF43257C87}" destId="{879B8013-2A79-A848-B0AB-4431AB34A4AE}" srcOrd="0" destOrd="0" presId="urn:microsoft.com/office/officeart/2005/8/layout/process1"/>
    <dgm:cxn modelId="{DC96A78F-C1B7-F541-925E-336B20AB6E07}" type="presOf" srcId="{D42A32A1-2C79-CA47-B08A-5A7DC1E43F8F}" destId="{E3E22696-4C79-7A49-B95A-9EC466D9F851}" srcOrd="0" destOrd="0" presId="urn:microsoft.com/office/officeart/2005/8/layout/process1"/>
    <dgm:cxn modelId="{7B7B9459-38FF-6043-A120-DB078DE1EF14}" srcId="{1483F97A-F9B7-E94B-9247-436FAD9AA7E8}" destId="{97AC8833-3AC0-D343-9296-2E923BD2FC14}" srcOrd="6" destOrd="0" parTransId="{3839F413-033A-BA43-9781-A1AC0247106A}" sibTransId="{CE70571E-ED1F-904F-9C52-3E042381D18A}"/>
    <dgm:cxn modelId="{AC9C2F8D-31C6-5646-96BE-6BC27F954A46}" type="presOf" srcId="{D44C53D6-26C7-0248-A6D6-DFBE71D44E50}" destId="{2539EAEE-9AA3-8A49-99F4-6A39E854F981}" srcOrd="0" destOrd="0" presId="urn:microsoft.com/office/officeart/2005/8/layout/process1"/>
    <dgm:cxn modelId="{E7955753-BEBE-D649-ADB6-ABB2A3AA6AF4}" type="presOf" srcId="{0AAE3A84-15B2-C54B-9647-1DB1B8E851B7}" destId="{3B4ED86F-9DB1-B148-AC14-1DCDC1F320E7}" srcOrd="1" destOrd="0" presId="urn:microsoft.com/office/officeart/2005/8/layout/process1"/>
    <dgm:cxn modelId="{B0F67B7D-A917-9D44-AFD5-482F06EC861A}" type="presOf" srcId="{1D3D0272-45C4-8448-87D8-52BF7721E76F}" destId="{651E5C25-0050-BC4F-921D-2C137FE792A8}" srcOrd="0" destOrd="0" presId="urn:microsoft.com/office/officeart/2005/8/layout/process1"/>
    <dgm:cxn modelId="{CA068A19-0697-6B4C-B7FD-0DBDE137764A}" type="presOf" srcId="{2F1BCC4D-1F27-B649-9FA5-C302A4D3F687}" destId="{9726FCF4-DA2F-BA49-9B27-7517590A9983}" srcOrd="0"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7E15A4DE-18D0-FE47-8665-09CEDDF12EBE}" srcId="{1483F97A-F9B7-E94B-9247-436FAD9AA7E8}" destId="{1D3D0272-45C4-8448-87D8-52BF7721E76F}" srcOrd="1" destOrd="0" parTransId="{0AD61BF3-2265-4443-9DFB-F00EB193D367}" sibTransId="{BEF644FA-2FC3-0540-84DC-28491EB6A206}"/>
    <dgm:cxn modelId="{E1F5CCC1-F8B5-B546-885B-0B46CB2C6571}" type="presOf" srcId="{BEF644FA-2FC3-0540-84DC-28491EB6A206}" destId="{EC52D93A-7594-E249-9643-05EFFF366ADC}" srcOrd="0" destOrd="0" presId="urn:microsoft.com/office/officeart/2005/8/layout/process1"/>
    <dgm:cxn modelId="{172574A4-C8A7-C245-9C49-8712D22AC1AA}" type="presOf" srcId="{2A3A2143-5313-3C41-A36D-77AD0D18E3BE}" destId="{7968128B-F201-7840-9462-733F5B176F1E}" srcOrd="1" destOrd="0" presId="urn:microsoft.com/office/officeart/2005/8/layout/process1"/>
    <dgm:cxn modelId="{4A3DB959-2292-024C-ADD0-7233550395CB}" type="presOf" srcId="{1483F97A-F9B7-E94B-9247-436FAD9AA7E8}" destId="{8E23D481-D045-AF43-8EEF-F8E0388B752C}" srcOrd="0" destOrd="0" presId="urn:microsoft.com/office/officeart/2005/8/layout/process1"/>
    <dgm:cxn modelId="{7E0D745F-E0A9-4647-BC3A-284D82B6F8B5}" type="presOf" srcId="{AD5F278B-145C-964E-996C-9667AFE22AAA}" destId="{7F663E53-1538-ED47-980D-ED06F92C22B2}" srcOrd="1" destOrd="0" presId="urn:microsoft.com/office/officeart/2005/8/layout/process1"/>
    <dgm:cxn modelId="{72238103-5F16-FE4A-B2EF-57D65B8904A3}" type="presOf" srcId="{97696C7A-FE83-094E-B031-B3624FA9810D}" destId="{E864AA9A-6704-224D-B285-8AA5A7891CF6}" srcOrd="0" destOrd="0" presId="urn:microsoft.com/office/officeart/2005/8/layout/process1"/>
    <dgm:cxn modelId="{8D8BCABA-591F-5D47-8F47-F20CFD4580D1}" type="presOf" srcId="{CE70571E-ED1F-904F-9C52-3E042381D18A}" destId="{1DB0DD8E-6341-C04C-B792-6C3A91B7A2B1}" srcOrd="1" destOrd="0" presId="urn:microsoft.com/office/officeart/2005/8/layout/process1"/>
    <dgm:cxn modelId="{19917A65-A5D1-4347-A843-D721BDDDF325}" srcId="{1483F97A-F9B7-E94B-9247-436FAD9AA7E8}" destId="{D44C53D6-26C7-0248-A6D6-DFBE71D44E50}" srcOrd="0" destOrd="0" parTransId="{251DBEDC-4D8A-1E4C-BE7C-E71975E8BA39}" sibTransId="{2A3A2143-5313-3C41-A36D-77AD0D18E3BE}"/>
    <dgm:cxn modelId="{CF9C34F4-2074-CA4F-B2CA-DD48413CA2E7}" type="presOf" srcId="{B7070582-726F-3641-802F-15FEFB946223}" destId="{83D8EE8D-41A1-5D4F-8AD3-DD792BDE5D11}" srcOrd="0" destOrd="0" presId="urn:microsoft.com/office/officeart/2005/8/layout/process1"/>
    <dgm:cxn modelId="{1EBA1CD2-D995-2F4F-9A26-C4E56F21CC3F}" type="presOf" srcId="{045DCF92-8CAA-4A47-A03A-61C7DF64446E}" destId="{B8078ED9-CE92-CD48-BFE1-CE54E5BB538C}" srcOrd="0"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807AFAB4-32E3-B14A-BC23-A9E31EAD99F6}" type="presOf" srcId="{B15BBCD7-F34D-D54F-9EBA-00EF43257C87}" destId="{795383A6-0A71-2042-9AB6-15CA52DA790C}" srcOrd="1" destOrd="0" presId="urn:microsoft.com/office/officeart/2005/8/layout/process1"/>
    <dgm:cxn modelId="{1FE7C602-FD3B-294F-8614-52A99491758D}" type="presOf" srcId="{BBF2C91E-5134-284D-A50C-947073E40A75}" destId="{75DE64D8-928F-C644-A5F0-BBA2873C90EB}" srcOrd="0"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AEFBA535-2525-9042-A0B4-4689684D5F01}" type="presOf" srcId="{5BCA461D-959C-964C-B6F6-F3EAF79E7186}" destId="{D64BAC73-9E3A-9040-8601-E86800E6F3FB}" srcOrd="0" destOrd="0" presId="urn:microsoft.com/office/officeart/2005/8/layout/process1"/>
    <dgm:cxn modelId="{04A8677A-6628-C04F-9FE5-6A328CC4DA42}" type="presOf" srcId="{CBBA9122-0FA1-5746-9D9C-6D02CFA2D90C}" destId="{D6F6E0BD-43A9-FB4F-9A40-88CFCE00EF1E}" srcOrd="1" destOrd="0" presId="urn:microsoft.com/office/officeart/2005/8/layout/process1"/>
    <dgm:cxn modelId="{609B4D5A-7F75-BC42-82AF-C3370E476FB1}" type="presOf" srcId="{2A3A2143-5313-3C41-A36D-77AD0D18E3BE}" destId="{A7254C9D-58C5-BA4F-BAD8-C227806B755A}" srcOrd="0" destOrd="0" presId="urn:microsoft.com/office/officeart/2005/8/layout/process1"/>
    <dgm:cxn modelId="{A8D49F93-8223-474C-8594-EC42565689FB}" type="presOf" srcId="{CE70571E-ED1F-904F-9C52-3E042381D18A}" destId="{8F7127E7-83E0-004F-ADA6-DBD5CEBD65FA}" srcOrd="0" destOrd="0" presId="urn:microsoft.com/office/officeart/2005/8/layout/process1"/>
    <dgm:cxn modelId="{F2981BCE-90A2-644D-97E5-567584DE29C1}" type="presOf" srcId="{97AC8833-3AC0-D343-9296-2E923BD2FC14}" destId="{9494E8DA-2233-DF4C-BC20-414E1ED9E21C}" srcOrd="0"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CDBD1828-14C2-1D46-834A-A8EBBE7B55E7}" type="presOf" srcId="{AD5F278B-145C-964E-996C-9667AFE22AAA}" destId="{5CA104BA-AD4D-8248-862F-156B928B6F39}" srcOrd="0" destOrd="0" presId="urn:microsoft.com/office/officeart/2005/8/layout/process1"/>
    <dgm:cxn modelId="{543154FA-478F-614D-8228-83D655340C53}" type="presParOf" srcId="{8E23D481-D045-AF43-8EEF-F8E0388B752C}" destId="{2539EAEE-9AA3-8A49-99F4-6A39E854F981}" srcOrd="0" destOrd="0" presId="urn:microsoft.com/office/officeart/2005/8/layout/process1"/>
    <dgm:cxn modelId="{C3F89CEA-FC23-9348-8CDC-7DF0FBB095E6}" type="presParOf" srcId="{8E23D481-D045-AF43-8EEF-F8E0388B752C}" destId="{A7254C9D-58C5-BA4F-BAD8-C227806B755A}" srcOrd="1" destOrd="0" presId="urn:microsoft.com/office/officeart/2005/8/layout/process1"/>
    <dgm:cxn modelId="{69DBF25A-F949-5B44-84C3-A75E35360FFF}" type="presParOf" srcId="{A7254C9D-58C5-BA4F-BAD8-C227806B755A}" destId="{7968128B-F201-7840-9462-733F5B176F1E}" srcOrd="0" destOrd="0" presId="urn:microsoft.com/office/officeart/2005/8/layout/process1"/>
    <dgm:cxn modelId="{79AAAD8B-773D-8F40-A25D-7BC33A75579F}" type="presParOf" srcId="{8E23D481-D045-AF43-8EEF-F8E0388B752C}" destId="{651E5C25-0050-BC4F-921D-2C137FE792A8}" srcOrd="2" destOrd="0" presId="urn:microsoft.com/office/officeart/2005/8/layout/process1"/>
    <dgm:cxn modelId="{EF1F6678-DFF4-EA49-B4DB-5D704B9121F3}" type="presParOf" srcId="{8E23D481-D045-AF43-8EEF-F8E0388B752C}" destId="{EC52D93A-7594-E249-9643-05EFFF366ADC}" srcOrd="3" destOrd="0" presId="urn:microsoft.com/office/officeart/2005/8/layout/process1"/>
    <dgm:cxn modelId="{134C6C7E-6B0B-3646-8334-F2D49427B621}" type="presParOf" srcId="{EC52D93A-7594-E249-9643-05EFFF366ADC}" destId="{663F1B74-AEBB-8244-BB34-1EAF2CC1C934}" srcOrd="0" destOrd="0" presId="urn:microsoft.com/office/officeart/2005/8/layout/process1"/>
    <dgm:cxn modelId="{BC520430-DF6B-294C-BAB3-A6F581264D67}" type="presParOf" srcId="{8E23D481-D045-AF43-8EEF-F8E0388B752C}" destId="{9726FCF4-DA2F-BA49-9B27-7517590A9983}" srcOrd="4" destOrd="0" presId="urn:microsoft.com/office/officeart/2005/8/layout/process1"/>
    <dgm:cxn modelId="{9F4493E9-69FA-5D4E-B738-6B26F26B35EC}" type="presParOf" srcId="{8E23D481-D045-AF43-8EEF-F8E0388B752C}" destId="{5CA104BA-AD4D-8248-862F-156B928B6F39}" srcOrd="5" destOrd="0" presId="urn:microsoft.com/office/officeart/2005/8/layout/process1"/>
    <dgm:cxn modelId="{E231C980-0D5A-2542-839C-55686A328E99}" type="presParOf" srcId="{5CA104BA-AD4D-8248-862F-156B928B6F39}" destId="{7F663E53-1538-ED47-980D-ED06F92C22B2}" srcOrd="0" destOrd="0" presId="urn:microsoft.com/office/officeart/2005/8/layout/process1"/>
    <dgm:cxn modelId="{592918CD-1505-7A4C-AEDA-F218E0E2A021}" type="presParOf" srcId="{8E23D481-D045-AF43-8EEF-F8E0388B752C}" destId="{E3E22696-4C79-7A49-B95A-9EC466D9F851}" srcOrd="6" destOrd="0" presId="urn:microsoft.com/office/officeart/2005/8/layout/process1"/>
    <dgm:cxn modelId="{7DD550B8-60E9-024A-B2CA-9F0B1B3FF872}" type="presParOf" srcId="{8E23D481-D045-AF43-8EEF-F8E0388B752C}" destId="{E4CE38EA-196C-1540-BCD5-30B30C1A0CAE}" srcOrd="7" destOrd="0" presId="urn:microsoft.com/office/officeart/2005/8/layout/process1"/>
    <dgm:cxn modelId="{78685DF5-F462-F942-AEF5-22A35844C6F9}" type="presParOf" srcId="{E4CE38EA-196C-1540-BCD5-30B30C1A0CAE}" destId="{3B4ED86F-9DB1-B148-AC14-1DCDC1F320E7}" srcOrd="0" destOrd="0" presId="urn:microsoft.com/office/officeart/2005/8/layout/process1"/>
    <dgm:cxn modelId="{0B06B1B4-63EB-4C40-901B-453DCE53D8A3}" type="presParOf" srcId="{8E23D481-D045-AF43-8EEF-F8E0388B752C}" destId="{83D8EE8D-41A1-5D4F-8AD3-DD792BDE5D11}" srcOrd="8" destOrd="0" presId="urn:microsoft.com/office/officeart/2005/8/layout/process1"/>
    <dgm:cxn modelId="{F7E458AF-8F9B-F346-A047-368664867F70}" type="presParOf" srcId="{8E23D481-D045-AF43-8EEF-F8E0388B752C}" destId="{75DE64D8-928F-C644-A5F0-BBA2873C90EB}" srcOrd="9" destOrd="0" presId="urn:microsoft.com/office/officeart/2005/8/layout/process1"/>
    <dgm:cxn modelId="{43A3E858-0FBD-0A44-B427-0C6B99EDC18B}" type="presParOf" srcId="{75DE64D8-928F-C644-A5F0-BBA2873C90EB}" destId="{3CBF8D55-51E1-A546-B9F4-5BD418310077}" srcOrd="0" destOrd="0" presId="urn:microsoft.com/office/officeart/2005/8/layout/process1"/>
    <dgm:cxn modelId="{C140D97F-2A27-DB4B-9BA1-0DDA12EAA1F7}" type="presParOf" srcId="{8E23D481-D045-AF43-8EEF-F8E0388B752C}" destId="{B8078ED9-CE92-CD48-BFE1-CE54E5BB538C}" srcOrd="10" destOrd="0" presId="urn:microsoft.com/office/officeart/2005/8/layout/process1"/>
    <dgm:cxn modelId="{39B860A2-96F7-9C4D-8133-59F597FFC1CF}" type="presParOf" srcId="{8E23D481-D045-AF43-8EEF-F8E0388B752C}" destId="{9F7180CE-D244-2546-9FAC-3762AD572791}" srcOrd="11" destOrd="0" presId="urn:microsoft.com/office/officeart/2005/8/layout/process1"/>
    <dgm:cxn modelId="{5C21951E-70FA-064F-B084-722D024CF94B}" type="presParOf" srcId="{9F7180CE-D244-2546-9FAC-3762AD572791}" destId="{D6F6E0BD-43A9-FB4F-9A40-88CFCE00EF1E}" srcOrd="0" destOrd="0" presId="urn:microsoft.com/office/officeart/2005/8/layout/process1"/>
    <dgm:cxn modelId="{22FB5BF8-7F65-9448-97F2-6AF82BFCC9CD}" type="presParOf" srcId="{8E23D481-D045-AF43-8EEF-F8E0388B752C}" destId="{9494E8DA-2233-DF4C-BC20-414E1ED9E21C}" srcOrd="12" destOrd="0" presId="urn:microsoft.com/office/officeart/2005/8/layout/process1"/>
    <dgm:cxn modelId="{EB754C4D-57CE-1647-B1EF-2D5B86B16F48}" type="presParOf" srcId="{8E23D481-D045-AF43-8EEF-F8E0388B752C}" destId="{8F7127E7-83E0-004F-ADA6-DBD5CEBD65FA}" srcOrd="13" destOrd="0" presId="urn:microsoft.com/office/officeart/2005/8/layout/process1"/>
    <dgm:cxn modelId="{9D8C0E0F-DAFC-8C42-AE76-1AC1A9B79FBD}" type="presParOf" srcId="{8F7127E7-83E0-004F-ADA6-DBD5CEBD65FA}" destId="{1DB0DD8E-6341-C04C-B792-6C3A91B7A2B1}" srcOrd="0" destOrd="0" presId="urn:microsoft.com/office/officeart/2005/8/layout/process1"/>
    <dgm:cxn modelId="{BD9A44A4-C584-1E49-AF61-79C56A09B071}" type="presParOf" srcId="{8E23D481-D045-AF43-8EEF-F8E0388B752C}" destId="{E864AA9A-6704-224D-B285-8AA5A7891CF6}" srcOrd="14" destOrd="0" presId="urn:microsoft.com/office/officeart/2005/8/layout/process1"/>
    <dgm:cxn modelId="{B4F97A16-606B-9948-A955-F320FE56EF67}" type="presParOf" srcId="{8E23D481-D045-AF43-8EEF-F8E0388B752C}" destId="{879B8013-2A79-A848-B0AB-4431AB34A4AE}" srcOrd="15" destOrd="0" presId="urn:microsoft.com/office/officeart/2005/8/layout/process1"/>
    <dgm:cxn modelId="{E2C9D34A-5936-274F-88F8-DD0E2AB699A6}" type="presParOf" srcId="{879B8013-2A79-A848-B0AB-4431AB34A4AE}" destId="{795383A6-0A71-2042-9AB6-15CA52DA790C}" srcOrd="0" destOrd="0" presId="urn:microsoft.com/office/officeart/2005/8/layout/process1"/>
    <dgm:cxn modelId="{4619A8DB-2D25-8F4F-9823-9F9E65CB027D}"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B481DC73-54B5-6648-AC91-665F4952FC56}" type="presOf" srcId="{A82A3AC9-BE4C-1F4E-A1C0-92D25216C62C}" destId="{917808F9-F647-E247-81C7-91771C47568F}" srcOrd="1"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FD4162F1-E2E2-FC44-B618-EA51789F9AA5}" type="presOf" srcId="{3592288B-8CB7-3B49-9726-E8E594CB389A}" destId="{D34D1CD6-4B11-8B4E-A29C-6EF0167B8C28}" srcOrd="0" destOrd="0" presId="urn:microsoft.com/office/officeart/2005/8/layout/process1"/>
    <dgm:cxn modelId="{217B6515-4C90-2849-A708-485D4B426A35}" type="presOf" srcId="{FCC9A1CB-CEF2-F747-8ACC-D3DFDC21D35D}" destId="{7222E898-4DB3-074A-A699-0EEB554681F5}" srcOrd="1"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12015FBC-3450-5241-BBDE-3C538689D7BB}" type="presOf" srcId="{1D3D0272-45C4-8448-87D8-52BF7721E76F}" destId="{651E5C25-0050-BC4F-921D-2C137FE792A8}"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99D22B78-5950-0E4E-B2F8-1B955FB8773C}" type="presOf" srcId="{A82A3AC9-BE4C-1F4E-A1C0-92D25216C62C}" destId="{A6902931-5945-3A44-97B9-32CF4CCB18C0}" srcOrd="0" destOrd="0" presId="urn:microsoft.com/office/officeart/2005/8/layout/process1"/>
    <dgm:cxn modelId="{04B5037C-DF07-FD4B-8AE8-F2C23E15E4F7}" type="presOf" srcId="{1483F97A-F9B7-E94B-9247-436FAD9AA7E8}" destId="{8E23D481-D045-AF43-8EEF-F8E0388B752C}" srcOrd="0" destOrd="0" presId="urn:microsoft.com/office/officeart/2005/8/layout/process1"/>
    <dgm:cxn modelId="{32A3B06B-31FF-8F49-8475-6DAB8EAAFE2F}" type="presOf" srcId="{B019CA8B-1653-7441-8C1F-EEE089C2A55D}" destId="{01D5BD1C-4ACE-9746-A711-C90A2874784E}" srcOrd="0"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B2E9D005-6665-CF4B-8223-647DEEDB5BEB}" type="presOf" srcId="{2A3A2143-5313-3C41-A36D-77AD0D18E3BE}" destId="{A7254C9D-58C5-BA4F-BAD8-C227806B755A}" srcOrd="0" destOrd="0" presId="urn:microsoft.com/office/officeart/2005/8/layout/process1"/>
    <dgm:cxn modelId="{6DB063C0-DFBC-934F-8A22-572C3FB79C26}" type="presOf" srcId="{DE481254-B76B-764A-A9C8-C15D0EF3B7D5}" destId="{C4ED4C8D-AD63-7449-A524-3AC0BC0CD2B6}" srcOrd="0" destOrd="0" presId="urn:microsoft.com/office/officeart/2005/8/layout/process1"/>
    <dgm:cxn modelId="{594A87BC-0862-4B4C-BDE5-718E39E49DDC}" type="presOf" srcId="{D44C53D6-26C7-0248-A6D6-DFBE71D44E50}" destId="{2539EAEE-9AA3-8A49-99F4-6A39E854F981}" srcOrd="0" destOrd="0" presId="urn:microsoft.com/office/officeart/2005/8/layout/process1"/>
    <dgm:cxn modelId="{346A6A95-2E76-FD42-9D03-76EE8D703495}" type="presOf" srcId="{BEF644FA-2FC3-0540-84DC-28491EB6A206}" destId="{663F1B74-AEBB-8244-BB34-1EAF2CC1C934}" srcOrd="1"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FB39915A-B4E9-4849-AA64-4A483160628D}" type="presOf" srcId="{FCC9A1CB-CEF2-F747-8ACC-D3DFDC21D35D}" destId="{318AA7A9-B66F-8748-A6E7-F1BCD86273A5}" srcOrd="0" destOrd="0" presId="urn:microsoft.com/office/officeart/2005/8/layout/process1"/>
    <dgm:cxn modelId="{82282463-84FB-ED49-BE16-522AB54D7DF9}" type="presOf" srcId="{AD5F278B-145C-964E-996C-9667AFE22AAA}" destId="{7F663E53-1538-ED47-980D-ED06F92C22B2}" srcOrd="1" destOrd="0" presId="urn:microsoft.com/office/officeart/2005/8/layout/process1"/>
    <dgm:cxn modelId="{D87E1595-1012-7442-A9C7-1B55655399FC}" type="presOf" srcId="{BEF644FA-2FC3-0540-84DC-28491EB6A206}" destId="{EC52D93A-7594-E249-9643-05EFFF366ADC}" srcOrd="0" destOrd="0" presId="urn:microsoft.com/office/officeart/2005/8/layout/process1"/>
    <dgm:cxn modelId="{1531C50B-3159-4549-B3C0-5D1B07DE0395}" type="presOf" srcId="{2F1BCC4D-1F27-B649-9FA5-C302A4D3F687}" destId="{9726FCF4-DA2F-BA49-9B27-7517590A9983}" srcOrd="0" destOrd="0" presId="urn:microsoft.com/office/officeart/2005/8/layout/process1"/>
    <dgm:cxn modelId="{89EF2B47-762B-B940-AD24-E0D6C5C46C59}" type="presOf" srcId="{2A3A2143-5313-3C41-A36D-77AD0D18E3BE}" destId="{7968128B-F201-7840-9462-733F5B176F1E}" srcOrd="1"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57EBD8DB-55E7-E34E-A9D8-B082B7AB2E8B}" type="presOf" srcId="{AD5F278B-145C-964E-996C-9667AFE22AAA}" destId="{5CA104BA-AD4D-8248-862F-156B928B6F39}" srcOrd="0" destOrd="0" presId="urn:microsoft.com/office/officeart/2005/8/layout/process1"/>
    <dgm:cxn modelId="{3ED1C9F1-7068-9849-B761-BA7EEA3B0D4D}" type="presParOf" srcId="{8E23D481-D045-AF43-8EEF-F8E0388B752C}" destId="{651E5C25-0050-BC4F-921D-2C137FE792A8}" srcOrd="0" destOrd="0" presId="urn:microsoft.com/office/officeart/2005/8/layout/process1"/>
    <dgm:cxn modelId="{D8C6A2E2-1D4E-3440-B994-9987AA1F4B67}" type="presParOf" srcId="{8E23D481-D045-AF43-8EEF-F8E0388B752C}" destId="{EC52D93A-7594-E249-9643-05EFFF366ADC}" srcOrd="1" destOrd="0" presId="urn:microsoft.com/office/officeart/2005/8/layout/process1"/>
    <dgm:cxn modelId="{EF94D40E-DDA9-024E-99F4-510C537D00CD}" type="presParOf" srcId="{EC52D93A-7594-E249-9643-05EFFF366ADC}" destId="{663F1B74-AEBB-8244-BB34-1EAF2CC1C934}" srcOrd="0" destOrd="0" presId="urn:microsoft.com/office/officeart/2005/8/layout/process1"/>
    <dgm:cxn modelId="{E6EC7DD9-B7C2-A94E-9ED7-7BB1FF19981F}" type="presParOf" srcId="{8E23D481-D045-AF43-8EEF-F8E0388B752C}" destId="{01D5BD1C-4ACE-9746-A711-C90A2874784E}" srcOrd="2" destOrd="0" presId="urn:microsoft.com/office/officeart/2005/8/layout/process1"/>
    <dgm:cxn modelId="{5B21FC10-2268-3E4E-84C0-4C54A07A4D67}" type="presParOf" srcId="{8E23D481-D045-AF43-8EEF-F8E0388B752C}" destId="{A6902931-5945-3A44-97B9-32CF4CCB18C0}" srcOrd="3" destOrd="0" presId="urn:microsoft.com/office/officeart/2005/8/layout/process1"/>
    <dgm:cxn modelId="{4FEBC8BF-739A-E745-9492-08EF9BDC673C}" type="presParOf" srcId="{A6902931-5945-3A44-97B9-32CF4CCB18C0}" destId="{917808F9-F647-E247-81C7-91771C47568F}" srcOrd="0" destOrd="0" presId="urn:microsoft.com/office/officeart/2005/8/layout/process1"/>
    <dgm:cxn modelId="{22A0E113-9D6F-0E43-803B-697D89ECE7FD}" type="presParOf" srcId="{8E23D481-D045-AF43-8EEF-F8E0388B752C}" destId="{2539EAEE-9AA3-8A49-99F4-6A39E854F981}" srcOrd="4" destOrd="0" presId="urn:microsoft.com/office/officeart/2005/8/layout/process1"/>
    <dgm:cxn modelId="{B19E4D41-7AA1-7A4E-85EE-CA2D4804AD38}" type="presParOf" srcId="{8E23D481-D045-AF43-8EEF-F8E0388B752C}" destId="{A7254C9D-58C5-BA4F-BAD8-C227806B755A}" srcOrd="5" destOrd="0" presId="urn:microsoft.com/office/officeart/2005/8/layout/process1"/>
    <dgm:cxn modelId="{AF603324-F0C6-134F-B5C9-B7FDF2980E36}" type="presParOf" srcId="{A7254C9D-58C5-BA4F-BAD8-C227806B755A}" destId="{7968128B-F201-7840-9462-733F5B176F1E}" srcOrd="0" destOrd="0" presId="urn:microsoft.com/office/officeart/2005/8/layout/process1"/>
    <dgm:cxn modelId="{6340BA5E-82C4-E040-8D1A-209AF09C5C05}" type="presParOf" srcId="{8E23D481-D045-AF43-8EEF-F8E0388B752C}" destId="{D34D1CD6-4B11-8B4E-A29C-6EF0167B8C28}" srcOrd="6" destOrd="0" presId="urn:microsoft.com/office/officeart/2005/8/layout/process1"/>
    <dgm:cxn modelId="{AB286414-42B5-6D4D-96DD-B5BCAA675735}" type="presParOf" srcId="{8E23D481-D045-AF43-8EEF-F8E0388B752C}" destId="{318AA7A9-B66F-8748-A6E7-F1BCD86273A5}" srcOrd="7" destOrd="0" presId="urn:microsoft.com/office/officeart/2005/8/layout/process1"/>
    <dgm:cxn modelId="{D2831E4B-B51F-4E47-8B6B-99EC2F247FD8}" type="presParOf" srcId="{318AA7A9-B66F-8748-A6E7-F1BCD86273A5}" destId="{7222E898-4DB3-074A-A699-0EEB554681F5}" srcOrd="0" destOrd="0" presId="urn:microsoft.com/office/officeart/2005/8/layout/process1"/>
    <dgm:cxn modelId="{2BD0EAD8-3CC1-6142-8A4C-E812130BB358}" type="presParOf" srcId="{8E23D481-D045-AF43-8EEF-F8E0388B752C}" destId="{9726FCF4-DA2F-BA49-9B27-7517590A9983}" srcOrd="8" destOrd="0" presId="urn:microsoft.com/office/officeart/2005/8/layout/process1"/>
    <dgm:cxn modelId="{9D6F327F-2FA3-D54C-A6E6-61A5B76B9396}" type="presParOf" srcId="{8E23D481-D045-AF43-8EEF-F8E0388B752C}" destId="{5CA104BA-AD4D-8248-862F-156B928B6F39}" srcOrd="9" destOrd="0" presId="urn:microsoft.com/office/officeart/2005/8/layout/process1"/>
    <dgm:cxn modelId="{2758D580-FE95-B746-9324-89BFF569EAFB}" type="presParOf" srcId="{5CA104BA-AD4D-8248-862F-156B928B6F39}" destId="{7F663E53-1538-ED47-980D-ED06F92C22B2}" srcOrd="0" destOrd="0" presId="urn:microsoft.com/office/officeart/2005/8/layout/process1"/>
    <dgm:cxn modelId="{FAD0C948-4B30-7D4E-A237-67771E67254E}"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BC644C13-F8C7-D541-ABDE-FEAE7E67B027}" srcId="{1483F97A-F9B7-E94B-9247-436FAD9AA7E8}" destId="{2F1BCC4D-1F27-B649-9FA5-C302A4D3F687}" srcOrd="4" destOrd="0" parTransId="{523A294C-797F-954F-A0DB-1B217ECB2B25}" sibTransId="{AD5F278B-145C-964E-996C-9667AFE22AAA}"/>
    <dgm:cxn modelId="{8C116DA6-601E-2E43-BCF5-4C2D7C3094C1}" type="presOf" srcId="{2A3A2143-5313-3C41-A36D-77AD0D18E3BE}" destId="{A7254C9D-58C5-BA4F-BAD8-C227806B755A}" srcOrd="0" destOrd="0" presId="urn:microsoft.com/office/officeart/2005/8/layout/process1"/>
    <dgm:cxn modelId="{5CA7FBA4-A778-7A40-9BE2-2EAF2A5ABBD9}" type="presOf" srcId="{A82A3AC9-BE4C-1F4E-A1C0-92D25216C62C}" destId="{917808F9-F647-E247-81C7-91771C47568F}" srcOrd="1" destOrd="0" presId="urn:microsoft.com/office/officeart/2005/8/layout/process1"/>
    <dgm:cxn modelId="{54AA2B01-3A63-F84F-AD9E-90CCF87603C3}" type="presOf" srcId="{B019CA8B-1653-7441-8C1F-EEE089C2A55D}" destId="{01D5BD1C-4ACE-9746-A711-C90A2874784E}" srcOrd="0" destOrd="0" presId="urn:microsoft.com/office/officeart/2005/8/layout/process1"/>
    <dgm:cxn modelId="{C7B77B91-B929-6844-9C75-6DEAC1B3D2DD}" type="presOf" srcId="{AD5F278B-145C-964E-996C-9667AFE22AAA}" destId="{5CA104BA-AD4D-8248-862F-156B928B6F39}" srcOrd="0"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FF07B3CF-D8B5-834E-9173-6018293506FC}" type="presOf" srcId="{3592288B-8CB7-3B49-9726-E8E594CB389A}" destId="{D34D1CD6-4B11-8B4E-A29C-6EF0167B8C28}" srcOrd="0" destOrd="0" presId="urn:microsoft.com/office/officeart/2005/8/layout/process1"/>
    <dgm:cxn modelId="{25555388-6D46-0E42-8E55-0C91751CE042}" type="presOf" srcId="{2A3A2143-5313-3C41-A36D-77AD0D18E3BE}" destId="{7968128B-F201-7840-9462-733F5B176F1E}" srcOrd="1" destOrd="0" presId="urn:microsoft.com/office/officeart/2005/8/layout/process1"/>
    <dgm:cxn modelId="{AB658119-9704-0C4C-A955-ED1C4C64BA7E}" type="presOf" srcId="{BEF644FA-2FC3-0540-84DC-28491EB6A206}" destId="{663F1B74-AEBB-8244-BB34-1EAF2CC1C934}" srcOrd="1" destOrd="0" presId="urn:microsoft.com/office/officeart/2005/8/layout/process1"/>
    <dgm:cxn modelId="{DFD7A6D8-CB1B-0743-9994-9E6B17A53366}" type="presOf" srcId="{AD5F278B-145C-964E-996C-9667AFE22AAA}" destId="{7F663E53-1538-ED47-980D-ED06F92C22B2}" srcOrd="1" destOrd="0" presId="urn:microsoft.com/office/officeart/2005/8/layout/process1"/>
    <dgm:cxn modelId="{6B20BFC1-D801-084C-B6BD-5E92C8187F09}" type="presOf" srcId="{DE481254-B76B-764A-A9C8-C15D0EF3B7D5}" destId="{C4ED4C8D-AD63-7449-A524-3AC0BC0CD2B6}" srcOrd="0" destOrd="0" presId="urn:microsoft.com/office/officeart/2005/8/layout/process1"/>
    <dgm:cxn modelId="{31F96914-344E-BC4B-AF11-6F87995F3639}" type="presOf" srcId="{A82A3AC9-BE4C-1F4E-A1C0-92D25216C62C}" destId="{A6902931-5945-3A44-97B9-32CF4CCB18C0}" srcOrd="0" destOrd="0" presId="urn:microsoft.com/office/officeart/2005/8/layout/process1"/>
    <dgm:cxn modelId="{A2B4E6C8-0E83-AB44-8CC8-C0375277D5A6}" type="presOf" srcId="{1483F97A-F9B7-E94B-9247-436FAD9AA7E8}" destId="{8E23D481-D045-AF43-8EEF-F8E0388B752C}" srcOrd="0" destOrd="0" presId="urn:microsoft.com/office/officeart/2005/8/layout/process1"/>
    <dgm:cxn modelId="{6DBE6EB6-3E00-4946-935B-7D991081F335}" type="presOf" srcId="{1D3D0272-45C4-8448-87D8-52BF7721E76F}" destId="{651E5C25-0050-BC4F-921D-2C137FE792A8}" srcOrd="0" destOrd="0" presId="urn:microsoft.com/office/officeart/2005/8/layout/process1"/>
    <dgm:cxn modelId="{35E27476-0C91-704B-A26B-97DBE95716DC}" type="presOf" srcId="{FCC9A1CB-CEF2-F747-8ACC-D3DFDC21D35D}" destId="{318AA7A9-B66F-8748-A6E7-F1BCD86273A5}" srcOrd="0" destOrd="0" presId="urn:microsoft.com/office/officeart/2005/8/layout/process1"/>
    <dgm:cxn modelId="{1C4B5D82-9BD1-6D47-A118-D45BA3C0FDA6}" type="presOf" srcId="{2F1BCC4D-1F27-B649-9FA5-C302A4D3F687}" destId="{9726FCF4-DA2F-BA49-9B27-7517590A9983}"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19917A65-A5D1-4347-A843-D721BDDDF325}" srcId="{1483F97A-F9B7-E94B-9247-436FAD9AA7E8}" destId="{D44C53D6-26C7-0248-A6D6-DFBE71D44E50}" srcOrd="2" destOrd="0" parTransId="{251DBEDC-4D8A-1E4C-BE7C-E71975E8BA39}" sibTransId="{2A3A2143-5313-3C41-A36D-77AD0D18E3BE}"/>
    <dgm:cxn modelId="{DDE23C40-22F2-D648-829C-CCCFE3960A81}" type="presOf" srcId="{BEF644FA-2FC3-0540-84DC-28491EB6A206}" destId="{EC52D93A-7594-E249-9643-05EFFF366ADC}"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B502FAD6-39FA-C54B-BF76-21DA2B354643}" type="presOf" srcId="{D44C53D6-26C7-0248-A6D6-DFBE71D44E50}" destId="{2539EAEE-9AA3-8A49-99F4-6A39E854F981}" srcOrd="0" destOrd="0" presId="urn:microsoft.com/office/officeart/2005/8/layout/process1"/>
    <dgm:cxn modelId="{98B9FD35-8F1E-2448-9023-6BA7E4D8E86D}" type="presOf" srcId="{FCC9A1CB-CEF2-F747-8ACC-D3DFDC21D35D}" destId="{7222E898-4DB3-074A-A699-0EEB554681F5}" srcOrd="1"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55E78EC9-AD84-F84E-B93D-4277EC749EC2}" type="presParOf" srcId="{8E23D481-D045-AF43-8EEF-F8E0388B752C}" destId="{651E5C25-0050-BC4F-921D-2C137FE792A8}" srcOrd="0" destOrd="0" presId="urn:microsoft.com/office/officeart/2005/8/layout/process1"/>
    <dgm:cxn modelId="{FF9FAFE4-5169-FA40-9646-2F3A50C17376}" type="presParOf" srcId="{8E23D481-D045-AF43-8EEF-F8E0388B752C}" destId="{EC52D93A-7594-E249-9643-05EFFF366ADC}" srcOrd="1" destOrd="0" presId="urn:microsoft.com/office/officeart/2005/8/layout/process1"/>
    <dgm:cxn modelId="{11C7E2A7-AA94-604D-8ED1-B56579BD7AD2}" type="presParOf" srcId="{EC52D93A-7594-E249-9643-05EFFF366ADC}" destId="{663F1B74-AEBB-8244-BB34-1EAF2CC1C934}" srcOrd="0" destOrd="0" presId="urn:microsoft.com/office/officeart/2005/8/layout/process1"/>
    <dgm:cxn modelId="{49F2B8BC-0C8B-584F-B4F5-404CB4F244F1}" type="presParOf" srcId="{8E23D481-D045-AF43-8EEF-F8E0388B752C}" destId="{01D5BD1C-4ACE-9746-A711-C90A2874784E}" srcOrd="2" destOrd="0" presId="urn:microsoft.com/office/officeart/2005/8/layout/process1"/>
    <dgm:cxn modelId="{FD5B13B5-F336-7C48-B6B4-D261EA31308B}" type="presParOf" srcId="{8E23D481-D045-AF43-8EEF-F8E0388B752C}" destId="{A6902931-5945-3A44-97B9-32CF4CCB18C0}" srcOrd="3" destOrd="0" presId="urn:microsoft.com/office/officeart/2005/8/layout/process1"/>
    <dgm:cxn modelId="{AB643083-9F83-9F4F-8F50-5A72C508B354}" type="presParOf" srcId="{A6902931-5945-3A44-97B9-32CF4CCB18C0}" destId="{917808F9-F647-E247-81C7-91771C47568F}" srcOrd="0" destOrd="0" presId="urn:microsoft.com/office/officeart/2005/8/layout/process1"/>
    <dgm:cxn modelId="{024662BE-1867-0944-AF6F-27D5417C4B3A}" type="presParOf" srcId="{8E23D481-D045-AF43-8EEF-F8E0388B752C}" destId="{2539EAEE-9AA3-8A49-99F4-6A39E854F981}" srcOrd="4" destOrd="0" presId="urn:microsoft.com/office/officeart/2005/8/layout/process1"/>
    <dgm:cxn modelId="{E30FB5DC-026D-1C4D-9D15-91068DC1213B}" type="presParOf" srcId="{8E23D481-D045-AF43-8EEF-F8E0388B752C}" destId="{A7254C9D-58C5-BA4F-BAD8-C227806B755A}" srcOrd="5" destOrd="0" presId="urn:microsoft.com/office/officeart/2005/8/layout/process1"/>
    <dgm:cxn modelId="{F570891A-50A8-F44A-AE96-BBB5AEF285E5}" type="presParOf" srcId="{A7254C9D-58C5-BA4F-BAD8-C227806B755A}" destId="{7968128B-F201-7840-9462-733F5B176F1E}" srcOrd="0" destOrd="0" presId="urn:microsoft.com/office/officeart/2005/8/layout/process1"/>
    <dgm:cxn modelId="{060E3E1C-41E8-6645-A65E-D3FA676999A8}" type="presParOf" srcId="{8E23D481-D045-AF43-8EEF-F8E0388B752C}" destId="{D34D1CD6-4B11-8B4E-A29C-6EF0167B8C28}" srcOrd="6" destOrd="0" presId="urn:microsoft.com/office/officeart/2005/8/layout/process1"/>
    <dgm:cxn modelId="{6116A5C8-A41A-FB4F-AE83-5B4BD9B4FD05}" type="presParOf" srcId="{8E23D481-D045-AF43-8EEF-F8E0388B752C}" destId="{318AA7A9-B66F-8748-A6E7-F1BCD86273A5}" srcOrd="7" destOrd="0" presId="urn:microsoft.com/office/officeart/2005/8/layout/process1"/>
    <dgm:cxn modelId="{7ACD8D43-76A0-B94C-8D9B-3927DFDEA108}" type="presParOf" srcId="{318AA7A9-B66F-8748-A6E7-F1BCD86273A5}" destId="{7222E898-4DB3-074A-A699-0EEB554681F5}" srcOrd="0" destOrd="0" presId="urn:microsoft.com/office/officeart/2005/8/layout/process1"/>
    <dgm:cxn modelId="{590EC9DD-BF33-3343-9584-B0D6E44AECF8}" type="presParOf" srcId="{8E23D481-D045-AF43-8EEF-F8E0388B752C}" destId="{9726FCF4-DA2F-BA49-9B27-7517590A9983}" srcOrd="8" destOrd="0" presId="urn:microsoft.com/office/officeart/2005/8/layout/process1"/>
    <dgm:cxn modelId="{9570E203-94D0-594F-BAD9-765A570B6244}" type="presParOf" srcId="{8E23D481-D045-AF43-8EEF-F8E0388B752C}" destId="{5CA104BA-AD4D-8248-862F-156B928B6F39}" srcOrd="9" destOrd="0" presId="urn:microsoft.com/office/officeart/2005/8/layout/process1"/>
    <dgm:cxn modelId="{0CB02201-B8F6-894B-B02D-596A6E8B4917}" type="presParOf" srcId="{5CA104BA-AD4D-8248-862F-156B928B6F39}" destId="{7F663E53-1538-ED47-980D-ED06F92C22B2}" srcOrd="0" destOrd="0" presId="urn:microsoft.com/office/officeart/2005/8/layout/process1"/>
    <dgm:cxn modelId="{49FA27D1-2329-9F41-A0DE-6040932BD43F}"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5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260495-52BF-0E42-B5F4-713ADA5BA2F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49B3A06-C0A8-7443-A75C-8C4CDEF606E4}">
      <dgm:prSet custT="1"/>
      <dgm:spPr/>
      <dgm:t>
        <a:bodyPr/>
        <a:lstStyle/>
        <a:p>
          <a:r>
            <a:rPr lang="en-US" sz="900" dirty="0" smtClean="0">
              <a:solidFill>
                <a:schemeClr val="bg2">
                  <a:lumMod val="50000"/>
                </a:schemeClr>
              </a:solidFill>
            </a:rPr>
            <a:t>https://</a:t>
          </a:r>
          <a:r>
            <a:rPr lang="en-US" sz="900" dirty="0" err="1" smtClean="0">
              <a:solidFill>
                <a:schemeClr val="bg2">
                  <a:lumMod val="50000"/>
                </a:schemeClr>
              </a:solidFill>
            </a:rPr>
            <a:t>github.com</a:t>
          </a:r>
          <a:r>
            <a:rPr lang="en-US" sz="900" dirty="0" smtClean="0">
              <a:solidFill>
                <a:schemeClr val="bg2">
                  <a:lumMod val="50000"/>
                </a:schemeClr>
              </a:solidFill>
            </a:rPr>
            <a:t>/</a:t>
          </a:r>
          <a:r>
            <a:rPr lang="en-US" sz="900" dirty="0" err="1" smtClean="0">
              <a:solidFill>
                <a:schemeClr val="bg2">
                  <a:lumMod val="50000"/>
                </a:schemeClr>
              </a:solidFill>
            </a:rPr>
            <a:t>JeffersonLab</a:t>
          </a:r>
          <a:r>
            <a:rPr lang="en-US" sz="900" dirty="0" smtClean="0">
              <a:solidFill>
                <a:schemeClr val="bg2">
                  <a:lumMod val="50000"/>
                </a:schemeClr>
              </a:solidFill>
            </a:rPr>
            <a:t>/</a:t>
          </a:r>
          <a:r>
            <a:rPr lang="en-US" sz="900" dirty="0" err="1" smtClean="0">
              <a:solidFill>
                <a:schemeClr val="bg2">
                  <a:lumMod val="50000"/>
                </a:schemeClr>
              </a:solidFill>
            </a:rPr>
            <a:t>xmsg-java.git</a:t>
          </a:r>
          <a:endParaRPr lang="en-US" sz="900" dirty="0">
            <a:solidFill>
              <a:schemeClr val="bg2">
                <a:lumMod val="50000"/>
              </a:schemeClr>
            </a:solidFill>
          </a:endParaRPr>
        </a:p>
      </dgm:t>
    </dgm:pt>
    <dgm:pt modelId="{2BEA9F10-E910-2C4E-B626-60FB11A2852E}" type="parTrans" cxnId="{4DA8C98E-DEB9-DF4F-AC38-2328C311B831}">
      <dgm:prSet/>
      <dgm:spPr/>
      <dgm:t>
        <a:bodyPr/>
        <a:lstStyle/>
        <a:p>
          <a:endParaRPr lang="en-US"/>
        </a:p>
      </dgm:t>
    </dgm:pt>
    <dgm:pt modelId="{A1E493B7-BFDC-4D4F-955F-BD496F6E83F4}" type="sibTrans" cxnId="{4DA8C98E-DEB9-DF4F-AC38-2328C311B831}">
      <dgm:prSet/>
      <dgm:spPr/>
      <dgm:t>
        <a:bodyPr/>
        <a:lstStyle/>
        <a:p>
          <a:endParaRPr lang="en-US"/>
        </a:p>
      </dgm:t>
    </dgm:pt>
    <dgm:pt modelId="{B73CAD6A-0872-BB47-9DCA-2B85878293B7}">
      <dgm:prSet custT="1"/>
      <dgm:spPr>
        <a:solidFill>
          <a:schemeClr val="accent1">
            <a:lumMod val="50000"/>
            <a:alpha val="53000"/>
          </a:schemeClr>
        </a:solidFill>
      </dgm:spPr>
      <dgm:t>
        <a:bodyPr/>
        <a:lstStyle/>
        <a:p>
          <a:r>
            <a:rPr lang="en-US" sz="1000" dirty="0" err="1" smtClean="0">
              <a:solidFill>
                <a:srgbClr val="FFC000"/>
              </a:solidFill>
            </a:rPr>
            <a:t>xMsg</a:t>
          </a:r>
          <a:r>
            <a:rPr lang="en-US" sz="1000" dirty="0" smtClean="0">
              <a:solidFill>
                <a:srgbClr val="FFC000"/>
              </a:solidFill>
            </a:rPr>
            <a:t> Language </a:t>
          </a:r>
          <a:r>
            <a:rPr lang="en-US" sz="1000" dirty="0">
              <a:solidFill>
                <a:srgbClr val="FFC000"/>
              </a:solidFill>
            </a:rPr>
            <a:t>Bindings</a:t>
          </a:r>
        </a:p>
      </dgm:t>
    </dgm:pt>
    <dgm:pt modelId="{F95D9C31-B07C-3240-9040-30D572B14558}" type="sibTrans" cxnId="{838996A8-3C56-F64F-B806-9FACC8509920}">
      <dgm:prSet/>
      <dgm:spPr/>
      <dgm:t>
        <a:bodyPr/>
        <a:lstStyle/>
        <a:p>
          <a:endParaRPr lang="en-US"/>
        </a:p>
      </dgm:t>
    </dgm:pt>
    <dgm:pt modelId="{A0D0F18F-D3C5-A148-ADB3-14E5F8FC10D5}" type="parTrans" cxnId="{838996A8-3C56-F64F-B806-9FACC8509920}">
      <dgm:prSet/>
      <dgm:spPr/>
      <dgm:t>
        <a:bodyPr/>
        <a:lstStyle/>
        <a:p>
          <a:endParaRPr lang="en-US"/>
        </a:p>
      </dgm:t>
    </dgm:pt>
    <dgm:pt modelId="{99DB917B-A0AF-994D-9767-BE93EF5081B0}">
      <dgm:prSet custT="1"/>
      <dgm:spPr/>
      <dgm:t>
        <a:bodyPr/>
        <a:lstStyle/>
        <a:p>
          <a:r>
            <a:rPr lang="en-US" sz="900" dirty="0" smtClean="0">
              <a:solidFill>
                <a:schemeClr val="bg2">
                  <a:lumMod val="50000"/>
                </a:schemeClr>
              </a:solidFill>
            </a:rPr>
            <a:t>https://</a:t>
          </a:r>
          <a:r>
            <a:rPr lang="en-US" sz="900" dirty="0" err="1" smtClean="0">
              <a:solidFill>
                <a:schemeClr val="bg2">
                  <a:lumMod val="50000"/>
                </a:schemeClr>
              </a:solidFill>
            </a:rPr>
            <a:t>github.com</a:t>
          </a:r>
          <a:r>
            <a:rPr lang="en-US" sz="900" dirty="0" smtClean="0">
              <a:solidFill>
                <a:schemeClr val="bg2">
                  <a:lumMod val="50000"/>
                </a:schemeClr>
              </a:solidFill>
            </a:rPr>
            <a:t>/</a:t>
          </a:r>
          <a:r>
            <a:rPr lang="en-US" sz="900" dirty="0" err="1" smtClean="0">
              <a:solidFill>
                <a:schemeClr val="bg2">
                  <a:lumMod val="50000"/>
                </a:schemeClr>
              </a:solidFill>
            </a:rPr>
            <a:t>JeffersonLab</a:t>
          </a:r>
          <a:r>
            <a:rPr lang="en-US" sz="900" dirty="0" smtClean="0">
              <a:solidFill>
                <a:schemeClr val="bg2">
                  <a:lumMod val="50000"/>
                </a:schemeClr>
              </a:solidFill>
            </a:rPr>
            <a:t>/</a:t>
          </a:r>
          <a:r>
            <a:rPr lang="en-US" sz="900" dirty="0" err="1" smtClean="0">
              <a:solidFill>
                <a:schemeClr val="bg2">
                  <a:lumMod val="50000"/>
                </a:schemeClr>
              </a:solidFill>
            </a:rPr>
            <a:t>xmsg-cpp.git</a:t>
          </a:r>
          <a:endParaRPr lang="en-US" sz="900" dirty="0">
            <a:solidFill>
              <a:schemeClr val="bg2">
                <a:lumMod val="50000"/>
              </a:schemeClr>
            </a:solidFill>
          </a:endParaRPr>
        </a:p>
      </dgm:t>
    </dgm:pt>
    <dgm:pt modelId="{7C03814C-48BC-BC42-AF0A-B75FD8B01FA0}" type="parTrans" cxnId="{CD1522F0-BBE7-824C-8AA6-62E2F373CFB7}">
      <dgm:prSet/>
      <dgm:spPr/>
      <dgm:t>
        <a:bodyPr/>
        <a:lstStyle/>
        <a:p>
          <a:endParaRPr lang="en-US"/>
        </a:p>
      </dgm:t>
    </dgm:pt>
    <dgm:pt modelId="{4A0B1EE5-42C8-A241-A594-4865E80240B4}" type="sibTrans" cxnId="{CD1522F0-BBE7-824C-8AA6-62E2F373CFB7}">
      <dgm:prSet/>
      <dgm:spPr/>
      <dgm:t>
        <a:bodyPr/>
        <a:lstStyle/>
        <a:p>
          <a:endParaRPr lang="en-US"/>
        </a:p>
      </dgm:t>
    </dgm:pt>
    <dgm:pt modelId="{3C12A592-AC32-C048-B6CD-E3563EF674CD}">
      <dgm:prSet custT="1"/>
      <dgm:spPr/>
      <dgm:t>
        <a:bodyPr/>
        <a:lstStyle/>
        <a:p>
          <a:r>
            <a:rPr lang="en-US" sz="900" dirty="0" smtClean="0">
              <a:solidFill>
                <a:schemeClr val="bg2">
                  <a:lumMod val="50000"/>
                </a:schemeClr>
              </a:solidFill>
            </a:rPr>
            <a:t>https://</a:t>
          </a:r>
          <a:r>
            <a:rPr lang="en-US" sz="900" dirty="0" err="1" smtClean="0">
              <a:solidFill>
                <a:schemeClr val="bg2">
                  <a:lumMod val="50000"/>
                </a:schemeClr>
              </a:solidFill>
            </a:rPr>
            <a:t>github.com</a:t>
          </a:r>
          <a:r>
            <a:rPr lang="en-US" sz="900" dirty="0" smtClean="0">
              <a:solidFill>
                <a:schemeClr val="bg2">
                  <a:lumMod val="50000"/>
                </a:schemeClr>
              </a:solidFill>
            </a:rPr>
            <a:t>/</a:t>
          </a:r>
          <a:r>
            <a:rPr lang="en-US" sz="900" dirty="0" err="1" smtClean="0">
              <a:solidFill>
                <a:schemeClr val="bg2">
                  <a:lumMod val="50000"/>
                </a:schemeClr>
              </a:solidFill>
            </a:rPr>
            <a:t>JeffersonLab</a:t>
          </a:r>
          <a:r>
            <a:rPr lang="en-US" sz="900" dirty="0" smtClean="0">
              <a:solidFill>
                <a:schemeClr val="bg2">
                  <a:lumMod val="50000"/>
                </a:schemeClr>
              </a:solidFill>
            </a:rPr>
            <a:t>/</a:t>
          </a:r>
          <a:r>
            <a:rPr lang="en-US" sz="900" dirty="0" err="1" smtClean="0">
              <a:solidFill>
                <a:schemeClr val="bg2">
                  <a:lumMod val="50000"/>
                </a:schemeClr>
              </a:solidFill>
            </a:rPr>
            <a:t>xmsg-python.git</a:t>
          </a:r>
          <a:endParaRPr lang="en-US" sz="900" dirty="0">
            <a:solidFill>
              <a:schemeClr val="bg2">
                <a:lumMod val="50000"/>
              </a:schemeClr>
            </a:solidFill>
          </a:endParaRPr>
        </a:p>
      </dgm:t>
    </dgm:pt>
    <dgm:pt modelId="{9F4220B6-4CE5-B44E-8544-9F82E52880A3}" type="parTrans" cxnId="{7A00C50E-1E42-7448-A0D4-A17A992FB8CC}">
      <dgm:prSet/>
      <dgm:spPr/>
      <dgm:t>
        <a:bodyPr/>
        <a:lstStyle/>
        <a:p>
          <a:endParaRPr lang="en-US"/>
        </a:p>
      </dgm:t>
    </dgm:pt>
    <dgm:pt modelId="{F029E084-43D1-EE45-A942-1BE31DA43ED0}" type="sibTrans" cxnId="{7A00C50E-1E42-7448-A0D4-A17A992FB8CC}">
      <dgm:prSet/>
      <dgm:spPr/>
      <dgm:t>
        <a:bodyPr/>
        <a:lstStyle/>
        <a:p>
          <a:endParaRPr lang="en-US"/>
        </a:p>
      </dgm:t>
    </dgm:pt>
    <dgm:pt modelId="{F88D012C-2EBD-074C-8E94-F41C509F79D0}" type="pres">
      <dgm:prSet presAssocID="{6D260495-52BF-0E42-B5F4-713ADA5BA2F1}" presName="Name0" presStyleCnt="0">
        <dgm:presLayoutVars>
          <dgm:dir/>
          <dgm:animLvl val="lvl"/>
          <dgm:resizeHandles val="exact"/>
        </dgm:presLayoutVars>
      </dgm:prSet>
      <dgm:spPr/>
      <dgm:t>
        <a:bodyPr/>
        <a:lstStyle/>
        <a:p>
          <a:endParaRPr lang="en-US"/>
        </a:p>
      </dgm:t>
    </dgm:pt>
    <dgm:pt modelId="{EEE4B46D-9DEA-8D42-A228-105518DF060B}" type="pres">
      <dgm:prSet presAssocID="{B73CAD6A-0872-BB47-9DCA-2B85878293B7}" presName="composite" presStyleCnt="0"/>
      <dgm:spPr/>
    </dgm:pt>
    <dgm:pt modelId="{CDA561D6-46FE-B54C-876D-67804301DC7A}" type="pres">
      <dgm:prSet presAssocID="{B73CAD6A-0872-BB47-9DCA-2B85878293B7}" presName="parTx" presStyleLbl="alignNode1" presStyleIdx="0" presStyleCnt="1" custLinFactY="-100000" custLinFactNeighborX="-453" custLinFactNeighborY="-183299">
        <dgm:presLayoutVars>
          <dgm:chMax val="0"/>
          <dgm:chPref val="0"/>
          <dgm:bulletEnabled val="1"/>
        </dgm:presLayoutVars>
      </dgm:prSet>
      <dgm:spPr/>
      <dgm:t>
        <a:bodyPr/>
        <a:lstStyle/>
        <a:p>
          <a:endParaRPr lang="en-US"/>
        </a:p>
      </dgm:t>
    </dgm:pt>
    <dgm:pt modelId="{45AE9FC7-B3CF-FA4C-848D-FC9DC79BBB41}" type="pres">
      <dgm:prSet presAssocID="{B73CAD6A-0872-BB47-9DCA-2B85878293B7}" presName="desTx" presStyleLbl="alignAccFollowNode1" presStyleIdx="0" presStyleCnt="1">
        <dgm:presLayoutVars>
          <dgm:bulletEnabled val="1"/>
        </dgm:presLayoutVars>
      </dgm:prSet>
      <dgm:spPr/>
      <dgm:t>
        <a:bodyPr/>
        <a:lstStyle/>
        <a:p>
          <a:endParaRPr lang="en-US"/>
        </a:p>
      </dgm:t>
    </dgm:pt>
  </dgm:ptLst>
  <dgm:cxnLst>
    <dgm:cxn modelId="{6247AD79-6AC5-8C46-A686-5CB2618BD687}" type="presOf" srcId="{3C12A592-AC32-C048-B6CD-E3563EF674CD}" destId="{45AE9FC7-B3CF-FA4C-848D-FC9DC79BBB41}" srcOrd="0" destOrd="2" presId="urn:microsoft.com/office/officeart/2005/8/layout/hList1"/>
    <dgm:cxn modelId="{4DA8C98E-DEB9-DF4F-AC38-2328C311B831}" srcId="{B73CAD6A-0872-BB47-9DCA-2B85878293B7}" destId="{549B3A06-C0A8-7443-A75C-8C4CDEF606E4}" srcOrd="0" destOrd="0" parTransId="{2BEA9F10-E910-2C4E-B626-60FB11A2852E}" sibTransId="{A1E493B7-BFDC-4D4F-955F-BD496F6E83F4}"/>
    <dgm:cxn modelId="{838996A8-3C56-F64F-B806-9FACC8509920}" srcId="{6D260495-52BF-0E42-B5F4-713ADA5BA2F1}" destId="{B73CAD6A-0872-BB47-9DCA-2B85878293B7}" srcOrd="0" destOrd="0" parTransId="{A0D0F18F-D3C5-A148-ADB3-14E5F8FC10D5}" sibTransId="{F95D9C31-B07C-3240-9040-30D572B14558}"/>
    <dgm:cxn modelId="{A6C0DDC2-8B7D-C94F-9540-A753D12EB073}" type="presOf" srcId="{99DB917B-A0AF-994D-9767-BE93EF5081B0}" destId="{45AE9FC7-B3CF-FA4C-848D-FC9DC79BBB41}" srcOrd="0" destOrd="1" presId="urn:microsoft.com/office/officeart/2005/8/layout/hList1"/>
    <dgm:cxn modelId="{7A00C50E-1E42-7448-A0D4-A17A992FB8CC}" srcId="{B73CAD6A-0872-BB47-9DCA-2B85878293B7}" destId="{3C12A592-AC32-C048-B6CD-E3563EF674CD}" srcOrd="2" destOrd="0" parTransId="{9F4220B6-4CE5-B44E-8544-9F82E52880A3}" sibTransId="{F029E084-43D1-EE45-A942-1BE31DA43ED0}"/>
    <dgm:cxn modelId="{72B604AB-1E1B-B543-9C3F-6B09ADCA2843}" type="presOf" srcId="{B73CAD6A-0872-BB47-9DCA-2B85878293B7}" destId="{CDA561D6-46FE-B54C-876D-67804301DC7A}" srcOrd="0" destOrd="0" presId="urn:microsoft.com/office/officeart/2005/8/layout/hList1"/>
    <dgm:cxn modelId="{CD1522F0-BBE7-824C-8AA6-62E2F373CFB7}" srcId="{B73CAD6A-0872-BB47-9DCA-2B85878293B7}" destId="{99DB917B-A0AF-994D-9767-BE93EF5081B0}" srcOrd="1" destOrd="0" parTransId="{7C03814C-48BC-BC42-AF0A-B75FD8B01FA0}" sibTransId="{4A0B1EE5-42C8-A241-A594-4865E80240B4}"/>
    <dgm:cxn modelId="{D27CAD75-B523-D048-83C1-9A115196FD90}" type="presOf" srcId="{549B3A06-C0A8-7443-A75C-8C4CDEF606E4}" destId="{45AE9FC7-B3CF-FA4C-848D-FC9DC79BBB41}" srcOrd="0" destOrd="0" presId="urn:microsoft.com/office/officeart/2005/8/layout/hList1"/>
    <dgm:cxn modelId="{0C6A6F29-2E26-8C4C-AF83-287172831B7E}" type="presOf" srcId="{6D260495-52BF-0E42-B5F4-713ADA5BA2F1}" destId="{F88D012C-2EBD-074C-8E94-F41C509F79D0}" srcOrd="0" destOrd="0" presId="urn:microsoft.com/office/officeart/2005/8/layout/hList1"/>
    <dgm:cxn modelId="{6C46B9B6-88BA-D845-BF35-A91A240C8B5F}" type="presParOf" srcId="{F88D012C-2EBD-074C-8E94-F41C509F79D0}" destId="{EEE4B46D-9DEA-8D42-A228-105518DF060B}" srcOrd="0" destOrd="0" presId="urn:microsoft.com/office/officeart/2005/8/layout/hList1"/>
    <dgm:cxn modelId="{FCE63F38-5F99-1F4E-9CF9-CB943CCC6BE6}" type="presParOf" srcId="{EEE4B46D-9DEA-8D42-A228-105518DF060B}" destId="{CDA561D6-46FE-B54C-876D-67804301DC7A}" srcOrd="0" destOrd="0" presId="urn:microsoft.com/office/officeart/2005/8/layout/hList1"/>
    <dgm:cxn modelId="{845688B1-726E-7544-980E-1EF43ABBDB84}" type="presParOf" srcId="{EEE4B46D-9DEA-8D42-A228-105518DF060B}" destId="{45AE9FC7-B3CF-FA4C-848D-FC9DC79BBB41}" srcOrd="1" destOrd="0" presId="urn:microsoft.com/office/officeart/2005/8/layout/hList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C1037DF9-57B8-454E-8F76-6E1F704499E4}" srcId="{1483F97A-F9B7-E94B-9247-436FAD9AA7E8}" destId="{5BCA461D-959C-964C-B6F6-F3EAF79E7186}" srcOrd="8" destOrd="0" parTransId="{384F2522-1764-0C41-BFC6-7B139404191E}" sibTransId="{74CEE79F-1687-6940-88F8-21BD0DE698EC}"/>
    <dgm:cxn modelId="{A650CE5B-F652-AB44-8FA7-35AE7F633C15}" type="presOf" srcId="{0AAE3A84-15B2-C54B-9647-1DB1B8E851B7}" destId="{E4CE38EA-196C-1540-BCD5-30B30C1A0CAE}" srcOrd="0" destOrd="0" presId="urn:microsoft.com/office/officeart/2005/8/layout/process1"/>
    <dgm:cxn modelId="{BA373FB9-FE62-E440-B5D3-1813871DC3E5}" type="presOf" srcId="{2A3A2143-5313-3C41-A36D-77AD0D18E3BE}" destId="{A7254C9D-58C5-BA4F-BAD8-C227806B755A}" srcOrd="0" destOrd="0" presId="urn:microsoft.com/office/officeart/2005/8/layout/process1"/>
    <dgm:cxn modelId="{91F93851-5983-DD41-93DE-D314D6532BB0}" type="presOf" srcId="{1D3D0272-45C4-8448-87D8-52BF7721E76F}" destId="{651E5C25-0050-BC4F-921D-2C137FE792A8}" srcOrd="0" destOrd="0" presId="urn:microsoft.com/office/officeart/2005/8/layout/process1"/>
    <dgm:cxn modelId="{D1DF4479-0D14-5443-AF44-569460E64802}" type="presOf" srcId="{045DCF92-8CAA-4A47-A03A-61C7DF64446E}" destId="{B8078ED9-CE92-CD48-BFE1-CE54E5BB538C}" srcOrd="0" destOrd="0" presId="urn:microsoft.com/office/officeart/2005/8/layout/process1"/>
    <dgm:cxn modelId="{E6BEF0C6-91A8-924F-9839-CE054D4C8C2B}" type="presOf" srcId="{D42A32A1-2C79-CA47-B08A-5A7DC1E43F8F}" destId="{E3E22696-4C79-7A49-B95A-9EC466D9F851}" srcOrd="0"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EADE3A67-1F86-0E43-873B-C894FF835025}" type="presOf" srcId="{5BCA461D-959C-964C-B6F6-F3EAF79E7186}" destId="{D64BAC73-9E3A-9040-8601-E86800E6F3FB}" srcOrd="0" destOrd="0" presId="urn:microsoft.com/office/officeart/2005/8/layout/process1"/>
    <dgm:cxn modelId="{97284324-2245-6746-9A8C-A9F85DCA5499}" type="presOf" srcId="{BEF644FA-2FC3-0540-84DC-28491EB6A206}" destId="{663F1B74-AEBB-8244-BB34-1EAF2CC1C934}" srcOrd="1" destOrd="0" presId="urn:microsoft.com/office/officeart/2005/8/layout/process1"/>
    <dgm:cxn modelId="{6E09F450-3D6F-034D-97CE-1A71BA8295A5}" type="presOf" srcId="{B15BBCD7-F34D-D54F-9EBA-00EF43257C87}" destId="{879B8013-2A79-A848-B0AB-4431AB34A4AE}" srcOrd="0" destOrd="0" presId="urn:microsoft.com/office/officeart/2005/8/layout/process1"/>
    <dgm:cxn modelId="{708A49BD-E8CD-074B-AFC3-927361EE746F}" type="presOf" srcId="{CBBA9122-0FA1-5746-9D9C-6D02CFA2D90C}" destId="{D6F6E0BD-43A9-FB4F-9A40-88CFCE00EF1E}" srcOrd="1" destOrd="0" presId="urn:microsoft.com/office/officeart/2005/8/layout/process1"/>
    <dgm:cxn modelId="{578AA0F4-ED6D-B345-81B2-E4E0A308AAD8}" type="presOf" srcId="{B7070582-726F-3641-802F-15FEFB946223}" destId="{83D8EE8D-41A1-5D4F-8AD3-DD792BDE5D11}" srcOrd="0"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7E15A4DE-18D0-FE47-8665-09CEDDF12EBE}" srcId="{1483F97A-F9B7-E94B-9247-436FAD9AA7E8}" destId="{1D3D0272-45C4-8448-87D8-52BF7721E76F}" srcOrd="1" destOrd="0" parTransId="{0AD61BF3-2265-4443-9DFB-F00EB193D367}" sibTransId="{BEF644FA-2FC3-0540-84DC-28491EB6A206}"/>
    <dgm:cxn modelId="{0624C380-BE2B-A74B-908E-3884A66A9B64}" type="presOf" srcId="{AD5F278B-145C-964E-996C-9667AFE22AAA}" destId="{5CA104BA-AD4D-8248-862F-156B928B6F39}" srcOrd="0"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A99FAF73-5F68-D54F-A23F-50150DA8D9EA}" type="presOf" srcId="{2A3A2143-5313-3C41-A36D-77AD0D18E3BE}" destId="{7968128B-F201-7840-9462-733F5B176F1E}" srcOrd="1" destOrd="0" presId="urn:microsoft.com/office/officeart/2005/8/layout/process1"/>
    <dgm:cxn modelId="{477C1685-7250-6543-9430-7F4DAD36E8BD}" type="presOf" srcId="{CE70571E-ED1F-904F-9C52-3E042381D18A}" destId="{8F7127E7-83E0-004F-ADA6-DBD5CEBD65FA}" srcOrd="0" destOrd="0" presId="urn:microsoft.com/office/officeart/2005/8/layout/process1"/>
    <dgm:cxn modelId="{A91D401F-85FC-1341-A04D-0D115005DE04}" type="presOf" srcId="{D44C53D6-26C7-0248-A6D6-DFBE71D44E50}" destId="{2539EAEE-9AA3-8A49-99F4-6A39E854F981}" srcOrd="0" destOrd="0" presId="urn:microsoft.com/office/officeart/2005/8/layout/process1"/>
    <dgm:cxn modelId="{9DC3D42B-172E-B043-BDF1-F33C89D85334}" type="presOf" srcId="{97696C7A-FE83-094E-B031-B3624FA9810D}" destId="{E864AA9A-6704-224D-B285-8AA5A7891CF6}" srcOrd="0" destOrd="0" presId="urn:microsoft.com/office/officeart/2005/8/layout/process1"/>
    <dgm:cxn modelId="{7A4E0CA1-49BB-934D-AEF1-68D7DDC75F4D}" type="presOf" srcId="{BEF644FA-2FC3-0540-84DC-28491EB6A206}" destId="{EC52D93A-7594-E249-9643-05EFFF366ADC}" srcOrd="0" destOrd="0" presId="urn:microsoft.com/office/officeart/2005/8/layout/process1"/>
    <dgm:cxn modelId="{FBA5C174-E572-7648-B990-9CD0CA741A28}" type="presOf" srcId="{B15BBCD7-F34D-D54F-9EBA-00EF43257C87}" destId="{795383A6-0A71-2042-9AB6-15CA52DA790C}" srcOrd="1" destOrd="0" presId="urn:microsoft.com/office/officeart/2005/8/layout/process1"/>
    <dgm:cxn modelId="{C5AC70F9-1EBE-B044-9622-4AA4E429530D}" type="presOf" srcId="{1483F97A-F9B7-E94B-9247-436FAD9AA7E8}" destId="{8E23D481-D045-AF43-8EEF-F8E0388B752C}" srcOrd="0"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28EACCF6-2F65-404E-9159-CC8D0E7477B4}" type="presOf" srcId="{CE70571E-ED1F-904F-9C52-3E042381D18A}" destId="{1DB0DD8E-6341-C04C-B792-6C3A91B7A2B1}" srcOrd="1" destOrd="0" presId="urn:microsoft.com/office/officeart/2005/8/layout/process1"/>
    <dgm:cxn modelId="{FDF55F48-4ACD-FD49-9676-93CAB93E1CCE}" type="presOf" srcId="{CBBA9122-0FA1-5746-9D9C-6D02CFA2D90C}" destId="{9F7180CE-D244-2546-9FAC-3762AD572791}" srcOrd="0" destOrd="0" presId="urn:microsoft.com/office/officeart/2005/8/layout/process1"/>
    <dgm:cxn modelId="{A33688CB-3C08-2442-A997-276BC336006D}" type="presOf" srcId="{AD5F278B-145C-964E-996C-9667AFE22AAA}" destId="{7F663E53-1538-ED47-980D-ED06F92C22B2}" srcOrd="1" destOrd="0" presId="urn:microsoft.com/office/officeart/2005/8/layout/process1"/>
    <dgm:cxn modelId="{88415DFE-946D-BF45-A14E-8322B1FA7BC4}" type="presOf" srcId="{BBF2C91E-5134-284D-A50C-947073E40A75}" destId="{3CBF8D55-51E1-A546-B9F4-5BD418310077}" srcOrd="1"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BDE55AA0-FB9B-C541-BBBB-99AA58777AFB}" type="presOf" srcId="{2F1BCC4D-1F27-B649-9FA5-C302A4D3F687}" destId="{9726FCF4-DA2F-BA49-9B27-7517590A9983}" srcOrd="0" destOrd="0" presId="urn:microsoft.com/office/officeart/2005/8/layout/process1"/>
    <dgm:cxn modelId="{19917A65-A5D1-4347-A843-D721BDDDF325}" srcId="{1483F97A-F9B7-E94B-9247-436FAD9AA7E8}" destId="{D44C53D6-26C7-0248-A6D6-DFBE71D44E50}" srcOrd="0" destOrd="0" parTransId="{251DBEDC-4D8A-1E4C-BE7C-E71975E8BA39}" sibTransId="{2A3A2143-5313-3C41-A36D-77AD0D18E3BE}"/>
    <dgm:cxn modelId="{E2F3B20D-2222-AE47-91C9-D3AD0F44DEC7}" type="presOf" srcId="{BBF2C91E-5134-284D-A50C-947073E40A75}" destId="{75DE64D8-928F-C644-A5F0-BBA2873C90EB}" srcOrd="0" destOrd="0" presId="urn:microsoft.com/office/officeart/2005/8/layout/process1"/>
    <dgm:cxn modelId="{46A78A4E-5590-3341-ACB0-87F957CD79C9}" type="presOf" srcId="{0AAE3A84-15B2-C54B-9647-1DB1B8E851B7}" destId="{3B4ED86F-9DB1-B148-AC14-1DCDC1F320E7}" srcOrd="1" destOrd="0" presId="urn:microsoft.com/office/officeart/2005/8/layout/process1"/>
    <dgm:cxn modelId="{320A3E51-B84E-7146-ADCE-6527BD2C241F}" type="presOf" srcId="{97AC8833-3AC0-D343-9296-2E923BD2FC14}" destId="{9494E8DA-2233-DF4C-BC20-414E1ED9E21C}" srcOrd="0" destOrd="0" presId="urn:microsoft.com/office/officeart/2005/8/layout/process1"/>
    <dgm:cxn modelId="{14FED777-5C40-9D44-B2AB-22035145EDBE}" type="presParOf" srcId="{8E23D481-D045-AF43-8EEF-F8E0388B752C}" destId="{2539EAEE-9AA3-8A49-99F4-6A39E854F981}" srcOrd="0" destOrd="0" presId="urn:microsoft.com/office/officeart/2005/8/layout/process1"/>
    <dgm:cxn modelId="{935E1332-0F95-774B-95AE-DF32F8E4849A}" type="presParOf" srcId="{8E23D481-D045-AF43-8EEF-F8E0388B752C}" destId="{A7254C9D-58C5-BA4F-BAD8-C227806B755A}" srcOrd="1" destOrd="0" presId="urn:microsoft.com/office/officeart/2005/8/layout/process1"/>
    <dgm:cxn modelId="{281E4B28-8FA6-8E4E-BE3D-8FF9402FE26F}" type="presParOf" srcId="{A7254C9D-58C5-BA4F-BAD8-C227806B755A}" destId="{7968128B-F201-7840-9462-733F5B176F1E}" srcOrd="0" destOrd="0" presId="urn:microsoft.com/office/officeart/2005/8/layout/process1"/>
    <dgm:cxn modelId="{630CCA08-5D75-2448-9BE0-33A5394ECC43}" type="presParOf" srcId="{8E23D481-D045-AF43-8EEF-F8E0388B752C}" destId="{651E5C25-0050-BC4F-921D-2C137FE792A8}" srcOrd="2" destOrd="0" presId="urn:microsoft.com/office/officeart/2005/8/layout/process1"/>
    <dgm:cxn modelId="{FB2F2770-E820-B649-B55A-543BCF014434}" type="presParOf" srcId="{8E23D481-D045-AF43-8EEF-F8E0388B752C}" destId="{EC52D93A-7594-E249-9643-05EFFF366ADC}" srcOrd="3" destOrd="0" presId="urn:microsoft.com/office/officeart/2005/8/layout/process1"/>
    <dgm:cxn modelId="{B8EB6F90-8870-5140-B214-2CA143CE069A}" type="presParOf" srcId="{EC52D93A-7594-E249-9643-05EFFF366ADC}" destId="{663F1B74-AEBB-8244-BB34-1EAF2CC1C934}" srcOrd="0" destOrd="0" presId="urn:microsoft.com/office/officeart/2005/8/layout/process1"/>
    <dgm:cxn modelId="{CBA46618-27B1-7148-A6C2-B73E3644EF8C}" type="presParOf" srcId="{8E23D481-D045-AF43-8EEF-F8E0388B752C}" destId="{9726FCF4-DA2F-BA49-9B27-7517590A9983}" srcOrd="4" destOrd="0" presId="urn:microsoft.com/office/officeart/2005/8/layout/process1"/>
    <dgm:cxn modelId="{8B72AABC-6610-ED42-B68F-95B5B997ACD2}" type="presParOf" srcId="{8E23D481-D045-AF43-8EEF-F8E0388B752C}" destId="{5CA104BA-AD4D-8248-862F-156B928B6F39}" srcOrd="5" destOrd="0" presId="urn:microsoft.com/office/officeart/2005/8/layout/process1"/>
    <dgm:cxn modelId="{C4BF40A8-EF93-4040-9DC3-0AAB6D1347C6}" type="presParOf" srcId="{5CA104BA-AD4D-8248-862F-156B928B6F39}" destId="{7F663E53-1538-ED47-980D-ED06F92C22B2}" srcOrd="0" destOrd="0" presId="urn:microsoft.com/office/officeart/2005/8/layout/process1"/>
    <dgm:cxn modelId="{C3D69EFF-67C0-A545-9E07-BA869A23F86B}" type="presParOf" srcId="{8E23D481-D045-AF43-8EEF-F8E0388B752C}" destId="{E3E22696-4C79-7A49-B95A-9EC466D9F851}" srcOrd="6" destOrd="0" presId="urn:microsoft.com/office/officeart/2005/8/layout/process1"/>
    <dgm:cxn modelId="{8FC04EEC-EB2F-0541-A210-1BB825755D1F}" type="presParOf" srcId="{8E23D481-D045-AF43-8EEF-F8E0388B752C}" destId="{E4CE38EA-196C-1540-BCD5-30B30C1A0CAE}" srcOrd="7" destOrd="0" presId="urn:microsoft.com/office/officeart/2005/8/layout/process1"/>
    <dgm:cxn modelId="{92B91E03-125F-0440-9920-04E1165E2E76}" type="presParOf" srcId="{E4CE38EA-196C-1540-BCD5-30B30C1A0CAE}" destId="{3B4ED86F-9DB1-B148-AC14-1DCDC1F320E7}" srcOrd="0" destOrd="0" presId="urn:microsoft.com/office/officeart/2005/8/layout/process1"/>
    <dgm:cxn modelId="{433E67FF-56EF-2847-9DDD-D111E91834AB}" type="presParOf" srcId="{8E23D481-D045-AF43-8EEF-F8E0388B752C}" destId="{83D8EE8D-41A1-5D4F-8AD3-DD792BDE5D11}" srcOrd="8" destOrd="0" presId="urn:microsoft.com/office/officeart/2005/8/layout/process1"/>
    <dgm:cxn modelId="{C93B51D3-9F52-474D-8BD4-722AB6D3F3FB}" type="presParOf" srcId="{8E23D481-D045-AF43-8EEF-F8E0388B752C}" destId="{75DE64D8-928F-C644-A5F0-BBA2873C90EB}" srcOrd="9" destOrd="0" presId="urn:microsoft.com/office/officeart/2005/8/layout/process1"/>
    <dgm:cxn modelId="{B580F91C-8E19-0548-BD8C-E91373660A05}" type="presParOf" srcId="{75DE64D8-928F-C644-A5F0-BBA2873C90EB}" destId="{3CBF8D55-51E1-A546-B9F4-5BD418310077}" srcOrd="0" destOrd="0" presId="urn:microsoft.com/office/officeart/2005/8/layout/process1"/>
    <dgm:cxn modelId="{A18B2DFF-50E3-014E-889A-C3C4ACA13050}" type="presParOf" srcId="{8E23D481-D045-AF43-8EEF-F8E0388B752C}" destId="{B8078ED9-CE92-CD48-BFE1-CE54E5BB538C}" srcOrd="10" destOrd="0" presId="urn:microsoft.com/office/officeart/2005/8/layout/process1"/>
    <dgm:cxn modelId="{0C782BBB-D1BE-0D4D-9B29-A50F560ECE55}" type="presParOf" srcId="{8E23D481-D045-AF43-8EEF-F8E0388B752C}" destId="{9F7180CE-D244-2546-9FAC-3762AD572791}" srcOrd="11" destOrd="0" presId="urn:microsoft.com/office/officeart/2005/8/layout/process1"/>
    <dgm:cxn modelId="{1C4C3849-9AAD-A94C-AAA2-CF430291AD7C}" type="presParOf" srcId="{9F7180CE-D244-2546-9FAC-3762AD572791}" destId="{D6F6E0BD-43A9-FB4F-9A40-88CFCE00EF1E}" srcOrd="0" destOrd="0" presId="urn:microsoft.com/office/officeart/2005/8/layout/process1"/>
    <dgm:cxn modelId="{61DD00E4-A548-A047-A770-E72C7F639E8D}" type="presParOf" srcId="{8E23D481-D045-AF43-8EEF-F8E0388B752C}" destId="{9494E8DA-2233-DF4C-BC20-414E1ED9E21C}" srcOrd="12" destOrd="0" presId="urn:microsoft.com/office/officeart/2005/8/layout/process1"/>
    <dgm:cxn modelId="{E3FF8E84-E7BC-BE4C-9713-FA37094708D5}" type="presParOf" srcId="{8E23D481-D045-AF43-8EEF-F8E0388B752C}" destId="{8F7127E7-83E0-004F-ADA6-DBD5CEBD65FA}" srcOrd="13" destOrd="0" presId="urn:microsoft.com/office/officeart/2005/8/layout/process1"/>
    <dgm:cxn modelId="{C280BE3B-7D56-E54B-91D4-947E22A053FD}" type="presParOf" srcId="{8F7127E7-83E0-004F-ADA6-DBD5CEBD65FA}" destId="{1DB0DD8E-6341-C04C-B792-6C3A91B7A2B1}" srcOrd="0" destOrd="0" presId="urn:microsoft.com/office/officeart/2005/8/layout/process1"/>
    <dgm:cxn modelId="{3C562C32-5663-FB4E-A84C-6C9385806BEA}" type="presParOf" srcId="{8E23D481-D045-AF43-8EEF-F8E0388B752C}" destId="{E864AA9A-6704-224D-B285-8AA5A7891CF6}" srcOrd="14" destOrd="0" presId="urn:microsoft.com/office/officeart/2005/8/layout/process1"/>
    <dgm:cxn modelId="{8C8C8CB3-18BE-C54C-93AB-2C32B302C016}" type="presParOf" srcId="{8E23D481-D045-AF43-8EEF-F8E0388B752C}" destId="{879B8013-2A79-A848-B0AB-4431AB34A4AE}" srcOrd="15" destOrd="0" presId="urn:microsoft.com/office/officeart/2005/8/layout/process1"/>
    <dgm:cxn modelId="{758400EF-0D73-214F-AD4A-10A3AA6F9352}" type="presParOf" srcId="{879B8013-2A79-A848-B0AB-4431AB34A4AE}" destId="{795383A6-0A71-2042-9AB6-15CA52DA790C}" srcOrd="0" destOrd="0" presId="urn:microsoft.com/office/officeart/2005/8/layout/process1"/>
    <dgm:cxn modelId="{0766648F-2023-2D43-AF81-BEEFA2AE01D4}"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6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D119E0F2-3751-5941-A04F-2BFEFFB15F93}" type="presOf" srcId="{D44C53D6-26C7-0248-A6D6-DFBE71D44E50}" destId="{2539EAEE-9AA3-8A49-99F4-6A39E854F981}" srcOrd="0" destOrd="0" presId="urn:microsoft.com/office/officeart/2005/8/layout/process1"/>
    <dgm:cxn modelId="{34BEE06A-CF40-5849-A05E-37BE8E9345E1}" type="presOf" srcId="{2F1BCC4D-1F27-B649-9FA5-C302A4D3F687}" destId="{9726FCF4-DA2F-BA49-9B27-7517590A9983}" srcOrd="0" destOrd="0" presId="urn:microsoft.com/office/officeart/2005/8/layout/process1"/>
    <dgm:cxn modelId="{D64E7E60-9055-E542-9630-04AFB86E62BB}" type="presOf" srcId="{DE481254-B76B-764A-A9C8-C15D0EF3B7D5}" destId="{C4ED4C8D-AD63-7449-A524-3AC0BC0CD2B6}" srcOrd="0" destOrd="0" presId="urn:microsoft.com/office/officeart/2005/8/layout/process1"/>
    <dgm:cxn modelId="{7A09A795-90B5-5246-8738-38B63191F3C8}" type="presOf" srcId="{1483F97A-F9B7-E94B-9247-436FAD9AA7E8}" destId="{8E23D481-D045-AF43-8EEF-F8E0388B752C}" srcOrd="0" destOrd="0" presId="urn:microsoft.com/office/officeart/2005/8/layout/process1"/>
    <dgm:cxn modelId="{823852BE-6C27-5045-8F16-3D3D82293CB5}" type="presOf" srcId="{3592288B-8CB7-3B49-9726-E8E594CB389A}" destId="{D34D1CD6-4B11-8B4E-A29C-6EF0167B8C28}" srcOrd="0" destOrd="0" presId="urn:microsoft.com/office/officeart/2005/8/layout/process1"/>
    <dgm:cxn modelId="{2CBB90D8-9FD6-284A-9DC7-F0FDE5A8562E}" type="presOf" srcId="{B019CA8B-1653-7441-8C1F-EEE089C2A55D}" destId="{01D5BD1C-4ACE-9746-A711-C90A2874784E}"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79709312-BE4F-D246-895A-47A94379037B}" type="presOf" srcId="{A82A3AC9-BE4C-1F4E-A1C0-92D25216C62C}" destId="{A6902931-5945-3A44-97B9-32CF4CCB18C0}" srcOrd="0" destOrd="0" presId="urn:microsoft.com/office/officeart/2005/8/layout/process1"/>
    <dgm:cxn modelId="{9B598D73-B7B4-7B41-B621-50EC5C545DFD}" type="presOf" srcId="{FCC9A1CB-CEF2-F747-8ACC-D3DFDC21D35D}" destId="{7222E898-4DB3-074A-A699-0EEB554681F5}" srcOrd="1" destOrd="0" presId="urn:microsoft.com/office/officeart/2005/8/layout/process1"/>
    <dgm:cxn modelId="{3DAFDF5D-D92E-B141-8FBA-EAE42BAA16A0}" type="presOf" srcId="{AD5F278B-145C-964E-996C-9667AFE22AAA}" destId="{5CA104BA-AD4D-8248-862F-156B928B6F39}" srcOrd="0"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A34E2907-F765-C64E-A22D-5C1F32C153EF}" type="presOf" srcId="{BEF644FA-2FC3-0540-84DC-28491EB6A206}" destId="{EC52D93A-7594-E249-9643-05EFFF366ADC}" srcOrd="0" destOrd="0" presId="urn:microsoft.com/office/officeart/2005/8/layout/process1"/>
    <dgm:cxn modelId="{FC00227D-7F75-C940-A78D-07EBFF0DFADD}" type="presOf" srcId="{FCC9A1CB-CEF2-F747-8ACC-D3DFDC21D35D}" destId="{318AA7A9-B66F-8748-A6E7-F1BCD86273A5}"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B531B7AC-A3F8-B441-A167-E43088BDC98C}" type="presOf" srcId="{BEF644FA-2FC3-0540-84DC-28491EB6A206}" destId="{663F1B74-AEBB-8244-BB34-1EAF2CC1C934}" srcOrd="1" destOrd="0" presId="urn:microsoft.com/office/officeart/2005/8/layout/process1"/>
    <dgm:cxn modelId="{31EF000A-8A74-4F46-BF1D-87F4E552DFCF}" type="presOf" srcId="{A82A3AC9-BE4C-1F4E-A1C0-92D25216C62C}" destId="{917808F9-F647-E247-81C7-91771C47568F}" srcOrd="1"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8CA1CF0F-76E7-8247-B2F8-B45D6F8EA81F}" type="presOf" srcId="{2A3A2143-5313-3C41-A36D-77AD0D18E3BE}" destId="{A7254C9D-58C5-BA4F-BAD8-C227806B755A}"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E2A924D5-D47C-7C4E-8778-DD0D4BBBEE89}" type="presOf" srcId="{AD5F278B-145C-964E-996C-9667AFE22AAA}" destId="{7F663E53-1538-ED47-980D-ED06F92C22B2}" srcOrd="1" destOrd="0" presId="urn:microsoft.com/office/officeart/2005/8/layout/process1"/>
    <dgm:cxn modelId="{68D15408-421D-4C4F-996F-CE5DD999B714}" type="presOf" srcId="{2A3A2143-5313-3C41-A36D-77AD0D18E3BE}" destId="{7968128B-F201-7840-9462-733F5B176F1E}" srcOrd="1"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217479DB-A42B-9644-BE91-8000256B49D2}" type="presOf" srcId="{1D3D0272-45C4-8448-87D8-52BF7721E76F}" destId="{651E5C25-0050-BC4F-921D-2C137FE792A8}" srcOrd="0" destOrd="0" presId="urn:microsoft.com/office/officeart/2005/8/layout/process1"/>
    <dgm:cxn modelId="{24364B8A-3779-114E-8385-BACC73561684}" type="presParOf" srcId="{8E23D481-D045-AF43-8EEF-F8E0388B752C}" destId="{651E5C25-0050-BC4F-921D-2C137FE792A8}" srcOrd="0" destOrd="0" presId="urn:microsoft.com/office/officeart/2005/8/layout/process1"/>
    <dgm:cxn modelId="{03A27DAA-D3AD-2344-BEBE-DDED63E85D36}" type="presParOf" srcId="{8E23D481-D045-AF43-8EEF-F8E0388B752C}" destId="{EC52D93A-7594-E249-9643-05EFFF366ADC}" srcOrd="1" destOrd="0" presId="urn:microsoft.com/office/officeart/2005/8/layout/process1"/>
    <dgm:cxn modelId="{A1F141E3-D82B-9446-B35F-28C5109DB9CD}" type="presParOf" srcId="{EC52D93A-7594-E249-9643-05EFFF366ADC}" destId="{663F1B74-AEBB-8244-BB34-1EAF2CC1C934}" srcOrd="0" destOrd="0" presId="urn:microsoft.com/office/officeart/2005/8/layout/process1"/>
    <dgm:cxn modelId="{AE77A195-DFC1-1B45-B624-667321C32019}" type="presParOf" srcId="{8E23D481-D045-AF43-8EEF-F8E0388B752C}" destId="{01D5BD1C-4ACE-9746-A711-C90A2874784E}" srcOrd="2" destOrd="0" presId="urn:microsoft.com/office/officeart/2005/8/layout/process1"/>
    <dgm:cxn modelId="{1A589575-8E11-604C-A483-C6F9F081F140}" type="presParOf" srcId="{8E23D481-D045-AF43-8EEF-F8E0388B752C}" destId="{A6902931-5945-3A44-97B9-32CF4CCB18C0}" srcOrd="3" destOrd="0" presId="urn:microsoft.com/office/officeart/2005/8/layout/process1"/>
    <dgm:cxn modelId="{7542AE60-3703-3646-B3D2-9CFB86662923}" type="presParOf" srcId="{A6902931-5945-3A44-97B9-32CF4CCB18C0}" destId="{917808F9-F647-E247-81C7-91771C47568F}" srcOrd="0" destOrd="0" presId="urn:microsoft.com/office/officeart/2005/8/layout/process1"/>
    <dgm:cxn modelId="{5472FD0F-44E4-0442-90A6-8603DCA770A7}" type="presParOf" srcId="{8E23D481-D045-AF43-8EEF-F8E0388B752C}" destId="{2539EAEE-9AA3-8A49-99F4-6A39E854F981}" srcOrd="4" destOrd="0" presId="urn:microsoft.com/office/officeart/2005/8/layout/process1"/>
    <dgm:cxn modelId="{3902C0EF-4FAB-0946-9D32-859E1EC56981}" type="presParOf" srcId="{8E23D481-D045-AF43-8EEF-F8E0388B752C}" destId="{A7254C9D-58C5-BA4F-BAD8-C227806B755A}" srcOrd="5" destOrd="0" presId="urn:microsoft.com/office/officeart/2005/8/layout/process1"/>
    <dgm:cxn modelId="{D0146C56-96F1-6846-A43C-3032B3A87720}" type="presParOf" srcId="{A7254C9D-58C5-BA4F-BAD8-C227806B755A}" destId="{7968128B-F201-7840-9462-733F5B176F1E}" srcOrd="0" destOrd="0" presId="urn:microsoft.com/office/officeart/2005/8/layout/process1"/>
    <dgm:cxn modelId="{BC4080D4-3325-5544-9F69-6B41B0F9AF48}" type="presParOf" srcId="{8E23D481-D045-AF43-8EEF-F8E0388B752C}" destId="{D34D1CD6-4B11-8B4E-A29C-6EF0167B8C28}" srcOrd="6" destOrd="0" presId="urn:microsoft.com/office/officeart/2005/8/layout/process1"/>
    <dgm:cxn modelId="{C0B6E9C6-5A22-1848-A84E-3D5C21780FD8}" type="presParOf" srcId="{8E23D481-D045-AF43-8EEF-F8E0388B752C}" destId="{318AA7A9-B66F-8748-A6E7-F1BCD86273A5}" srcOrd="7" destOrd="0" presId="urn:microsoft.com/office/officeart/2005/8/layout/process1"/>
    <dgm:cxn modelId="{3DECF35F-AA11-8A43-B1A5-5B51E2676546}" type="presParOf" srcId="{318AA7A9-B66F-8748-A6E7-F1BCD86273A5}" destId="{7222E898-4DB3-074A-A699-0EEB554681F5}" srcOrd="0" destOrd="0" presId="urn:microsoft.com/office/officeart/2005/8/layout/process1"/>
    <dgm:cxn modelId="{B571CB5D-5ABF-DB45-B92D-C38BDB6B6518}" type="presParOf" srcId="{8E23D481-D045-AF43-8EEF-F8E0388B752C}" destId="{9726FCF4-DA2F-BA49-9B27-7517590A9983}" srcOrd="8" destOrd="0" presId="urn:microsoft.com/office/officeart/2005/8/layout/process1"/>
    <dgm:cxn modelId="{E6AB948B-2656-4C42-BADC-903E83C2560E}" type="presParOf" srcId="{8E23D481-D045-AF43-8EEF-F8E0388B752C}" destId="{5CA104BA-AD4D-8248-862F-156B928B6F39}" srcOrd="9" destOrd="0" presId="urn:microsoft.com/office/officeart/2005/8/layout/process1"/>
    <dgm:cxn modelId="{B758F61F-23B3-2B4A-986F-2D5A06870A83}" type="presParOf" srcId="{5CA104BA-AD4D-8248-862F-156B928B6F39}" destId="{7F663E53-1538-ED47-980D-ED06F92C22B2}" srcOrd="0" destOrd="0" presId="urn:microsoft.com/office/officeart/2005/8/layout/process1"/>
    <dgm:cxn modelId="{55B1AD81-7DFA-F943-BE6A-7F16C828DF08}"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E2A337EA-2D2E-B541-8282-175CF4DC528F}" srcId="{1483F97A-F9B7-E94B-9247-436FAD9AA7E8}" destId="{3592288B-8CB7-3B49-9726-E8E594CB389A}" srcOrd="3" destOrd="0" parTransId="{E3E867AD-9197-7549-A592-28B1D42CAB9F}" sibTransId="{FCC9A1CB-CEF2-F747-8ACC-D3DFDC21D35D}"/>
    <dgm:cxn modelId="{7E15A4DE-18D0-FE47-8665-09CEDDF12EBE}" srcId="{1483F97A-F9B7-E94B-9247-436FAD9AA7E8}" destId="{1D3D0272-45C4-8448-87D8-52BF7721E76F}" srcOrd="0" destOrd="0" parTransId="{0AD61BF3-2265-4443-9DFB-F00EB193D367}" sibTransId="{BEF644FA-2FC3-0540-84DC-28491EB6A206}"/>
    <dgm:cxn modelId="{9FC01F61-5454-DF43-9E22-E4AA063CEDF2}" type="presOf" srcId="{A82A3AC9-BE4C-1F4E-A1C0-92D25216C62C}" destId="{A6902931-5945-3A44-97B9-32CF4CCB18C0}" srcOrd="0" destOrd="0" presId="urn:microsoft.com/office/officeart/2005/8/layout/process1"/>
    <dgm:cxn modelId="{293B1FC9-4C6B-3042-A366-CD9BE340E248}" type="presOf" srcId="{2A3A2143-5313-3C41-A36D-77AD0D18E3BE}" destId="{7968128B-F201-7840-9462-733F5B176F1E}" srcOrd="1" destOrd="0" presId="urn:microsoft.com/office/officeart/2005/8/layout/process1"/>
    <dgm:cxn modelId="{A85EF5AC-2DAB-204D-93E4-5CECC4EEBA09}" type="presOf" srcId="{A82A3AC9-BE4C-1F4E-A1C0-92D25216C62C}" destId="{917808F9-F647-E247-81C7-91771C47568F}" srcOrd="1" destOrd="0" presId="urn:microsoft.com/office/officeart/2005/8/layout/process1"/>
    <dgm:cxn modelId="{BBE0A750-E453-ED43-94EC-05D25DAEC005}" type="presOf" srcId="{FCC9A1CB-CEF2-F747-8ACC-D3DFDC21D35D}" destId="{318AA7A9-B66F-8748-A6E7-F1BCD86273A5}" srcOrd="0" destOrd="0" presId="urn:microsoft.com/office/officeart/2005/8/layout/process1"/>
    <dgm:cxn modelId="{BF884B41-6ED1-5B4D-A34D-2B7B97091E81}" type="presOf" srcId="{DE481254-B76B-764A-A9C8-C15D0EF3B7D5}" destId="{C4ED4C8D-AD63-7449-A524-3AC0BC0CD2B6}" srcOrd="0" destOrd="0" presId="urn:microsoft.com/office/officeart/2005/8/layout/process1"/>
    <dgm:cxn modelId="{C2F578AE-59B7-8448-BE9C-FEA26BCF3BB1}" type="presOf" srcId="{D44C53D6-26C7-0248-A6D6-DFBE71D44E50}" destId="{2539EAEE-9AA3-8A49-99F4-6A39E854F981}" srcOrd="0"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3BD08026-E97D-7447-AF7F-6D4DDD38A10D}" type="presOf" srcId="{2A3A2143-5313-3C41-A36D-77AD0D18E3BE}" destId="{A7254C9D-58C5-BA4F-BAD8-C227806B755A}" srcOrd="0" destOrd="0" presId="urn:microsoft.com/office/officeart/2005/8/layout/process1"/>
    <dgm:cxn modelId="{6690B3B7-C7FF-9E49-91C7-477A9BB2B747}" type="presOf" srcId="{2F1BCC4D-1F27-B649-9FA5-C302A4D3F687}" destId="{9726FCF4-DA2F-BA49-9B27-7517590A9983}" srcOrd="0" destOrd="0" presId="urn:microsoft.com/office/officeart/2005/8/layout/process1"/>
    <dgm:cxn modelId="{FA3E7039-8E4E-BD4E-90E3-D673AB291A54}" type="presOf" srcId="{AD5F278B-145C-964E-996C-9667AFE22AAA}" destId="{5CA104BA-AD4D-8248-862F-156B928B6F39}" srcOrd="0" destOrd="0" presId="urn:microsoft.com/office/officeart/2005/8/layout/process1"/>
    <dgm:cxn modelId="{8B3FAB65-AAD6-4047-8E00-57C37877C9F8}" type="presOf" srcId="{BEF644FA-2FC3-0540-84DC-28491EB6A206}" destId="{663F1B74-AEBB-8244-BB34-1EAF2CC1C934}" srcOrd="1" destOrd="0" presId="urn:microsoft.com/office/officeart/2005/8/layout/process1"/>
    <dgm:cxn modelId="{3FC8FCB7-0131-E543-936C-B89786E70264}" type="presOf" srcId="{3592288B-8CB7-3B49-9726-E8E594CB389A}" destId="{D34D1CD6-4B11-8B4E-A29C-6EF0167B8C28}"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D628CA5A-7347-C342-BC90-CEE4AF71AB56}" type="presOf" srcId="{1483F97A-F9B7-E94B-9247-436FAD9AA7E8}" destId="{8E23D481-D045-AF43-8EEF-F8E0388B752C}" srcOrd="0" destOrd="0" presId="urn:microsoft.com/office/officeart/2005/8/layout/process1"/>
    <dgm:cxn modelId="{B17930C5-10AE-A249-B8CC-7D4E3C6E44F1}" type="presOf" srcId="{BEF644FA-2FC3-0540-84DC-28491EB6A206}" destId="{EC52D93A-7594-E249-9643-05EFFF366ADC}" srcOrd="0" destOrd="0" presId="urn:microsoft.com/office/officeart/2005/8/layout/process1"/>
    <dgm:cxn modelId="{3B33A820-2289-9645-B602-60B0D97D2874}" type="presOf" srcId="{B019CA8B-1653-7441-8C1F-EEE089C2A55D}" destId="{01D5BD1C-4ACE-9746-A711-C90A2874784E}" srcOrd="0" destOrd="0" presId="urn:microsoft.com/office/officeart/2005/8/layout/process1"/>
    <dgm:cxn modelId="{746528A8-427A-2D42-BA88-8D3575DBFB60}" type="presOf" srcId="{AD5F278B-145C-964E-996C-9667AFE22AAA}" destId="{7F663E53-1538-ED47-980D-ED06F92C22B2}" srcOrd="1"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F7546246-2259-A743-8CB5-1F4B4C7300DB}" type="presOf" srcId="{1D3D0272-45C4-8448-87D8-52BF7721E76F}" destId="{651E5C25-0050-BC4F-921D-2C137FE792A8}" srcOrd="0" destOrd="0" presId="urn:microsoft.com/office/officeart/2005/8/layout/process1"/>
    <dgm:cxn modelId="{EA303E52-DB8F-6A4A-9B5A-80DBD46F080A}" type="presOf" srcId="{FCC9A1CB-CEF2-F747-8ACC-D3DFDC21D35D}" destId="{7222E898-4DB3-074A-A699-0EEB554681F5}" srcOrd="1" destOrd="0" presId="urn:microsoft.com/office/officeart/2005/8/layout/process1"/>
    <dgm:cxn modelId="{9EC15271-3574-0941-AC51-FC905391C2B0}" type="presParOf" srcId="{8E23D481-D045-AF43-8EEF-F8E0388B752C}" destId="{651E5C25-0050-BC4F-921D-2C137FE792A8}" srcOrd="0" destOrd="0" presId="urn:microsoft.com/office/officeart/2005/8/layout/process1"/>
    <dgm:cxn modelId="{5A25A747-65E3-A643-B32D-45D344956AAC}" type="presParOf" srcId="{8E23D481-D045-AF43-8EEF-F8E0388B752C}" destId="{EC52D93A-7594-E249-9643-05EFFF366ADC}" srcOrd="1" destOrd="0" presId="urn:microsoft.com/office/officeart/2005/8/layout/process1"/>
    <dgm:cxn modelId="{F04F35DD-27A3-764D-AC88-61148796D117}" type="presParOf" srcId="{EC52D93A-7594-E249-9643-05EFFF366ADC}" destId="{663F1B74-AEBB-8244-BB34-1EAF2CC1C934}" srcOrd="0" destOrd="0" presId="urn:microsoft.com/office/officeart/2005/8/layout/process1"/>
    <dgm:cxn modelId="{49F04867-83CA-1F47-A3E7-7E60771BD92A}" type="presParOf" srcId="{8E23D481-D045-AF43-8EEF-F8E0388B752C}" destId="{01D5BD1C-4ACE-9746-A711-C90A2874784E}" srcOrd="2" destOrd="0" presId="urn:microsoft.com/office/officeart/2005/8/layout/process1"/>
    <dgm:cxn modelId="{5178DC04-F654-4F48-835C-8A690E7FFFDE}" type="presParOf" srcId="{8E23D481-D045-AF43-8EEF-F8E0388B752C}" destId="{A6902931-5945-3A44-97B9-32CF4CCB18C0}" srcOrd="3" destOrd="0" presId="urn:microsoft.com/office/officeart/2005/8/layout/process1"/>
    <dgm:cxn modelId="{5CBA510C-F4E8-744D-B69A-9F266B4D6E51}" type="presParOf" srcId="{A6902931-5945-3A44-97B9-32CF4CCB18C0}" destId="{917808F9-F647-E247-81C7-91771C47568F}" srcOrd="0" destOrd="0" presId="urn:microsoft.com/office/officeart/2005/8/layout/process1"/>
    <dgm:cxn modelId="{FA041F4C-7730-8F44-AFBF-E4D49E4D6650}" type="presParOf" srcId="{8E23D481-D045-AF43-8EEF-F8E0388B752C}" destId="{2539EAEE-9AA3-8A49-99F4-6A39E854F981}" srcOrd="4" destOrd="0" presId="urn:microsoft.com/office/officeart/2005/8/layout/process1"/>
    <dgm:cxn modelId="{7DDB0459-6CA4-FC4C-8035-07380E76169B}" type="presParOf" srcId="{8E23D481-D045-AF43-8EEF-F8E0388B752C}" destId="{A7254C9D-58C5-BA4F-BAD8-C227806B755A}" srcOrd="5" destOrd="0" presId="urn:microsoft.com/office/officeart/2005/8/layout/process1"/>
    <dgm:cxn modelId="{C2353634-7DAA-B94C-8B2D-C610EAEF9224}" type="presParOf" srcId="{A7254C9D-58C5-BA4F-BAD8-C227806B755A}" destId="{7968128B-F201-7840-9462-733F5B176F1E}" srcOrd="0" destOrd="0" presId="urn:microsoft.com/office/officeart/2005/8/layout/process1"/>
    <dgm:cxn modelId="{FA967D95-0C94-9E4D-A135-E5E4F0A43A7E}" type="presParOf" srcId="{8E23D481-D045-AF43-8EEF-F8E0388B752C}" destId="{D34D1CD6-4B11-8B4E-A29C-6EF0167B8C28}" srcOrd="6" destOrd="0" presId="urn:microsoft.com/office/officeart/2005/8/layout/process1"/>
    <dgm:cxn modelId="{277C0F91-46FC-F748-BB34-C8DFC377FDD4}" type="presParOf" srcId="{8E23D481-D045-AF43-8EEF-F8E0388B752C}" destId="{318AA7A9-B66F-8748-A6E7-F1BCD86273A5}" srcOrd="7" destOrd="0" presId="urn:microsoft.com/office/officeart/2005/8/layout/process1"/>
    <dgm:cxn modelId="{C8353186-156F-A849-A2A5-1DFD63F4F2A9}" type="presParOf" srcId="{318AA7A9-B66F-8748-A6E7-F1BCD86273A5}" destId="{7222E898-4DB3-074A-A699-0EEB554681F5}" srcOrd="0" destOrd="0" presId="urn:microsoft.com/office/officeart/2005/8/layout/process1"/>
    <dgm:cxn modelId="{607C8B51-387C-764A-8514-239ABBB2342B}" type="presParOf" srcId="{8E23D481-D045-AF43-8EEF-F8E0388B752C}" destId="{9726FCF4-DA2F-BA49-9B27-7517590A9983}" srcOrd="8" destOrd="0" presId="urn:microsoft.com/office/officeart/2005/8/layout/process1"/>
    <dgm:cxn modelId="{8BA66F0C-8D44-DB4B-BAB4-6CF31569715B}" type="presParOf" srcId="{8E23D481-D045-AF43-8EEF-F8E0388B752C}" destId="{5CA104BA-AD4D-8248-862F-156B928B6F39}" srcOrd="9" destOrd="0" presId="urn:microsoft.com/office/officeart/2005/8/layout/process1"/>
    <dgm:cxn modelId="{3FDEFB4E-77E6-0449-A51A-6A20E2A4F674}" type="presParOf" srcId="{5CA104BA-AD4D-8248-862F-156B928B6F39}" destId="{7F663E53-1538-ED47-980D-ED06F92C22B2}" srcOrd="0" destOrd="0" presId="urn:microsoft.com/office/officeart/2005/8/layout/process1"/>
    <dgm:cxn modelId="{54048A54-10F1-244B-A89E-5B1E66294992}"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2_2" csCatId="accent2" phldr="1"/>
      <dgm:spPr/>
    </dgm:pt>
    <dgm:pt modelId="{1D3D0272-45C4-8448-87D8-52BF7721E76F}">
      <dgm:prSet phldrT="[Text]" custT="1"/>
      <dgm:spPr/>
      <dgm:t>
        <a:bodyPr/>
        <a:lstStyle/>
        <a:p>
          <a:r>
            <a:rPr lang="en-US" sz="1050" dirty="0" smtClean="0">
              <a:solidFill>
                <a:schemeClr val="tx1"/>
              </a:solidFill>
            </a:rPr>
            <a:t> FCAL</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050" dirty="0" smtClean="0">
              <a:solidFill>
                <a:schemeClr val="tx1"/>
              </a:solidFill>
            </a:rPr>
            <a:t>FHOD</a:t>
          </a:r>
          <a:br>
            <a:rPr lang="en-US" sz="1050" dirty="0" smtClean="0">
              <a:solidFill>
                <a:schemeClr val="tx1"/>
              </a:solidFill>
            </a:rPr>
          </a:br>
          <a:r>
            <a:rPr lang="en-US" sz="1050" dirty="0" smtClean="0">
              <a:solidFill>
                <a:schemeClr val="tx1"/>
              </a:solidFill>
            </a:rPr>
            <a:t>HS/TLS </a:t>
          </a:r>
          <a:endParaRPr lang="en-US" sz="900" dirty="0">
            <a:solidFill>
              <a:schemeClr val="tx1"/>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2F1BCC4D-1F27-B649-9FA5-C302A4D3F687}">
      <dgm:prSet phldrT="[Text]" custT="1"/>
      <dgm:spPr/>
      <dgm:t>
        <a:bodyPr/>
        <a:lstStyle/>
        <a:p>
          <a:r>
            <a:rPr lang="en-US" sz="1050" dirty="0" smtClean="0">
              <a:solidFill>
                <a:schemeClr val="tx1"/>
              </a:solidFill>
            </a:rPr>
            <a:t>FTEB</a:t>
          </a:r>
          <a:br>
            <a:rPr lang="en-US" sz="1050" dirty="0" smtClean="0">
              <a:solidFill>
                <a:schemeClr val="tx1"/>
              </a:solidFill>
            </a:rPr>
          </a:br>
          <a:r>
            <a:rPr lang="en-US" sz="1050" dirty="0" smtClean="0">
              <a:solidFill>
                <a:schemeClr val="tx1"/>
              </a:solidFill>
            </a:rPr>
            <a:t>HS/TLS</a:t>
          </a:r>
          <a:endParaRPr lang="en-US" sz="900" dirty="0">
            <a:solidFill>
              <a:schemeClr val="tx1"/>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42A32A1-2C79-CA47-B08A-5A7DC1E43F8F}">
      <dgm:prSet phldrT="[Text]" custT="1"/>
      <dgm:spPr/>
      <dgm:t>
        <a:bodyPr/>
        <a:lstStyle/>
        <a:p>
          <a:r>
            <a:rPr lang="en-US" sz="1050" dirty="0" smtClean="0">
              <a:solidFill>
                <a:schemeClr val="tx1"/>
              </a:solidFill>
            </a:rPr>
            <a:t>DC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AE4F426-B784-614D-9CB9-62D074E0BF44}" type="parTrans" cxnId="{5EBDCB3C-48B3-C748-A279-294F175D6F77}">
      <dgm:prSet/>
      <dgm:spPr/>
      <dgm:t>
        <a:bodyPr/>
        <a:lstStyle/>
        <a:p>
          <a:endParaRPr lang="en-US"/>
        </a:p>
      </dgm:t>
    </dgm:pt>
    <dgm:pt modelId="{0AAE3A84-15B2-C54B-9647-1DB1B8E851B7}" type="sibTrans" cxnId="{5EBDCB3C-48B3-C748-A279-294F175D6F77}">
      <dgm:prSet/>
      <dgm:spPr/>
      <dgm:t>
        <a:bodyPr/>
        <a:lstStyle/>
        <a:p>
          <a:endParaRPr lang="en-US"/>
        </a:p>
      </dgm:t>
    </dgm:pt>
    <dgm:pt modelId="{B7070582-726F-3641-802F-15FEFB946223}">
      <dgm:prSet phldrT="[Text]" custT="1"/>
      <dgm:spPr/>
      <dgm:t>
        <a:bodyPr/>
        <a:lstStyle/>
        <a:p>
          <a:r>
            <a:rPr lang="en-US" sz="1050" dirty="0" smtClean="0">
              <a:solidFill>
                <a:schemeClr val="tx1"/>
              </a:solidFill>
            </a:rPr>
            <a:t>CTOF</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9F6FD5B-9D35-8848-BCC5-ECFA5F57BC23}" type="parTrans" cxnId="{A24D83CE-E2AF-1048-B8D2-346546E9AC63}">
      <dgm:prSet/>
      <dgm:spPr/>
      <dgm:t>
        <a:bodyPr/>
        <a:lstStyle/>
        <a:p>
          <a:endParaRPr lang="en-US"/>
        </a:p>
      </dgm:t>
    </dgm:pt>
    <dgm:pt modelId="{BBF2C91E-5134-284D-A50C-947073E40A75}" type="sibTrans" cxnId="{A24D83CE-E2AF-1048-B8D2-346546E9AC63}">
      <dgm:prSet/>
      <dgm:spPr/>
      <dgm:t>
        <a:bodyPr/>
        <a:lstStyle/>
        <a:p>
          <a:endParaRPr lang="en-US"/>
        </a:p>
      </dgm:t>
    </dgm:pt>
    <dgm:pt modelId="{97696C7A-FE83-094E-B031-B3624FA9810D}">
      <dgm:prSet phldrT="[Text]" custT="1"/>
      <dgm:spPr/>
      <dgm:t>
        <a:bodyPr/>
        <a:lstStyle/>
        <a:p>
          <a:r>
            <a:rPr lang="en-US" sz="1050" dirty="0" smtClean="0">
              <a:solidFill>
                <a:schemeClr val="tx1"/>
              </a:solidFill>
            </a:rPr>
            <a:t>EC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B1B6E488-46B8-A441-B9CF-8EBB82DA6302}" type="parTrans" cxnId="{466B629D-F162-E346-9AFC-D229650E5DC2}">
      <dgm:prSet/>
      <dgm:spPr/>
      <dgm:t>
        <a:bodyPr/>
        <a:lstStyle/>
        <a:p>
          <a:endParaRPr lang="en-US"/>
        </a:p>
      </dgm:t>
    </dgm:pt>
    <dgm:pt modelId="{B15BBCD7-F34D-D54F-9EBA-00EF43257C87}" type="sibTrans" cxnId="{466B629D-F162-E346-9AFC-D229650E5DC2}">
      <dgm:prSet/>
      <dgm:spPr/>
      <dgm:t>
        <a:bodyPr/>
        <a:lstStyle/>
        <a:p>
          <a:endParaRPr lang="en-US"/>
        </a:p>
      </dgm:t>
    </dgm:pt>
    <dgm:pt modelId="{045DCF92-8CAA-4A47-A03A-61C7DF64446E}">
      <dgm:prSet phldrT="[Text]" custT="1"/>
      <dgm:spPr/>
      <dgm:t>
        <a:bodyPr/>
        <a:lstStyle/>
        <a:p>
          <a:r>
            <a:rPr lang="en-US" sz="1050" dirty="0" smtClean="0">
              <a:solidFill>
                <a:schemeClr val="tx1"/>
              </a:solidFill>
            </a:rPr>
            <a:t>HTCC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761963F6-859E-D44D-8C95-44697C08D437}" type="parTrans" cxnId="{BA986581-341E-6541-91E5-23B6A2055762}">
      <dgm:prSet/>
      <dgm:spPr/>
      <dgm:t>
        <a:bodyPr/>
        <a:lstStyle/>
        <a:p>
          <a:endParaRPr lang="en-US"/>
        </a:p>
      </dgm:t>
    </dgm:pt>
    <dgm:pt modelId="{CBBA9122-0FA1-5746-9D9C-6D02CFA2D90C}" type="sibTrans" cxnId="{BA986581-341E-6541-91E5-23B6A2055762}">
      <dgm:prSet/>
      <dgm:spPr/>
      <dgm:t>
        <a:bodyPr/>
        <a:lstStyle/>
        <a:p>
          <a:endParaRPr lang="en-US"/>
        </a:p>
      </dgm:t>
    </dgm:pt>
    <dgm:pt modelId="{97AC8833-3AC0-D343-9296-2E923BD2FC14}">
      <dgm:prSet phldrT="[Text]" custT="1"/>
      <dgm:spPr/>
      <dgm:t>
        <a:bodyPr/>
        <a:lstStyle/>
        <a:p>
          <a:r>
            <a:rPr lang="en-US" sz="1050" dirty="0" smtClean="0">
              <a:solidFill>
                <a:schemeClr val="tx1"/>
              </a:solidFill>
            </a:rPr>
            <a:t>LTCC</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39F413-033A-BA43-9781-A1AC0247106A}" type="parTrans" cxnId="{7B7B9459-38FF-6043-A120-DB078DE1EF14}">
      <dgm:prSet/>
      <dgm:spPr/>
      <dgm:t>
        <a:bodyPr/>
        <a:lstStyle/>
        <a:p>
          <a:endParaRPr lang="en-US"/>
        </a:p>
      </dgm:t>
    </dgm:pt>
    <dgm:pt modelId="{CE70571E-ED1F-904F-9C52-3E042381D18A}" type="sibTrans" cxnId="{7B7B9459-38FF-6043-A120-DB078DE1EF14}">
      <dgm:prSet/>
      <dgm:spPr/>
      <dgm:t>
        <a:bodyPr/>
        <a:lstStyle/>
        <a:p>
          <a:endParaRPr lang="en-US"/>
        </a:p>
      </dgm:t>
    </dgm:pt>
    <dgm:pt modelId="{5BCA461D-959C-964C-B6F6-F3EAF79E7186}">
      <dgm:prSet phldrT="[Text]" custT="1"/>
      <dgm:spPr/>
      <dgm:t>
        <a:bodyPr/>
        <a:lstStyle/>
        <a:p>
          <a:r>
            <a:rPr lang="en-US" sz="1050" dirty="0" smtClean="0">
              <a:solidFill>
                <a:schemeClr val="tx1"/>
              </a:solidFill>
            </a:rPr>
            <a:t>EB</a:t>
          </a:r>
          <a:br>
            <a:rPr lang="en-US" sz="1050" dirty="0" smtClean="0">
              <a:solidFill>
                <a:schemeClr val="tx1"/>
              </a:solidFill>
            </a:rPr>
          </a:br>
          <a:r>
            <a:rPr lang="en-US" sz="1050" dirty="0" smtClean="0">
              <a:solidFill>
                <a:schemeClr val="tx1"/>
              </a:solidFill>
            </a:rPr>
            <a:t>HS/TLS</a:t>
          </a:r>
          <a:endParaRPr lang="en-US" sz="1050" dirty="0">
            <a:solidFill>
              <a:schemeClr val="tx1"/>
            </a:solidFill>
          </a:endParaRPr>
        </a:p>
      </dgm:t>
    </dgm:pt>
    <dgm:pt modelId="{384F2522-1764-0C41-BFC6-7B139404191E}" type="parTrans" cxnId="{C1037DF9-57B8-454E-8F76-6E1F704499E4}">
      <dgm:prSet/>
      <dgm:spPr/>
      <dgm:t>
        <a:bodyPr/>
        <a:lstStyle/>
        <a:p>
          <a:endParaRPr lang="en-US"/>
        </a:p>
      </dgm:t>
    </dgm:pt>
    <dgm:pt modelId="{74CEE79F-1687-6940-88F8-21BD0DE698EC}" type="sibTrans" cxnId="{C1037DF9-57B8-454E-8F76-6E1F704499E4}">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2539EAEE-9AA3-8A49-99F4-6A39E854F981}" type="pres">
      <dgm:prSet presAssocID="{D44C53D6-26C7-0248-A6D6-DFBE71D44E50}" presName="node" presStyleLbl="node1" presStyleIdx="0" presStyleCnt="9">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0" presStyleCnt="8"/>
      <dgm:spPr/>
      <dgm:t>
        <a:bodyPr/>
        <a:lstStyle/>
        <a:p>
          <a:endParaRPr lang="en-US"/>
        </a:p>
      </dgm:t>
    </dgm:pt>
    <dgm:pt modelId="{7968128B-F201-7840-9462-733F5B176F1E}" type="pres">
      <dgm:prSet presAssocID="{2A3A2143-5313-3C41-A36D-77AD0D18E3BE}" presName="connectorText" presStyleLbl="sibTrans2D1" presStyleIdx="0" presStyleCnt="8"/>
      <dgm:spPr/>
      <dgm:t>
        <a:bodyPr/>
        <a:lstStyle/>
        <a:p>
          <a:endParaRPr lang="en-US"/>
        </a:p>
      </dgm:t>
    </dgm:pt>
    <dgm:pt modelId="{651E5C25-0050-BC4F-921D-2C137FE792A8}" type="pres">
      <dgm:prSet presAssocID="{1D3D0272-45C4-8448-87D8-52BF7721E76F}" presName="node" presStyleLbl="node1" presStyleIdx="1" presStyleCnt="9">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1" presStyleCnt="8" custAng="10800000" custScaleX="141164" custScaleY="99993"/>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1" presStyleCnt="8"/>
      <dgm:spPr/>
      <dgm:t>
        <a:bodyPr/>
        <a:lstStyle/>
        <a:p>
          <a:endParaRPr lang="en-US"/>
        </a:p>
      </dgm:t>
    </dgm:pt>
    <dgm:pt modelId="{9726FCF4-DA2F-BA49-9B27-7517590A9983}" type="pres">
      <dgm:prSet presAssocID="{2F1BCC4D-1F27-B649-9FA5-C302A4D3F687}" presName="node" presStyleLbl="node1" presStyleIdx="2" presStyleCnt="9">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2" presStyleCnt="8" custAng="10745089" custFlipVert="1" custScaleX="172680" custScaleY="143832"/>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2" presStyleCnt="8"/>
      <dgm:spPr/>
      <dgm:t>
        <a:bodyPr/>
        <a:lstStyle/>
        <a:p>
          <a:endParaRPr lang="en-US"/>
        </a:p>
      </dgm:t>
    </dgm:pt>
    <dgm:pt modelId="{E3E22696-4C79-7A49-B95A-9EC466D9F851}" type="pres">
      <dgm:prSet presAssocID="{D42A32A1-2C79-CA47-B08A-5A7DC1E43F8F}" presName="node" presStyleLbl="node1" presStyleIdx="3" presStyleCnt="9" custLinFactNeighborX="587" custLinFactNeighborY="-2914">
        <dgm:presLayoutVars>
          <dgm:bulletEnabled val="1"/>
        </dgm:presLayoutVars>
      </dgm:prSet>
      <dgm:spPr/>
      <dgm:t>
        <a:bodyPr/>
        <a:lstStyle/>
        <a:p>
          <a:endParaRPr lang="en-US"/>
        </a:p>
      </dgm:t>
    </dgm:pt>
    <dgm:pt modelId="{E4CE38EA-196C-1540-BCD5-30B30C1A0CAE}" type="pres">
      <dgm:prSet presAssocID="{0AAE3A84-15B2-C54B-9647-1DB1B8E851B7}" presName="sibTrans" presStyleLbl="sibTrans2D1" presStyleIdx="3" presStyleCnt="8"/>
      <dgm:spPr/>
      <dgm:t>
        <a:bodyPr/>
        <a:lstStyle/>
        <a:p>
          <a:endParaRPr lang="en-US"/>
        </a:p>
      </dgm:t>
    </dgm:pt>
    <dgm:pt modelId="{3B4ED86F-9DB1-B148-AC14-1DCDC1F320E7}" type="pres">
      <dgm:prSet presAssocID="{0AAE3A84-15B2-C54B-9647-1DB1B8E851B7}" presName="connectorText" presStyleLbl="sibTrans2D1" presStyleIdx="3" presStyleCnt="8"/>
      <dgm:spPr/>
      <dgm:t>
        <a:bodyPr/>
        <a:lstStyle/>
        <a:p>
          <a:endParaRPr lang="en-US"/>
        </a:p>
      </dgm:t>
    </dgm:pt>
    <dgm:pt modelId="{83D8EE8D-41A1-5D4F-8AD3-DD792BDE5D11}" type="pres">
      <dgm:prSet presAssocID="{B7070582-726F-3641-802F-15FEFB946223}" presName="node" presStyleLbl="node1" presStyleIdx="4" presStyleCnt="9">
        <dgm:presLayoutVars>
          <dgm:bulletEnabled val="1"/>
        </dgm:presLayoutVars>
      </dgm:prSet>
      <dgm:spPr/>
      <dgm:t>
        <a:bodyPr/>
        <a:lstStyle/>
        <a:p>
          <a:endParaRPr lang="en-US"/>
        </a:p>
      </dgm:t>
    </dgm:pt>
    <dgm:pt modelId="{75DE64D8-928F-C644-A5F0-BBA2873C90EB}" type="pres">
      <dgm:prSet presAssocID="{BBF2C91E-5134-284D-A50C-947073E40A75}" presName="sibTrans" presStyleLbl="sibTrans2D1" presStyleIdx="4" presStyleCnt="8"/>
      <dgm:spPr/>
      <dgm:t>
        <a:bodyPr/>
        <a:lstStyle/>
        <a:p>
          <a:endParaRPr lang="en-US"/>
        </a:p>
      </dgm:t>
    </dgm:pt>
    <dgm:pt modelId="{3CBF8D55-51E1-A546-B9F4-5BD418310077}" type="pres">
      <dgm:prSet presAssocID="{BBF2C91E-5134-284D-A50C-947073E40A75}" presName="connectorText" presStyleLbl="sibTrans2D1" presStyleIdx="4" presStyleCnt="8"/>
      <dgm:spPr/>
      <dgm:t>
        <a:bodyPr/>
        <a:lstStyle/>
        <a:p>
          <a:endParaRPr lang="en-US"/>
        </a:p>
      </dgm:t>
    </dgm:pt>
    <dgm:pt modelId="{B8078ED9-CE92-CD48-BFE1-CE54E5BB538C}" type="pres">
      <dgm:prSet presAssocID="{045DCF92-8CAA-4A47-A03A-61C7DF64446E}" presName="node" presStyleLbl="node1" presStyleIdx="5" presStyleCnt="9">
        <dgm:presLayoutVars>
          <dgm:bulletEnabled val="1"/>
        </dgm:presLayoutVars>
      </dgm:prSet>
      <dgm:spPr/>
      <dgm:t>
        <a:bodyPr/>
        <a:lstStyle/>
        <a:p>
          <a:endParaRPr lang="en-US"/>
        </a:p>
      </dgm:t>
    </dgm:pt>
    <dgm:pt modelId="{9F7180CE-D244-2546-9FAC-3762AD572791}" type="pres">
      <dgm:prSet presAssocID="{CBBA9122-0FA1-5746-9D9C-6D02CFA2D90C}" presName="sibTrans" presStyleLbl="sibTrans2D1" presStyleIdx="5" presStyleCnt="8"/>
      <dgm:spPr/>
      <dgm:t>
        <a:bodyPr/>
        <a:lstStyle/>
        <a:p>
          <a:endParaRPr lang="en-US"/>
        </a:p>
      </dgm:t>
    </dgm:pt>
    <dgm:pt modelId="{D6F6E0BD-43A9-FB4F-9A40-88CFCE00EF1E}" type="pres">
      <dgm:prSet presAssocID="{CBBA9122-0FA1-5746-9D9C-6D02CFA2D90C}" presName="connectorText" presStyleLbl="sibTrans2D1" presStyleIdx="5" presStyleCnt="8"/>
      <dgm:spPr/>
      <dgm:t>
        <a:bodyPr/>
        <a:lstStyle/>
        <a:p>
          <a:endParaRPr lang="en-US"/>
        </a:p>
      </dgm:t>
    </dgm:pt>
    <dgm:pt modelId="{9494E8DA-2233-DF4C-BC20-414E1ED9E21C}" type="pres">
      <dgm:prSet presAssocID="{97AC8833-3AC0-D343-9296-2E923BD2FC14}" presName="node" presStyleLbl="node1" presStyleIdx="6" presStyleCnt="9">
        <dgm:presLayoutVars>
          <dgm:bulletEnabled val="1"/>
        </dgm:presLayoutVars>
      </dgm:prSet>
      <dgm:spPr/>
      <dgm:t>
        <a:bodyPr/>
        <a:lstStyle/>
        <a:p>
          <a:endParaRPr lang="en-US"/>
        </a:p>
      </dgm:t>
    </dgm:pt>
    <dgm:pt modelId="{8F7127E7-83E0-004F-ADA6-DBD5CEBD65FA}" type="pres">
      <dgm:prSet presAssocID="{CE70571E-ED1F-904F-9C52-3E042381D18A}" presName="sibTrans" presStyleLbl="sibTrans2D1" presStyleIdx="6" presStyleCnt="8"/>
      <dgm:spPr/>
      <dgm:t>
        <a:bodyPr/>
        <a:lstStyle/>
        <a:p>
          <a:endParaRPr lang="en-US"/>
        </a:p>
      </dgm:t>
    </dgm:pt>
    <dgm:pt modelId="{1DB0DD8E-6341-C04C-B792-6C3A91B7A2B1}" type="pres">
      <dgm:prSet presAssocID="{CE70571E-ED1F-904F-9C52-3E042381D18A}" presName="connectorText" presStyleLbl="sibTrans2D1" presStyleIdx="6" presStyleCnt="8"/>
      <dgm:spPr/>
      <dgm:t>
        <a:bodyPr/>
        <a:lstStyle/>
        <a:p>
          <a:endParaRPr lang="en-US"/>
        </a:p>
      </dgm:t>
    </dgm:pt>
    <dgm:pt modelId="{E864AA9A-6704-224D-B285-8AA5A7891CF6}" type="pres">
      <dgm:prSet presAssocID="{97696C7A-FE83-094E-B031-B3624FA9810D}" presName="node" presStyleLbl="node1" presStyleIdx="7" presStyleCnt="9">
        <dgm:presLayoutVars>
          <dgm:bulletEnabled val="1"/>
        </dgm:presLayoutVars>
      </dgm:prSet>
      <dgm:spPr/>
      <dgm:t>
        <a:bodyPr/>
        <a:lstStyle/>
        <a:p>
          <a:endParaRPr lang="en-US"/>
        </a:p>
      </dgm:t>
    </dgm:pt>
    <dgm:pt modelId="{879B8013-2A79-A848-B0AB-4431AB34A4AE}" type="pres">
      <dgm:prSet presAssocID="{B15BBCD7-F34D-D54F-9EBA-00EF43257C87}" presName="sibTrans" presStyleLbl="sibTrans2D1" presStyleIdx="7" presStyleCnt="8"/>
      <dgm:spPr/>
      <dgm:t>
        <a:bodyPr/>
        <a:lstStyle/>
        <a:p>
          <a:endParaRPr lang="en-US"/>
        </a:p>
      </dgm:t>
    </dgm:pt>
    <dgm:pt modelId="{795383A6-0A71-2042-9AB6-15CA52DA790C}" type="pres">
      <dgm:prSet presAssocID="{B15BBCD7-F34D-D54F-9EBA-00EF43257C87}" presName="connectorText" presStyleLbl="sibTrans2D1" presStyleIdx="7" presStyleCnt="8"/>
      <dgm:spPr/>
      <dgm:t>
        <a:bodyPr/>
        <a:lstStyle/>
        <a:p>
          <a:endParaRPr lang="en-US"/>
        </a:p>
      </dgm:t>
    </dgm:pt>
    <dgm:pt modelId="{D64BAC73-9E3A-9040-8601-E86800E6F3FB}" type="pres">
      <dgm:prSet presAssocID="{5BCA461D-959C-964C-B6F6-F3EAF79E7186}" presName="node" presStyleLbl="node1" presStyleIdx="8" presStyleCnt="9">
        <dgm:presLayoutVars>
          <dgm:bulletEnabled val="1"/>
        </dgm:presLayoutVars>
      </dgm:prSet>
      <dgm:spPr/>
      <dgm:t>
        <a:bodyPr/>
        <a:lstStyle/>
        <a:p>
          <a:endParaRPr lang="en-US"/>
        </a:p>
      </dgm:t>
    </dgm:pt>
  </dgm:ptLst>
  <dgm:cxnLst>
    <dgm:cxn modelId="{C1037DF9-57B8-454E-8F76-6E1F704499E4}" srcId="{1483F97A-F9B7-E94B-9247-436FAD9AA7E8}" destId="{5BCA461D-959C-964C-B6F6-F3EAF79E7186}" srcOrd="8" destOrd="0" parTransId="{384F2522-1764-0C41-BFC6-7B139404191E}" sibTransId="{74CEE79F-1687-6940-88F8-21BD0DE698EC}"/>
    <dgm:cxn modelId="{2243079B-B4E2-B84B-B6BA-EE0C1F5FE88C}" type="presOf" srcId="{BBF2C91E-5134-284D-A50C-947073E40A75}" destId="{3CBF8D55-51E1-A546-B9F4-5BD418310077}" srcOrd="1" destOrd="0" presId="urn:microsoft.com/office/officeart/2005/8/layout/process1"/>
    <dgm:cxn modelId="{BC644C13-F8C7-D541-ABDE-FEAE7E67B027}" srcId="{1483F97A-F9B7-E94B-9247-436FAD9AA7E8}" destId="{2F1BCC4D-1F27-B649-9FA5-C302A4D3F687}" srcOrd="2" destOrd="0" parTransId="{523A294C-797F-954F-A0DB-1B217ECB2B25}" sibTransId="{AD5F278B-145C-964E-996C-9667AFE22AAA}"/>
    <dgm:cxn modelId="{46E017B3-B42C-BB43-A2CF-6C06AD884B20}" type="presOf" srcId="{2A3A2143-5313-3C41-A36D-77AD0D18E3BE}" destId="{7968128B-F201-7840-9462-733F5B176F1E}" srcOrd="1" destOrd="0" presId="urn:microsoft.com/office/officeart/2005/8/layout/process1"/>
    <dgm:cxn modelId="{466B629D-F162-E346-9AFC-D229650E5DC2}" srcId="{1483F97A-F9B7-E94B-9247-436FAD9AA7E8}" destId="{97696C7A-FE83-094E-B031-B3624FA9810D}" srcOrd="7" destOrd="0" parTransId="{B1B6E488-46B8-A441-B9CF-8EBB82DA6302}" sibTransId="{B15BBCD7-F34D-D54F-9EBA-00EF43257C87}"/>
    <dgm:cxn modelId="{7E15A4DE-18D0-FE47-8665-09CEDDF12EBE}" srcId="{1483F97A-F9B7-E94B-9247-436FAD9AA7E8}" destId="{1D3D0272-45C4-8448-87D8-52BF7721E76F}" srcOrd="1" destOrd="0" parTransId="{0AD61BF3-2265-4443-9DFB-F00EB193D367}" sibTransId="{BEF644FA-2FC3-0540-84DC-28491EB6A206}"/>
    <dgm:cxn modelId="{8B812A3C-68E3-4944-B97A-36DBE381A1A0}" type="presOf" srcId="{0AAE3A84-15B2-C54B-9647-1DB1B8E851B7}" destId="{E4CE38EA-196C-1540-BCD5-30B30C1A0CAE}" srcOrd="0" destOrd="0" presId="urn:microsoft.com/office/officeart/2005/8/layout/process1"/>
    <dgm:cxn modelId="{AB338616-F197-3E40-B47F-16B38D50D50F}" type="presOf" srcId="{1D3D0272-45C4-8448-87D8-52BF7721E76F}" destId="{651E5C25-0050-BC4F-921D-2C137FE792A8}" srcOrd="0" destOrd="0" presId="urn:microsoft.com/office/officeart/2005/8/layout/process1"/>
    <dgm:cxn modelId="{94F7DAD4-DC37-C84B-BC3B-58E35C693613}" type="presOf" srcId="{97696C7A-FE83-094E-B031-B3624FA9810D}" destId="{E864AA9A-6704-224D-B285-8AA5A7891CF6}" srcOrd="0" destOrd="0" presId="urn:microsoft.com/office/officeart/2005/8/layout/process1"/>
    <dgm:cxn modelId="{BA986581-341E-6541-91E5-23B6A2055762}" srcId="{1483F97A-F9B7-E94B-9247-436FAD9AA7E8}" destId="{045DCF92-8CAA-4A47-A03A-61C7DF64446E}" srcOrd="5" destOrd="0" parTransId="{761963F6-859E-D44D-8C95-44697C08D437}" sibTransId="{CBBA9122-0FA1-5746-9D9C-6D02CFA2D90C}"/>
    <dgm:cxn modelId="{0FCCC62E-9481-BE4F-AB27-9DE9B202DD47}" type="presOf" srcId="{BEF644FA-2FC3-0540-84DC-28491EB6A206}" destId="{663F1B74-AEBB-8244-BB34-1EAF2CC1C934}" srcOrd="1" destOrd="0" presId="urn:microsoft.com/office/officeart/2005/8/layout/process1"/>
    <dgm:cxn modelId="{3A4E90BC-5DDD-F04F-BD52-715ED52CD715}" type="presOf" srcId="{AD5F278B-145C-964E-996C-9667AFE22AAA}" destId="{5CA104BA-AD4D-8248-862F-156B928B6F39}" srcOrd="0" destOrd="0" presId="urn:microsoft.com/office/officeart/2005/8/layout/process1"/>
    <dgm:cxn modelId="{25D401C3-3F2C-8E43-9A4E-75BD21AFFAB6}" type="presOf" srcId="{B15BBCD7-F34D-D54F-9EBA-00EF43257C87}" destId="{879B8013-2A79-A848-B0AB-4431AB34A4AE}" srcOrd="0" destOrd="0" presId="urn:microsoft.com/office/officeart/2005/8/layout/process1"/>
    <dgm:cxn modelId="{287F42B4-6696-E142-B5FA-B0258FFD1286}" type="presOf" srcId="{BBF2C91E-5134-284D-A50C-947073E40A75}" destId="{75DE64D8-928F-C644-A5F0-BBA2873C90EB}" srcOrd="0" destOrd="0" presId="urn:microsoft.com/office/officeart/2005/8/layout/process1"/>
    <dgm:cxn modelId="{5EBDCB3C-48B3-C748-A279-294F175D6F77}" srcId="{1483F97A-F9B7-E94B-9247-436FAD9AA7E8}" destId="{D42A32A1-2C79-CA47-B08A-5A7DC1E43F8F}" srcOrd="3" destOrd="0" parTransId="{3AE4F426-B784-614D-9CB9-62D074E0BF44}" sibTransId="{0AAE3A84-15B2-C54B-9647-1DB1B8E851B7}"/>
    <dgm:cxn modelId="{7B7B9459-38FF-6043-A120-DB078DE1EF14}" srcId="{1483F97A-F9B7-E94B-9247-436FAD9AA7E8}" destId="{97AC8833-3AC0-D343-9296-2E923BD2FC14}" srcOrd="6" destOrd="0" parTransId="{3839F413-033A-BA43-9781-A1AC0247106A}" sibTransId="{CE70571E-ED1F-904F-9C52-3E042381D18A}"/>
    <dgm:cxn modelId="{743CEBD8-18F6-C34A-ABB6-9D6AD1CB0D1F}" type="presOf" srcId="{1483F97A-F9B7-E94B-9247-436FAD9AA7E8}" destId="{8E23D481-D045-AF43-8EEF-F8E0388B752C}" srcOrd="0" destOrd="0" presId="urn:microsoft.com/office/officeart/2005/8/layout/process1"/>
    <dgm:cxn modelId="{7F94FF10-067D-6F47-A750-C987B25FEC4B}" type="presOf" srcId="{97AC8833-3AC0-D343-9296-2E923BD2FC14}" destId="{9494E8DA-2233-DF4C-BC20-414E1ED9E21C}" srcOrd="0" destOrd="0" presId="urn:microsoft.com/office/officeart/2005/8/layout/process1"/>
    <dgm:cxn modelId="{CD837B53-597E-D24E-9193-62A1FA946941}" type="presOf" srcId="{CE70571E-ED1F-904F-9C52-3E042381D18A}" destId="{8F7127E7-83E0-004F-ADA6-DBD5CEBD65FA}" srcOrd="0" destOrd="0" presId="urn:microsoft.com/office/officeart/2005/8/layout/process1"/>
    <dgm:cxn modelId="{095FA01D-F0F6-E24A-9777-2F159ACD8DF7}" type="presOf" srcId="{CBBA9122-0FA1-5746-9D9C-6D02CFA2D90C}" destId="{9F7180CE-D244-2546-9FAC-3762AD572791}" srcOrd="0" destOrd="0" presId="urn:microsoft.com/office/officeart/2005/8/layout/process1"/>
    <dgm:cxn modelId="{5212A73A-B9A9-BE4D-8786-C1AF482D3A41}" type="presOf" srcId="{D44C53D6-26C7-0248-A6D6-DFBE71D44E50}" destId="{2539EAEE-9AA3-8A49-99F4-6A39E854F981}" srcOrd="0" destOrd="0" presId="urn:microsoft.com/office/officeart/2005/8/layout/process1"/>
    <dgm:cxn modelId="{78155798-52B3-C14E-8157-4A631B0016A7}" type="presOf" srcId="{B15BBCD7-F34D-D54F-9EBA-00EF43257C87}" destId="{795383A6-0A71-2042-9AB6-15CA52DA790C}" srcOrd="1" destOrd="0" presId="urn:microsoft.com/office/officeart/2005/8/layout/process1"/>
    <dgm:cxn modelId="{5C70225A-B25B-D946-BF64-D948082BC8C2}" type="presOf" srcId="{D42A32A1-2C79-CA47-B08A-5A7DC1E43F8F}" destId="{E3E22696-4C79-7A49-B95A-9EC466D9F851}" srcOrd="0" destOrd="0" presId="urn:microsoft.com/office/officeart/2005/8/layout/process1"/>
    <dgm:cxn modelId="{610EE557-F3F0-F84A-B8CB-35D6D75E5ABA}" type="presOf" srcId="{0AAE3A84-15B2-C54B-9647-1DB1B8E851B7}" destId="{3B4ED86F-9DB1-B148-AC14-1DCDC1F320E7}" srcOrd="1" destOrd="0" presId="urn:microsoft.com/office/officeart/2005/8/layout/process1"/>
    <dgm:cxn modelId="{A832D25A-827C-8545-B0DE-3C60045049B5}" type="presOf" srcId="{2F1BCC4D-1F27-B649-9FA5-C302A4D3F687}" destId="{9726FCF4-DA2F-BA49-9B27-7517590A9983}" srcOrd="0" destOrd="0" presId="urn:microsoft.com/office/officeart/2005/8/layout/process1"/>
    <dgm:cxn modelId="{AEB9DDD5-219D-824D-B5AE-A745E8EE6F99}" type="presOf" srcId="{5BCA461D-959C-964C-B6F6-F3EAF79E7186}" destId="{D64BAC73-9E3A-9040-8601-E86800E6F3FB}" srcOrd="0" destOrd="0" presId="urn:microsoft.com/office/officeart/2005/8/layout/process1"/>
    <dgm:cxn modelId="{AD8C0FB1-2669-FA4A-9848-ED53BBD9628C}" type="presOf" srcId="{045DCF92-8CAA-4A47-A03A-61C7DF64446E}" destId="{B8078ED9-CE92-CD48-BFE1-CE54E5BB538C}" srcOrd="0" destOrd="0" presId="urn:microsoft.com/office/officeart/2005/8/layout/process1"/>
    <dgm:cxn modelId="{70D2721E-EB35-734F-B571-218C7ACC2242}" type="presOf" srcId="{BEF644FA-2FC3-0540-84DC-28491EB6A206}" destId="{EC52D93A-7594-E249-9643-05EFFF366ADC}" srcOrd="0" destOrd="0" presId="urn:microsoft.com/office/officeart/2005/8/layout/process1"/>
    <dgm:cxn modelId="{A24D83CE-E2AF-1048-B8D2-346546E9AC63}" srcId="{1483F97A-F9B7-E94B-9247-436FAD9AA7E8}" destId="{B7070582-726F-3641-802F-15FEFB946223}" srcOrd="4" destOrd="0" parTransId="{79F6FD5B-9D35-8848-BCC5-ECFA5F57BC23}" sibTransId="{BBF2C91E-5134-284D-A50C-947073E40A75}"/>
    <dgm:cxn modelId="{0F8372D7-FEF0-E54A-883D-845AFED507EC}" type="presOf" srcId="{CBBA9122-0FA1-5746-9D9C-6D02CFA2D90C}" destId="{D6F6E0BD-43A9-FB4F-9A40-88CFCE00EF1E}" srcOrd="1" destOrd="0" presId="urn:microsoft.com/office/officeart/2005/8/layout/process1"/>
    <dgm:cxn modelId="{19917A65-A5D1-4347-A843-D721BDDDF325}" srcId="{1483F97A-F9B7-E94B-9247-436FAD9AA7E8}" destId="{D44C53D6-26C7-0248-A6D6-DFBE71D44E50}" srcOrd="0" destOrd="0" parTransId="{251DBEDC-4D8A-1E4C-BE7C-E71975E8BA39}" sibTransId="{2A3A2143-5313-3C41-A36D-77AD0D18E3BE}"/>
    <dgm:cxn modelId="{297C7822-85F8-C74A-A489-9CC88E5DDAB4}" type="presOf" srcId="{CE70571E-ED1F-904F-9C52-3E042381D18A}" destId="{1DB0DD8E-6341-C04C-B792-6C3A91B7A2B1}" srcOrd="1" destOrd="0" presId="urn:microsoft.com/office/officeart/2005/8/layout/process1"/>
    <dgm:cxn modelId="{FE58C254-7B97-A244-B061-FF4C2431C0C9}" type="presOf" srcId="{2A3A2143-5313-3C41-A36D-77AD0D18E3BE}" destId="{A7254C9D-58C5-BA4F-BAD8-C227806B755A}" srcOrd="0" destOrd="0" presId="urn:microsoft.com/office/officeart/2005/8/layout/process1"/>
    <dgm:cxn modelId="{3D3F3063-5933-344B-BF70-0BF03C0C2300}" type="presOf" srcId="{B7070582-726F-3641-802F-15FEFB946223}" destId="{83D8EE8D-41A1-5D4F-8AD3-DD792BDE5D11}" srcOrd="0" destOrd="0" presId="urn:microsoft.com/office/officeart/2005/8/layout/process1"/>
    <dgm:cxn modelId="{66C4FD51-8647-ED46-90A9-ED2CA4F4DA34}" type="presOf" srcId="{AD5F278B-145C-964E-996C-9667AFE22AAA}" destId="{7F663E53-1538-ED47-980D-ED06F92C22B2}" srcOrd="1" destOrd="0" presId="urn:microsoft.com/office/officeart/2005/8/layout/process1"/>
    <dgm:cxn modelId="{A95D8275-91B2-D547-BEC7-AE243CD95733}" type="presParOf" srcId="{8E23D481-D045-AF43-8EEF-F8E0388B752C}" destId="{2539EAEE-9AA3-8A49-99F4-6A39E854F981}" srcOrd="0" destOrd="0" presId="urn:microsoft.com/office/officeart/2005/8/layout/process1"/>
    <dgm:cxn modelId="{CC189F3C-B1E9-B64E-BD9D-F3F3668AC474}" type="presParOf" srcId="{8E23D481-D045-AF43-8EEF-F8E0388B752C}" destId="{A7254C9D-58C5-BA4F-BAD8-C227806B755A}" srcOrd="1" destOrd="0" presId="urn:microsoft.com/office/officeart/2005/8/layout/process1"/>
    <dgm:cxn modelId="{9E1AD875-A1FB-F04E-B2F5-12B70B9818C0}" type="presParOf" srcId="{A7254C9D-58C5-BA4F-BAD8-C227806B755A}" destId="{7968128B-F201-7840-9462-733F5B176F1E}" srcOrd="0" destOrd="0" presId="urn:microsoft.com/office/officeart/2005/8/layout/process1"/>
    <dgm:cxn modelId="{B550A913-83D9-3B41-A98C-646FCACA0211}" type="presParOf" srcId="{8E23D481-D045-AF43-8EEF-F8E0388B752C}" destId="{651E5C25-0050-BC4F-921D-2C137FE792A8}" srcOrd="2" destOrd="0" presId="urn:microsoft.com/office/officeart/2005/8/layout/process1"/>
    <dgm:cxn modelId="{D6DAFEE8-A703-E444-918F-6E81EED64B8E}" type="presParOf" srcId="{8E23D481-D045-AF43-8EEF-F8E0388B752C}" destId="{EC52D93A-7594-E249-9643-05EFFF366ADC}" srcOrd="3" destOrd="0" presId="urn:microsoft.com/office/officeart/2005/8/layout/process1"/>
    <dgm:cxn modelId="{9D839E6C-AA26-154A-8E13-EE73FD08680C}" type="presParOf" srcId="{EC52D93A-7594-E249-9643-05EFFF366ADC}" destId="{663F1B74-AEBB-8244-BB34-1EAF2CC1C934}" srcOrd="0" destOrd="0" presId="urn:microsoft.com/office/officeart/2005/8/layout/process1"/>
    <dgm:cxn modelId="{1C65118A-5048-F544-A886-671D937DA5F9}" type="presParOf" srcId="{8E23D481-D045-AF43-8EEF-F8E0388B752C}" destId="{9726FCF4-DA2F-BA49-9B27-7517590A9983}" srcOrd="4" destOrd="0" presId="urn:microsoft.com/office/officeart/2005/8/layout/process1"/>
    <dgm:cxn modelId="{E0DA6FBF-30DD-AA4D-A8FE-06141D713A12}" type="presParOf" srcId="{8E23D481-D045-AF43-8EEF-F8E0388B752C}" destId="{5CA104BA-AD4D-8248-862F-156B928B6F39}" srcOrd="5" destOrd="0" presId="urn:microsoft.com/office/officeart/2005/8/layout/process1"/>
    <dgm:cxn modelId="{EBB95160-D900-674E-8D1A-788974A155B7}" type="presParOf" srcId="{5CA104BA-AD4D-8248-862F-156B928B6F39}" destId="{7F663E53-1538-ED47-980D-ED06F92C22B2}" srcOrd="0" destOrd="0" presId="urn:microsoft.com/office/officeart/2005/8/layout/process1"/>
    <dgm:cxn modelId="{52943FE0-3DD6-D649-BCF5-3D3488B2F59E}" type="presParOf" srcId="{8E23D481-D045-AF43-8EEF-F8E0388B752C}" destId="{E3E22696-4C79-7A49-B95A-9EC466D9F851}" srcOrd="6" destOrd="0" presId="urn:microsoft.com/office/officeart/2005/8/layout/process1"/>
    <dgm:cxn modelId="{B406EC26-4F04-8B49-B124-68AA628154F3}" type="presParOf" srcId="{8E23D481-D045-AF43-8EEF-F8E0388B752C}" destId="{E4CE38EA-196C-1540-BCD5-30B30C1A0CAE}" srcOrd="7" destOrd="0" presId="urn:microsoft.com/office/officeart/2005/8/layout/process1"/>
    <dgm:cxn modelId="{707A50EB-F012-9144-B1DD-7189E0D444A6}" type="presParOf" srcId="{E4CE38EA-196C-1540-BCD5-30B30C1A0CAE}" destId="{3B4ED86F-9DB1-B148-AC14-1DCDC1F320E7}" srcOrd="0" destOrd="0" presId="urn:microsoft.com/office/officeart/2005/8/layout/process1"/>
    <dgm:cxn modelId="{B83181A6-9C2D-8A4F-8A19-05C3FC1D081C}" type="presParOf" srcId="{8E23D481-D045-AF43-8EEF-F8E0388B752C}" destId="{83D8EE8D-41A1-5D4F-8AD3-DD792BDE5D11}" srcOrd="8" destOrd="0" presId="urn:microsoft.com/office/officeart/2005/8/layout/process1"/>
    <dgm:cxn modelId="{4EE54AE6-99E1-164C-9FFE-AC3C2D07FAB0}" type="presParOf" srcId="{8E23D481-D045-AF43-8EEF-F8E0388B752C}" destId="{75DE64D8-928F-C644-A5F0-BBA2873C90EB}" srcOrd="9" destOrd="0" presId="urn:microsoft.com/office/officeart/2005/8/layout/process1"/>
    <dgm:cxn modelId="{7732D113-A644-7C4C-A5A2-8E8B6E469A47}" type="presParOf" srcId="{75DE64D8-928F-C644-A5F0-BBA2873C90EB}" destId="{3CBF8D55-51E1-A546-B9F4-5BD418310077}" srcOrd="0" destOrd="0" presId="urn:microsoft.com/office/officeart/2005/8/layout/process1"/>
    <dgm:cxn modelId="{B3C2F7C2-9315-9649-8C2B-D69387585871}" type="presParOf" srcId="{8E23D481-D045-AF43-8EEF-F8E0388B752C}" destId="{B8078ED9-CE92-CD48-BFE1-CE54E5BB538C}" srcOrd="10" destOrd="0" presId="urn:microsoft.com/office/officeart/2005/8/layout/process1"/>
    <dgm:cxn modelId="{F1D40589-53A7-3C49-9241-A9B2378DFF08}" type="presParOf" srcId="{8E23D481-D045-AF43-8EEF-F8E0388B752C}" destId="{9F7180CE-D244-2546-9FAC-3762AD572791}" srcOrd="11" destOrd="0" presId="urn:microsoft.com/office/officeart/2005/8/layout/process1"/>
    <dgm:cxn modelId="{B1F07CB4-ED7D-3C45-B804-06CF28271CD9}" type="presParOf" srcId="{9F7180CE-D244-2546-9FAC-3762AD572791}" destId="{D6F6E0BD-43A9-FB4F-9A40-88CFCE00EF1E}" srcOrd="0" destOrd="0" presId="urn:microsoft.com/office/officeart/2005/8/layout/process1"/>
    <dgm:cxn modelId="{2E737B28-DB1B-2343-B450-C0067517F292}" type="presParOf" srcId="{8E23D481-D045-AF43-8EEF-F8E0388B752C}" destId="{9494E8DA-2233-DF4C-BC20-414E1ED9E21C}" srcOrd="12" destOrd="0" presId="urn:microsoft.com/office/officeart/2005/8/layout/process1"/>
    <dgm:cxn modelId="{59269A75-8549-5843-B29F-B344B6D41B44}" type="presParOf" srcId="{8E23D481-D045-AF43-8EEF-F8E0388B752C}" destId="{8F7127E7-83E0-004F-ADA6-DBD5CEBD65FA}" srcOrd="13" destOrd="0" presId="urn:microsoft.com/office/officeart/2005/8/layout/process1"/>
    <dgm:cxn modelId="{F540AB4C-30BF-874A-9A63-452146920B9E}" type="presParOf" srcId="{8F7127E7-83E0-004F-ADA6-DBD5CEBD65FA}" destId="{1DB0DD8E-6341-C04C-B792-6C3A91B7A2B1}" srcOrd="0" destOrd="0" presId="urn:microsoft.com/office/officeart/2005/8/layout/process1"/>
    <dgm:cxn modelId="{70E09267-6F81-9E41-A9C4-B5B064F5E604}" type="presParOf" srcId="{8E23D481-D045-AF43-8EEF-F8E0388B752C}" destId="{E864AA9A-6704-224D-B285-8AA5A7891CF6}" srcOrd="14" destOrd="0" presId="urn:microsoft.com/office/officeart/2005/8/layout/process1"/>
    <dgm:cxn modelId="{EEAAB629-7D19-4B49-A419-6922E12E4DA1}" type="presParOf" srcId="{8E23D481-D045-AF43-8EEF-F8E0388B752C}" destId="{879B8013-2A79-A848-B0AB-4431AB34A4AE}" srcOrd="15" destOrd="0" presId="urn:microsoft.com/office/officeart/2005/8/layout/process1"/>
    <dgm:cxn modelId="{1D8D754C-7D83-D148-8C63-00DDBDF7C1DC}" type="presParOf" srcId="{879B8013-2A79-A848-B0AB-4431AB34A4AE}" destId="{795383A6-0A71-2042-9AB6-15CA52DA790C}" srcOrd="0" destOrd="0" presId="urn:microsoft.com/office/officeart/2005/8/layout/process1"/>
    <dgm:cxn modelId="{A45BBC18-3A9A-1B46-AAEA-1BCE340D481D}" type="presParOf" srcId="{8E23D481-D045-AF43-8EEF-F8E0388B752C}" destId="{D64BAC73-9E3A-9040-8601-E86800E6F3FB}" srcOrd="16"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FCAL</a:t>
          </a:r>
          <a:br>
            <a:rPr lang="en-US" sz="1800" dirty="0" smtClean="0">
              <a:solidFill>
                <a:srgbClr val="FFC000"/>
              </a:solidFill>
            </a:rPr>
          </a:br>
          <a:r>
            <a:rPr lang="en-US" sz="1400" dirty="0" smtClean="0">
              <a:solidFill>
                <a:srgbClr val="FFC000"/>
              </a:solidFill>
            </a:rPr>
            <a:t>0.08ms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FTEB</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smtClean="0">
              <a:solidFill>
                <a:srgbClr val="FFC000"/>
              </a:solidFill>
            </a:rPr>
            <a:t>FHOD</a:t>
          </a:r>
          <a:r>
            <a:rPr lang="en-US" sz="1800" dirty="0" smtClean="0">
              <a:solidFill>
                <a:srgbClr val="FFC000"/>
              </a:solidFill>
            </a:rPr>
            <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DCHB</a:t>
          </a:r>
          <a:br>
            <a:rPr lang="en-US" sz="1800" dirty="0" smtClean="0">
              <a:solidFill>
                <a:srgbClr val="FFC000"/>
              </a:solidFill>
            </a:rPr>
          </a:br>
          <a:r>
            <a:rPr lang="en-US" sz="1400" dirty="0" smtClean="0">
              <a:solidFill>
                <a:srgbClr val="FFC000"/>
              </a:solidFill>
            </a:rPr>
            <a:t>34.05ms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DCTB</a:t>
          </a:r>
          <a:br>
            <a:rPr lang="en-US" sz="1800" dirty="0" smtClean="0">
              <a:solidFill>
                <a:srgbClr val="FFC000"/>
              </a:solidFill>
            </a:rPr>
          </a:br>
          <a:r>
            <a:rPr lang="en-US" sz="1400" dirty="0" smtClean="0">
              <a:solidFill>
                <a:srgbClr val="FFC000"/>
              </a:solidFill>
            </a:rPr>
            <a:t>63.7ms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FTOF</a:t>
          </a:r>
          <a:br>
            <a:rPr lang="en-US" sz="1800" dirty="0" smtClean="0">
              <a:solidFill>
                <a:srgbClr val="FFC000"/>
              </a:solidFill>
            </a:rPr>
          </a:br>
          <a:r>
            <a:rPr lang="en-US" sz="1400" dirty="0" smtClean="0">
              <a:solidFill>
                <a:srgbClr val="FFC000"/>
              </a:solidFill>
            </a:rPr>
            <a:t>1.16ms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9019F5FC-2090-0549-9F98-1AE68F3967EE}" type="presOf" srcId="{2A3A2143-5313-3C41-A36D-77AD0D18E3BE}" destId="{A7254C9D-58C5-BA4F-BAD8-C227806B755A}"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7E15A4DE-18D0-FE47-8665-09CEDDF12EBE}" srcId="{1483F97A-F9B7-E94B-9247-436FAD9AA7E8}" destId="{1D3D0272-45C4-8448-87D8-52BF7721E76F}" srcOrd="0" destOrd="0" parTransId="{0AD61BF3-2265-4443-9DFB-F00EB193D367}" sibTransId="{BEF644FA-2FC3-0540-84DC-28491EB6A206}"/>
    <dgm:cxn modelId="{13810F66-89E7-0245-8C5D-67C3BEC46EA5}" type="presOf" srcId="{BEF644FA-2FC3-0540-84DC-28491EB6A206}" destId="{663F1B74-AEBB-8244-BB34-1EAF2CC1C934}" srcOrd="1" destOrd="0" presId="urn:microsoft.com/office/officeart/2005/8/layout/process1"/>
    <dgm:cxn modelId="{46943AB2-5C9E-614D-9876-EA24998C7B1E}" type="presOf" srcId="{2A3A2143-5313-3C41-A36D-77AD0D18E3BE}" destId="{7968128B-F201-7840-9462-733F5B176F1E}" srcOrd="1"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0B49D089-F4D7-5945-BB39-5DF5B18783D6}" srcId="{1483F97A-F9B7-E94B-9247-436FAD9AA7E8}" destId="{DE481254-B76B-764A-A9C8-C15D0EF3B7D5}" srcOrd="5" destOrd="0" parTransId="{83BBA008-3776-8C4C-BF17-F20D4CBEAB23}" sibTransId="{6CFFC7C9-7FA1-764D-B470-35E379904573}"/>
    <dgm:cxn modelId="{C7EA5D7C-5B59-A04A-BD6D-AC42D3195755}" type="presOf" srcId="{D44C53D6-26C7-0248-A6D6-DFBE71D44E50}" destId="{2539EAEE-9AA3-8A49-99F4-6A39E854F981}" srcOrd="0" destOrd="0" presId="urn:microsoft.com/office/officeart/2005/8/layout/process1"/>
    <dgm:cxn modelId="{11C021B5-CED5-E749-9AA6-3012D272590D}" type="presOf" srcId="{2F1BCC4D-1F27-B649-9FA5-C302A4D3F687}" destId="{9726FCF4-DA2F-BA49-9B27-7517590A9983}" srcOrd="0" destOrd="0" presId="urn:microsoft.com/office/officeart/2005/8/layout/process1"/>
    <dgm:cxn modelId="{28E793B4-4D55-C34B-AE06-FE79686FAA79}" type="presOf" srcId="{A82A3AC9-BE4C-1F4E-A1C0-92D25216C62C}" destId="{A6902931-5945-3A44-97B9-32CF4CCB18C0}" srcOrd="0" destOrd="0" presId="urn:microsoft.com/office/officeart/2005/8/layout/process1"/>
    <dgm:cxn modelId="{24083524-09C4-5444-A081-30421BEFFAD8}" type="presOf" srcId="{BEF644FA-2FC3-0540-84DC-28491EB6A206}" destId="{EC52D93A-7594-E249-9643-05EFFF366ADC}" srcOrd="0"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86678E40-3B8D-4E4A-8C55-0C12D74EBA79}" type="presOf" srcId="{3592288B-8CB7-3B49-9726-E8E594CB389A}" destId="{D34D1CD6-4B11-8B4E-A29C-6EF0167B8C28}" srcOrd="0" destOrd="0" presId="urn:microsoft.com/office/officeart/2005/8/layout/process1"/>
    <dgm:cxn modelId="{0383F712-0F31-0C48-8C20-8B3444384DAA}" type="presOf" srcId="{AD5F278B-145C-964E-996C-9667AFE22AAA}" destId="{5CA104BA-AD4D-8248-862F-156B928B6F39}" srcOrd="0" destOrd="0" presId="urn:microsoft.com/office/officeart/2005/8/layout/process1"/>
    <dgm:cxn modelId="{A1F302D9-3E97-AB40-B11A-7830727AAA14}" type="presOf" srcId="{B019CA8B-1653-7441-8C1F-EEE089C2A55D}" destId="{01D5BD1C-4ACE-9746-A711-C90A2874784E}" srcOrd="0" destOrd="0" presId="urn:microsoft.com/office/officeart/2005/8/layout/process1"/>
    <dgm:cxn modelId="{5A2F310F-FCE6-C148-864F-3BBC0D7EDD45}" type="presOf" srcId="{FCC9A1CB-CEF2-F747-8ACC-D3DFDC21D35D}" destId="{7222E898-4DB3-074A-A699-0EEB554681F5}" srcOrd="1" destOrd="0" presId="urn:microsoft.com/office/officeart/2005/8/layout/process1"/>
    <dgm:cxn modelId="{F6558F35-EF6D-5340-8B29-129E523BDC80}" type="presOf" srcId="{DE481254-B76B-764A-A9C8-C15D0EF3B7D5}" destId="{C4ED4C8D-AD63-7449-A524-3AC0BC0CD2B6}" srcOrd="0" destOrd="0" presId="urn:microsoft.com/office/officeart/2005/8/layout/process1"/>
    <dgm:cxn modelId="{6C08E09B-7F06-8E4D-B827-6A43A5CB120D}" type="presOf" srcId="{A82A3AC9-BE4C-1F4E-A1C0-92D25216C62C}" destId="{917808F9-F647-E247-81C7-91771C47568F}" srcOrd="1" destOrd="0" presId="urn:microsoft.com/office/officeart/2005/8/layout/process1"/>
    <dgm:cxn modelId="{13566D3E-4907-AC4A-B07D-5EAD1E8E2A86}" type="presOf" srcId="{AD5F278B-145C-964E-996C-9667AFE22AAA}" destId="{7F663E53-1538-ED47-980D-ED06F92C22B2}" srcOrd="1" destOrd="0" presId="urn:microsoft.com/office/officeart/2005/8/layout/process1"/>
    <dgm:cxn modelId="{D0DE3362-8FFB-ED47-913F-200707B866B5}" type="presOf" srcId="{1D3D0272-45C4-8448-87D8-52BF7721E76F}" destId="{651E5C25-0050-BC4F-921D-2C137FE792A8}" srcOrd="0" destOrd="0" presId="urn:microsoft.com/office/officeart/2005/8/layout/process1"/>
    <dgm:cxn modelId="{3DCB81E5-8A44-1B48-8490-A6B524A8B77B}" type="presOf" srcId="{1483F97A-F9B7-E94B-9247-436FAD9AA7E8}" destId="{8E23D481-D045-AF43-8EEF-F8E0388B752C}" srcOrd="0" destOrd="0" presId="urn:microsoft.com/office/officeart/2005/8/layout/process1"/>
    <dgm:cxn modelId="{4C30E156-5AE6-114D-81CB-F1CCD9F6E841}" type="presOf" srcId="{FCC9A1CB-CEF2-F747-8ACC-D3DFDC21D35D}" destId="{318AA7A9-B66F-8748-A6E7-F1BCD86273A5}" srcOrd="0"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4AE5CDCD-3836-594C-AA2C-E3E5A672A80D}" type="presParOf" srcId="{8E23D481-D045-AF43-8EEF-F8E0388B752C}" destId="{651E5C25-0050-BC4F-921D-2C137FE792A8}" srcOrd="0" destOrd="0" presId="urn:microsoft.com/office/officeart/2005/8/layout/process1"/>
    <dgm:cxn modelId="{4070F675-A32A-344A-8EF9-D97E0AE36607}" type="presParOf" srcId="{8E23D481-D045-AF43-8EEF-F8E0388B752C}" destId="{EC52D93A-7594-E249-9643-05EFFF366ADC}" srcOrd="1" destOrd="0" presId="urn:microsoft.com/office/officeart/2005/8/layout/process1"/>
    <dgm:cxn modelId="{148C510F-DBDA-C643-B345-005F05693177}" type="presParOf" srcId="{EC52D93A-7594-E249-9643-05EFFF366ADC}" destId="{663F1B74-AEBB-8244-BB34-1EAF2CC1C934}" srcOrd="0" destOrd="0" presId="urn:microsoft.com/office/officeart/2005/8/layout/process1"/>
    <dgm:cxn modelId="{0EC2A68E-92E0-3D4E-88E5-6D0D85F722F7}" type="presParOf" srcId="{8E23D481-D045-AF43-8EEF-F8E0388B752C}" destId="{01D5BD1C-4ACE-9746-A711-C90A2874784E}" srcOrd="2" destOrd="0" presId="urn:microsoft.com/office/officeart/2005/8/layout/process1"/>
    <dgm:cxn modelId="{9EA8CA96-A942-1944-8A70-23146A5FA6AF}" type="presParOf" srcId="{8E23D481-D045-AF43-8EEF-F8E0388B752C}" destId="{A6902931-5945-3A44-97B9-32CF4CCB18C0}" srcOrd="3" destOrd="0" presId="urn:microsoft.com/office/officeart/2005/8/layout/process1"/>
    <dgm:cxn modelId="{BF37A717-A295-694B-A825-D71185829B34}" type="presParOf" srcId="{A6902931-5945-3A44-97B9-32CF4CCB18C0}" destId="{917808F9-F647-E247-81C7-91771C47568F}" srcOrd="0" destOrd="0" presId="urn:microsoft.com/office/officeart/2005/8/layout/process1"/>
    <dgm:cxn modelId="{1D6F4B15-39B2-C544-AE56-561C187BDF19}" type="presParOf" srcId="{8E23D481-D045-AF43-8EEF-F8E0388B752C}" destId="{2539EAEE-9AA3-8A49-99F4-6A39E854F981}" srcOrd="4" destOrd="0" presId="urn:microsoft.com/office/officeart/2005/8/layout/process1"/>
    <dgm:cxn modelId="{7D43AFF2-45BD-044D-91BE-BA0E37F89CAC}" type="presParOf" srcId="{8E23D481-D045-AF43-8EEF-F8E0388B752C}" destId="{A7254C9D-58C5-BA4F-BAD8-C227806B755A}" srcOrd="5" destOrd="0" presId="urn:microsoft.com/office/officeart/2005/8/layout/process1"/>
    <dgm:cxn modelId="{1C39B55B-512F-BF48-8832-E5FCAE12CDED}" type="presParOf" srcId="{A7254C9D-58C5-BA4F-BAD8-C227806B755A}" destId="{7968128B-F201-7840-9462-733F5B176F1E}" srcOrd="0" destOrd="0" presId="urn:microsoft.com/office/officeart/2005/8/layout/process1"/>
    <dgm:cxn modelId="{9448B48D-6332-FF44-A730-C96B928C5FF2}" type="presParOf" srcId="{8E23D481-D045-AF43-8EEF-F8E0388B752C}" destId="{D34D1CD6-4B11-8B4E-A29C-6EF0167B8C28}" srcOrd="6" destOrd="0" presId="urn:microsoft.com/office/officeart/2005/8/layout/process1"/>
    <dgm:cxn modelId="{D91FD844-D05A-C54F-9447-651F32BE3814}" type="presParOf" srcId="{8E23D481-D045-AF43-8EEF-F8E0388B752C}" destId="{318AA7A9-B66F-8748-A6E7-F1BCD86273A5}" srcOrd="7" destOrd="0" presId="urn:microsoft.com/office/officeart/2005/8/layout/process1"/>
    <dgm:cxn modelId="{EF4FE926-25FE-824F-BE30-EF4116CA20F9}" type="presParOf" srcId="{318AA7A9-B66F-8748-A6E7-F1BCD86273A5}" destId="{7222E898-4DB3-074A-A699-0EEB554681F5}" srcOrd="0" destOrd="0" presId="urn:microsoft.com/office/officeart/2005/8/layout/process1"/>
    <dgm:cxn modelId="{ADC9CB75-95D8-D04C-AC02-89CD19D2EB13}" type="presParOf" srcId="{8E23D481-D045-AF43-8EEF-F8E0388B752C}" destId="{9726FCF4-DA2F-BA49-9B27-7517590A9983}" srcOrd="8" destOrd="0" presId="urn:microsoft.com/office/officeart/2005/8/layout/process1"/>
    <dgm:cxn modelId="{6706D68F-C82C-D14F-BB1A-BD49EFF75A2E}" type="presParOf" srcId="{8E23D481-D045-AF43-8EEF-F8E0388B752C}" destId="{5CA104BA-AD4D-8248-862F-156B928B6F39}" srcOrd="9" destOrd="0" presId="urn:microsoft.com/office/officeart/2005/8/layout/process1"/>
    <dgm:cxn modelId="{62DA16CD-8DAB-6F48-B83E-8A0B05F7841D}" type="presParOf" srcId="{5CA104BA-AD4D-8248-862F-156B928B6F39}" destId="{7F663E53-1538-ED47-980D-ED06F92C22B2}" srcOrd="0" destOrd="0" presId="urn:microsoft.com/office/officeart/2005/8/layout/process1"/>
    <dgm:cxn modelId="{87DD025F-D29F-5944-B2CB-AA469812DEBB}"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83F97A-F9B7-E94B-9247-436FAD9AA7E8}" type="doc">
      <dgm:prSet loTypeId="urn:microsoft.com/office/officeart/2005/8/layout/process1" loCatId="process" qsTypeId="urn:microsoft.com/office/officeart/2005/8/quickstyle/3D3" qsCatId="3D" csTypeId="urn:microsoft.com/office/officeart/2005/8/colors/accent1_2" csCatId="accent1" phldr="1"/>
      <dgm:spPr/>
    </dgm:pt>
    <dgm:pt modelId="{1D3D0272-45C4-8448-87D8-52BF7721E76F}">
      <dgm:prSet phldrT="[Text]" custT="1"/>
      <dgm:spPr/>
      <dgm:t>
        <a:bodyPr/>
        <a:lstStyle/>
        <a:p>
          <a:r>
            <a:rPr lang="en-US" sz="1800" dirty="0" smtClean="0">
              <a:solidFill>
                <a:srgbClr val="FFC000"/>
              </a:solidFill>
            </a:rPr>
            <a:t>EBTB</a:t>
          </a:r>
          <a:br>
            <a:rPr lang="en-US" sz="1800" dirty="0" smtClean="0">
              <a:solidFill>
                <a:srgbClr val="FFC000"/>
              </a:solidFill>
            </a:rPr>
          </a:br>
          <a:r>
            <a:rPr lang="en-US" sz="1400" dirty="0" smtClean="0">
              <a:solidFill>
                <a:srgbClr val="FFC000"/>
              </a:solidFill>
            </a:rPr>
            <a:t>0.38ms</a:t>
          </a:r>
          <a:endParaRPr lang="en-US" sz="1400" dirty="0">
            <a:solidFill>
              <a:srgbClr val="FFC000"/>
            </a:solidFill>
          </a:endParaRPr>
        </a:p>
      </dgm:t>
    </dgm:pt>
    <dgm:pt modelId="{0AD61BF3-2265-4443-9DFB-F00EB193D367}" type="parTrans" cxnId="{7E15A4DE-18D0-FE47-8665-09CEDDF12EBE}">
      <dgm:prSet/>
      <dgm:spPr/>
      <dgm:t>
        <a:bodyPr/>
        <a:lstStyle/>
        <a:p>
          <a:endParaRPr lang="en-US"/>
        </a:p>
      </dgm:t>
    </dgm:pt>
    <dgm:pt modelId="{BEF644FA-2FC3-0540-84DC-28491EB6A206}" type="sibTrans" cxnId="{7E15A4DE-18D0-FE47-8665-09CEDDF12EBE}">
      <dgm:prSet/>
      <dgm:spPr/>
      <dgm:t>
        <a:bodyPr/>
        <a:lstStyle/>
        <a:p>
          <a:endParaRPr lang="en-US"/>
        </a:p>
      </dgm:t>
    </dgm:pt>
    <dgm:pt modelId="{D44C53D6-26C7-0248-A6D6-DFBE71D44E50}">
      <dgm:prSet phldrT="[Text]" custT="1"/>
      <dgm:spPr/>
      <dgm:t>
        <a:bodyPr/>
        <a:lstStyle/>
        <a:p>
          <a:r>
            <a:rPr lang="en-US" sz="1800" dirty="0" smtClean="0">
              <a:solidFill>
                <a:srgbClr val="FFC000"/>
              </a:solidFill>
            </a:rPr>
            <a:t>EC</a:t>
          </a:r>
          <a:br>
            <a:rPr lang="en-US" sz="1800" dirty="0" smtClean="0">
              <a:solidFill>
                <a:srgbClr val="FFC000"/>
              </a:solidFill>
            </a:rPr>
          </a:br>
          <a:r>
            <a:rPr lang="en-US" sz="1400" dirty="0" smtClean="0">
              <a:solidFill>
                <a:srgbClr val="FFC000"/>
              </a:solidFill>
            </a:rPr>
            <a:t>0.75ms</a:t>
          </a:r>
          <a:endParaRPr lang="en-US" sz="1400" dirty="0">
            <a:solidFill>
              <a:srgbClr val="FFC000"/>
            </a:solidFill>
          </a:endParaRPr>
        </a:p>
      </dgm:t>
    </dgm:pt>
    <dgm:pt modelId="{251DBEDC-4D8A-1E4C-BE7C-E71975E8BA39}" type="parTrans" cxnId="{19917A65-A5D1-4347-A843-D721BDDDF325}">
      <dgm:prSet/>
      <dgm:spPr/>
      <dgm:t>
        <a:bodyPr/>
        <a:lstStyle/>
        <a:p>
          <a:endParaRPr lang="en-US"/>
        </a:p>
      </dgm:t>
    </dgm:pt>
    <dgm:pt modelId="{2A3A2143-5313-3C41-A36D-77AD0D18E3BE}" type="sibTrans" cxnId="{19917A65-A5D1-4347-A843-D721BDDDF325}">
      <dgm:prSet/>
      <dgm:spPr/>
      <dgm:t>
        <a:bodyPr/>
        <a:lstStyle/>
        <a:p>
          <a:endParaRPr lang="en-US"/>
        </a:p>
      </dgm:t>
    </dgm:pt>
    <dgm:pt modelId="{B019CA8B-1653-7441-8C1F-EEE089C2A55D}">
      <dgm:prSet phldrT="[Text]" custT="1"/>
      <dgm:spPr/>
      <dgm:t>
        <a:bodyPr/>
        <a:lstStyle/>
        <a:p>
          <a:r>
            <a:rPr lang="en-US" sz="1800" dirty="0" smtClean="0">
              <a:solidFill>
                <a:srgbClr val="FFC000"/>
              </a:solidFill>
            </a:rPr>
            <a:t>EBHB</a:t>
          </a:r>
          <a:br>
            <a:rPr lang="en-US" sz="1800" dirty="0" smtClean="0">
              <a:solidFill>
                <a:srgbClr val="FFC000"/>
              </a:solidFill>
            </a:rPr>
          </a:br>
          <a:r>
            <a:rPr lang="en-US" sz="1400" dirty="0" smtClean="0">
              <a:solidFill>
                <a:srgbClr val="FFC000"/>
              </a:solidFill>
            </a:rPr>
            <a:t>0.37ms</a:t>
          </a:r>
          <a:endParaRPr lang="en-US" sz="1400" dirty="0">
            <a:solidFill>
              <a:srgbClr val="FFC000"/>
            </a:solidFill>
          </a:endParaRPr>
        </a:p>
      </dgm:t>
    </dgm:pt>
    <dgm:pt modelId="{15015699-BE7B-5A4A-9810-889822041859}" type="parTrans" cxnId="{D82CA2EF-7FEA-FF45-A55E-2030FA61F5AB}">
      <dgm:prSet/>
      <dgm:spPr/>
      <dgm:t>
        <a:bodyPr/>
        <a:lstStyle/>
        <a:p>
          <a:endParaRPr lang="en-US"/>
        </a:p>
      </dgm:t>
    </dgm:pt>
    <dgm:pt modelId="{A82A3AC9-BE4C-1F4E-A1C0-92D25216C62C}" type="sibTrans" cxnId="{D82CA2EF-7FEA-FF45-A55E-2030FA61F5AB}">
      <dgm:prSet/>
      <dgm:spPr/>
      <dgm:t>
        <a:bodyPr/>
        <a:lstStyle/>
        <a:p>
          <a:endParaRPr lang="en-US"/>
        </a:p>
      </dgm:t>
    </dgm:pt>
    <dgm:pt modelId="{3592288B-8CB7-3B49-9726-E8E594CB389A}">
      <dgm:prSet phldrT="[Text]" custT="1"/>
      <dgm:spPr/>
      <dgm:t>
        <a:bodyPr/>
        <a:lstStyle/>
        <a:p>
          <a:r>
            <a:rPr lang="en-US" sz="1800" dirty="0" smtClean="0">
              <a:solidFill>
                <a:srgbClr val="FFC000"/>
              </a:solidFill>
            </a:rPr>
            <a:t>LTCC</a:t>
          </a:r>
          <a:br>
            <a:rPr lang="en-US" sz="1800" dirty="0" smtClean="0">
              <a:solidFill>
                <a:srgbClr val="FFC000"/>
              </a:solidFill>
            </a:rPr>
          </a:br>
          <a:r>
            <a:rPr lang="en-US" sz="1400" dirty="0" smtClean="0">
              <a:solidFill>
                <a:srgbClr val="FFC000"/>
              </a:solidFill>
            </a:rPr>
            <a:t>0.05ms</a:t>
          </a:r>
          <a:endParaRPr lang="en-US" sz="1400" dirty="0">
            <a:solidFill>
              <a:srgbClr val="FFC000"/>
            </a:solidFill>
          </a:endParaRPr>
        </a:p>
      </dgm:t>
    </dgm:pt>
    <dgm:pt modelId="{E3E867AD-9197-7549-A592-28B1D42CAB9F}" type="parTrans" cxnId="{E2A337EA-2D2E-B541-8282-175CF4DC528F}">
      <dgm:prSet/>
      <dgm:spPr/>
      <dgm:t>
        <a:bodyPr/>
        <a:lstStyle/>
        <a:p>
          <a:endParaRPr lang="en-US"/>
        </a:p>
      </dgm:t>
    </dgm:pt>
    <dgm:pt modelId="{FCC9A1CB-CEF2-F747-8ACC-D3DFDC21D35D}" type="sibTrans" cxnId="{E2A337EA-2D2E-B541-8282-175CF4DC528F}">
      <dgm:prSet/>
      <dgm:spPr/>
      <dgm:t>
        <a:bodyPr/>
        <a:lstStyle/>
        <a:p>
          <a:endParaRPr lang="en-US"/>
        </a:p>
      </dgm:t>
    </dgm:pt>
    <dgm:pt modelId="{2F1BCC4D-1F27-B649-9FA5-C302A4D3F687}">
      <dgm:prSet phldrT="[Text]" custT="1"/>
      <dgm:spPr/>
      <dgm:t>
        <a:bodyPr/>
        <a:lstStyle/>
        <a:p>
          <a:r>
            <a:rPr lang="en-US" sz="1800" dirty="0" smtClean="0">
              <a:solidFill>
                <a:srgbClr val="FFC000"/>
              </a:solidFill>
            </a:rPr>
            <a:t>HTCC</a:t>
          </a:r>
          <a:br>
            <a:rPr lang="en-US" sz="1800" dirty="0" smtClean="0">
              <a:solidFill>
                <a:srgbClr val="FFC000"/>
              </a:solidFill>
            </a:rPr>
          </a:br>
          <a:r>
            <a:rPr lang="en-US" sz="1400" dirty="0" smtClean="0">
              <a:solidFill>
                <a:srgbClr val="FFC000"/>
              </a:solidFill>
            </a:rPr>
            <a:t>0.14ms</a:t>
          </a:r>
          <a:endParaRPr lang="en-US" sz="1400" dirty="0">
            <a:solidFill>
              <a:srgbClr val="FFC000"/>
            </a:solidFill>
          </a:endParaRPr>
        </a:p>
      </dgm:t>
    </dgm:pt>
    <dgm:pt modelId="{523A294C-797F-954F-A0DB-1B217ECB2B25}" type="parTrans" cxnId="{BC644C13-F8C7-D541-ABDE-FEAE7E67B027}">
      <dgm:prSet/>
      <dgm:spPr/>
      <dgm:t>
        <a:bodyPr/>
        <a:lstStyle/>
        <a:p>
          <a:endParaRPr lang="en-US"/>
        </a:p>
      </dgm:t>
    </dgm:pt>
    <dgm:pt modelId="{AD5F278B-145C-964E-996C-9667AFE22AAA}" type="sibTrans" cxnId="{BC644C13-F8C7-D541-ABDE-FEAE7E67B027}">
      <dgm:prSet/>
      <dgm:spPr/>
      <dgm:t>
        <a:bodyPr/>
        <a:lstStyle/>
        <a:p>
          <a:endParaRPr lang="en-US"/>
        </a:p>
      </dgm:t>
    </dgm:pt>
    <dgm:pt modelId="{DE481254-B76B-764A-A9C8-C15D0EF3B7D5}">
      <dgm:prSet phldrT="[Text]" custT="1"/>
      <dgm:spPr/>
      <dgm:t>
        <a:bodyPr/>
        <a:lstStyle/>
        <a:p>
          <a:r>
            <a:rPr lang="en-US" sz="1800" dirty="0" smtClean="0">
              <a:solidFill>
                <a:srgbClr val="FFC000"/>
              </a:solidFill>
            </a:rPr>
            <a:t>CTOF</a:t>
          </a:r>
          <a:br>
            <a:rPr lang="en-US" sz="1800" dirty="0" smtClean="0">
              <a:solidFill>
                <a:srgbClr val="FFC000"/>
              </a:solidFill>
            </a:rPr>
          </a:br>
          <a:r>
            <a:rPr lang="en-US" sz="1400" dirty="0" smtClean="0">
              <a:solidFill>
                <a:srgbClr val="FFC000"/>
              </a:solidFill>
            </a:rPr>
            <a:t>0.19ms</a:t>
          </a:r>
          <a:endParaRPr lang="en-US" sz="1400" dirty="0">
            <a:solidFill>
              <a:srgbClr val="FFC000"/>
            </a:solidFill>
          </a:endParaRPr>
        </a:p>
      </dgm:t>
    </dgm:pt>
    <dgm:pt modelId="{83BBA008-3776-8C4C-BF17-F20D4CBEAB23}" type="parTrans" cxnId="{0B49D089-F4D7-5945-BB39-5DF5B18783D6}">
      <dgm:prSet/>
      <dgm:spPr/>
      <dgm:t>
        <a:bodyPr/>
        <a:lstStyle/>
        <a:p>
          <a:endParaRPr lang="en-US"/>
        </a:p>
      </dgm:t>
    </dgm:pt>
    <dgm:pt modelId="{6CFFC7C9-7FA1-764D-B470-35E379904573}" type="sibTrans" cxnId="{0B49D089-F4D7-5945-BB39-5DF5B18783D6}">
      <dgm:prSet/>
      <dgm:spPr/>
      <dgm:t>
        <a:bodyPr/>
        <a:lstStyle/>
        <a:p>
          <a:endParaRPr lang="en-US"/>
        </a:p>
      </dgm:t>
    </dgm:pt>
    <dgm:pt modelId="{8E23D481-D045-AF43-8EEF-F8E0388B752C}" type="pres">
      <dgm:prSet presAssocID="{1483F97A-F9B7-E94B-9247-436FAD9AA7E8}" presName="Name0" presStyleCnt="0">
        <dgm:presLayoutVars>
          <dgm:dir/>
          <dgm:resizeHandles val="exact"/>
        </dgm:presLayoutVars>
      </dgm:prSet>
      <dgm:spPr/>
    </dgm:pt>
    <dgm:pt modelId="{651E5C25-0050-BC4F-921D-2C137FE792A8}" type="pres">
      <dgm:prSet presAssocID="{1D3D0272-45C4-8448-87D8-52BF7721E76F}" presName="node" presStyleLbl="node1" presStyleIdx="0" presStyleCnt="6">
        <dgm:presLayoutVars>
          <dgm:bulletEnabled val="1"/>
        </dgm:presLayoutVars>
      </dgm:prSet>
      <dgm:spPr/>
      <dgm:t>
        <a:bodyPr/>
        <a:lstStyle/>
        <a:p>
          <a:endParaRPr lang="en-US"/>
        </a:p>
      </dgm:t>
    </dgm:pt>
    <dgm:pt modelId="{EC52D93A-7594-E249-9643-05EFFF366ADC}" type="pres">
      <dgm:prSet presAssocID="{BEF644FA-2FC3-0540-84DC-28491EB6A206}" presName="sibTrans" presStyleLbl="sibTrans2D1" presStyleIdx="0" presStyleCnt="5"/>
      <dgm:spPr>
        <a:prstGeom prst="leftArrow">
          <a:avLst/>
        </a:prstGeom>
      </dgm:spPr>
      <dgm:t>
        <a:bodyPr/>
        <a:lstStyle/>
        <a:p>
          <a:endParaRPr lang="en-US"/>
        </a:p>
      </dgm:t>
    </dgm:pt>
    <dgm:pt modelId="{663F1B74-AEBB-8244-BB34-1EAF2CC1C934}" type="pres">
      <dgm:prSet presAssocID="{BEF644FA-2FC3-0540-84DC-28491EB6A206}" presName="connectorText" presStyleLbl="sibTrans2D1" presStyleIdx="0" presStyleCnt="5"/>
      <dgm:spPr/>
      <dgm:t>
        <a:bodyPr/>
        <a:lstStyle/>
        <a:p>
          <a:endParaRPr lang="en-US"/>
        </a:p>
      </dgm:t>
    </dgm:pt>
    <dgm:pt modelId="{01D5BD1C-4ACE-9746-A711-C90A2874784E}" type="pres">
      <dgm:prSet presAssocID="{B019CA8B-1653-7441-8C1F-EEE089C2A55D}" presName="node" presStyleLbl="node1" presStyleIdx="1" presStyleCnt="6">
        <dgm:presLayoutVars>
          <dgm:bulletEnabled val="1"/>
        </dgm:presLayoutVars>
      </dgm:prSet>
      <dgm:spPr/>
      <dgm:t>
        <a:bodyPr/>
        <a:lstStyle/>
        <a:p>
          <a:endParaRPr lang="en-US"/>
        </a:p>
      </dgm:t>
    </dgm:pt>
    <dgm:pt modelId="{A6902931-5945-3A44-97B9-32CF4CCB18C0}" type="pres">
      <dgm:prSet presAssocID="{A82A3AC9-BE4C-1F4E-A1C0-92D25216C62C}" presName="sibTrans" presStyleLbl="sibTrans2D1" presStyleIdx="1" presStyleCnt="5"/>
      <dgm:spPr>
        <a:prstGeom prst="leftArrow">
          <a:avLst/>
        </a:prstGeom>
      </dgm:spPr>
      <dgm:t>
        <a:bodyPr/>
        <a:lstStyle/>
        <a:p>
          <a:endParaRPr lang="en-US"/>
        </a:p>
      </dgm:t>
    </dgm:pt>
    <dgm:pt modelId="{917808F9-F647-E247-81C7-91771C47568F}" type="pres">
      <dgm:prSet presAssocID="{A82A3AC9-BE4C-1F4E-A1C0-92D25216C62C}" presName="connectorText" presStyleLbl="sibTrans2D1" presStyleIdx="1" presStyleCnt="5"/>
      <dgm:spPr/>
      <dgm:t>
        <a:bodyPr/>
        <a:lstStyle/>
        <a:p>
          <a:endParaRPr lang="en-US"/>
        </a:p>
      </dgm:t>
    </dgm:pt>
    <dgm:pt modelId="{2539EAEE-9AA3-8A49-99F4-6A39E854F981}" type="pres">
      <dgm:prSet presAssocID="{D44C53D6-26C7-0248-A6D6-DFBE71D44E50}" presName="node" presStyleLbl="node1" presStyleIdx="2" presStyleCnt="6">
        <dgm:presLayoutVars>
          <dgm:bulletEnabled val="1"/>
        </dgm:presLayoutVars>
      </dgm:prSet>
      <dgm:spPr/>
      <dgm:t>
        <a:bodyPr/>
        <a:lstStyle/>
        <a:p>
          <a:endParaRPr lang="en-US"/>
        </a:p>
      </dgm:t>
    </dgm:pt>
    <dgm:pt modelId="{A7254C9D-58C5-BA4F-BAD8-C227806B755A}" type="pres">
      <dgm:prSet presAssocID="{2A3A2143-5313-3C41-A36D-77AD0D18E3BE}" presName="sibTrans" presStyleLbl="sibTrans2D1" presStyleIdx="2" presStyleCnt="5"/>
      <dgm:spPr>
        <a:prstGeom prst="leftArrow">
          <a:avLst/>
        </a:prstGeom>
      </dgm:spPr>
      <dgm:t>
        <a:bodyPr/>
        <a:lstStyle/>
        <a:p>
          <a:endParaRPr lang="en-US"/>
        </a:p>
      </dgm:t>
    </dgm:pt>
    <dgm:pt modelId="{7968128B-F201-7840-9462-733F5B176F1E}" type="pres">
      <dgm:prSet presAssocID="{2A3A2143-5313-3C41-A36D-77AD0D18E3BE}" presName="connectorText" presStyleLbl="sibTrans2D1" presStyleIdx="2" presStyleCnt="5"/>
      <dgm:spPr/>
      <dgm:t>
        <a:bodyPr/>
        <a:lstStyle/>
        <a:p>
          <a:endParaRPr lang="en-US"/>
        </a:p>
      </dgm:t>
    </dgm:pt>
    <dgm:pt modelId="{D34D1CD6-4B11-8B4E-A29C-6EF0167B8C28}" type="pres">
      <dgm:prSet presAssocID="{3592288B-8CB7-3B49-9726-E8E594CB389A}" presName="node" presStyleLbl="node1" presStyleIdx="3" presStyleCnt="6">
        <dgm:presLayoutVars>
          <dgm:bulletEnabled val="1"/>
        </dgm:presLayoutVars>
      </dgm:prSet>
      <dgm:spPr/>
      <dgm:t>
        <a:bodyPr/>
        <a:lstStyle/>
        <a:p>
          <a:endParaRPr lang="en-US"/>
        </a:p>
      </dgm:t>
    </dgm:pt>
    <dgm:pt modelId="{318AA7A9-B66F-8748-A6E7-F1BCD86273A5}" type="pres">
      <dgm:prSet presAssocID="{FCC9A1CB-CEF2-F747-8ACC-D3DFDC21D35D}" presName="sibTrans" presStyleLbl="sibTrans2D1" presStyleIdx="3" presStyleCnt="5"/>
      <dgm:spPr>
        <a:prstGeom prst="leftArrow">
          <a:avLst/>
        </a:prstGeom>
      </dgm:spPr>
      <dgm:t>
        <a:bodyPr/>
        <a:lstStyle/>
        <a:p>
          <a:endParaRPr lang="en-US"/>
        </a:p>
      </dgm:t>
    </dgm:pt>
    <dgm:pt modelId="{7222E898-4DB3-074A-A699-0EEB554681F5}" type="pres">
      <dgm:prSet presAssocID="{FCC9A1CB-CEF2-F747-8ACC-D3DFDC21D35D}" presName="connectorText" presStyleLbl="sibTrans2D1" presStyleIdx="3" presStyleCnt="5"/>
      <dgm:spPr/>
      <dgm:t>
        <a:bodyPr/>
        <a:lstStyle/>
        <a:p>
          <a:endParaRPr lang="en-US"/>
        </a:p>
      </dgm:t>
    </dgm:pt>
    <dgm:pt modelId="{9726FCF4-DA2F-BA49-9B27-7517590A9983}" type="pres">
      <dgm:prSet presAssocID="{2F1BCC4D-1F27-B649-9FA5-C302A4D3F687}" presName="node" presStyleLbl="node1" presStyleIdx="4" presStyleCnt="6">
        <dgm:presLayoutVars>
          <dgm:bulletEnabled val="1"/>
        </dgm:presLayoutVars>
      </dgm:prSet>
      <dgm:spPr/>
      <dgm:t>
        <a:bodyPr/>
        <a:lstStyle/>
        <a:p>
          <a:endParaRPr lang="en-US"/>
        </a:p>
      </dgm:t>
    </dgm:pt>
    <dgm:pt modelId="{5CA104BA-AD4D-8248-862F-156B928B6F39}" type="pres">
      <dgm:prSet presAssocID="{AD5F278B-145C-964E-996C-9667AFE22AAA}" presName="sibTrans" presStyleLbl="sibTrans2D1" presStyleIdx="4" presStyleCnt="5"/>
      <dgm:spPr>
        <a:prstGeom prst="leftArrow">
          <a:avLst/>
        </a:prstGeom>
      </dgm:spPr>
      <dgm:t>
        <a:bodyPr/>
        <a:lstStyle/>
        <a:p>
          <a:endParaRPr lang="en-US"/>
        </a:p>
      </dgm:t>
    </dgm:pt>
    <dgm:pt modelId="{7F663E53-1538-ED47-980D-ED06F92C22B2}" type="pres">
      <dgm:prSet presAssocID="{AD5F278B-145C-964E-996C-9667AFE22AAA}" presName="connectorText" presStyleLbl="sibTrans2D1" presStyleIdx="4" presStyleCnt="5"/>
      <dgm:spPr/>
      <dgm:t>
        <a:bodyPr/>
        <a:lstStyle/>
        <a:p>
          <a:endParaRPr lang="en-US"/>
        </a:p>
      </dgm:t>
    </dgm:pt>
    <dgm:pt modelId="{C4ED4C8D-AD63-7449-A524-3AC0BC0CD2B6}" type="pres">
      <dgm:prSet presAssocID="{DE481254-B76B-764A-A9C8-C15D0EF3B7D5}" presName="node" presStyleLbl="node1" presStyleIdx="5" presStyleCnt="6">
        <dgm:presLayoutVars>
          <dgm:bulletEnabled val="1"/>
        </dgm:presLayoutVars>
      </dgm:prSet>
      <dgm:spPr/>
      <dgm:t>
        <a:bodyPr/>
        <a:lstStyle/>
        <a:p>
          <a:endParaRPr lang="en-US"/>
        </a:p>
      </dgm:t>
    </dgm:pt>
  </dgm:ptLst>
  <dgm:cxnLst>
    <dgm:cxn modelId="{0AAE224A-4BA8-BC45-A080-8F0C57711891}" type="presOf" srcId="{B019CA8B-1653-7441-8C1F-EEE089C2A55D}" destId="{01D5BD1C-4ACE-9746-A711-C90A2874784E}" srcOrd="0" destOrd="0" presId="urn:microsoft.com/office/officeart/2005/8/layout/process1"/>
    <dgm:cxn modelId="{68ACC181-C3B5-8340-804B-C91DB4D4A50B}" type="presOf" srcId="{D44C53D6-26C7-0248-A6D6-DFBE71D44E50}" destId="{2539EAEE-9AA3-8A49-99F4-6A39E854F981}" srcOrd="0" destOrd="0" presId="urn:microsoft.com/office/officeart/2005/8/layout/process1"/>
    <dgm:cxn modelId="{FB8415EB-074A-CA4A-BB60-B749C4A76DDE}" type="presOf" srcId="{2F1BCC4D-1F27-B649-9FA5-C302A4D3F687}" destId="{9726FCF4-DA2F-BA49-9B27-7517590A9983}" srcOrd="0" destOrd="0" presId="urn:microsoft.com/office/officeart/2005/8/layout/process1"/>
    <dgm:cxn modelId="{D5106A84-38F0-8140-8A5C-BB46FF7F56A0}" type="presOf" srcId="{AD5F278B-145C-964E-996C-9667AFE22AAA}" destId="{7F663E53-1538-ED47-980D-ED06F92C22B2}" srcOrd="1" destOrd="0" presId="urn:microsoft.com/office/officeart/2005/8/layout/process1"/>
    <dgm:cxn modelId="{D82CA2EF-7FEA-FF45-A55E-2030FA61F5AB}" srcId="{1483F97A-F9B7-E94B-9247-436FAD9AA7E8}" destId="{B019CA8B-1653-7441-8C1F-EEE089C2A55D}" srcOrd="1" destOrd="0" parTransId="{15015699-BE7B-5A4A-9810-889822041859}" sibTransId="{A82A3AC9-BE4C-1F4E-A1C0-92D25216C62C}"/>
    <dgm:cxn modelId="{35FF9E7C-0435-5743-9ADD-EE13C5B64E08}" type="presOf" srcId="{1483F97A-F9B7-E94B-9247-436FAD9AA7E8}" destId="{8E23D481-D045-AF43-8EEF-F8E0388B752C}" srcOrd="0" destOrd="0" presId="urn:microsoft.com/office/officeart/2005/8/layout/process1"/>
    <dgm:cxn modelId="{AB3420E3-E66A-9D46-9B4F-E4AF9D92C5DE}" type="presOf" srcId="{FCC9A1CB-CEF2-F747-8ACC-D3DFDC21D35D}" destId="{7222E898-4DB3-074A-A699-0EEB554681F5}" srcOrd="1" destOrd="0" presId="urn:microsoft.com/office/officeart/2005/8/layout/process1"/>
    <dgm:cxn modelId="{7E15A4DE-18D0-FE47-8665-09CEDDF12EBE}" srcId="{1483F97A-F9B7-E94B-9247-436FAD9AA7E8}" destId="{1D3D0272-45C4-8448-87D8-52BF7721E76F}" srcOrd="0" destOrd="0" parTransId="{0AD61BF3-2265-4443-9DFB-F00EB193D367}" sibTransId="{BEF644FA-2FC3-0540-84DC-28491EB6A206}"/>
    <dgm:cxn modelId="{5910A289-E246-A446-A258-5B0D716D6834}" type="presOf" srcId="{A82A3AC9-BE4C-1F4E-A1C0-92D25216C62C}" destId="{917808F9-F647-E247-81C7-91771C47568F}" srcOrd="1" destOrd="0" presId="urn:microsoft.com/office/officeart/2005/8/layout/process1"/>
    <dgm:cxn modelId="{BC644C13-F8C7-D541-ABDE-FEAE7E67B027}" srcId="{1483F97A-F9B7-E94B-9247-436FAD9AA7E8}" destId="{2F1BCC4D-1F27-B649-9FA5-C302A4D3F687}" srcOrd="4" destOrd="0" parTransId="{523A294C-797F-954F-A0DB-1B217ECB2B25}" sibTransId="{AD5F278B-145C-964E-996C-9667AFE22AAA}"/>
    <dgm:cxn modelId="{31F76B3D-F148-4645-874D-A940C8AD1671}" type="presOf" srcId="{1D3D0272-45C4-8448-87D8-52BF7721E76F}" destId="{651E5C25-0050-BC4F-921D-2C137FE792A8}" srcOrd="0" destOrd="0" presId="urn:microsoft.com/office/officeart/2005/8/layout/process1"/>
    <dgm:cxn modelId="{0B49D089-F4D7-5945-BB39-5DF5B18783D6}" srcId="{1483F97A-F9B7-E94B-9247-436FAD9AA7E8}" destId="{DE481254-B76B-764A-A9C8-C15D0EF3B7D5}" srcOrd="5" destOrd="0" parTransId="{83BBA008-3776-8C4C-BF17-F20D4CBEAB23}" sibTransId="{6CFFC7C9-7FA1-764D-B470-35E379904573}"/>
    <dgm:cxn modelId="{DA5A2A8D-0187-2D4C-B14F-3AC6F078B232}" type="presOf" srcId="{2A3A2143-5313-3C41-A36D-77AD0D18E3BE}" destId="{A7254C9D-58C5-BA4F-BAD8-C227806B755A}" srcOrd="0" destOrd="0" presId="urn:microsoft.com/office/officeart/2005/8/layout/process1"/>
    <dgm:cxn modelId="{87546438-FB95-B948-ABA2-DDF92098DFEA}" type="presOf" srcId="{BEF644FA-2FC3-0540-84DC-28491EB6A206}" destId="{EC52D93A-7594-E249-9643-05EFFF366ADC}" srcOrd="0" destOrd="0" presId="urn:microsoft.com/office/officeart/2005/8/layout/process1"/>
    <dgm:cxn modelId="{E2A337EA-2D2E-B541-8282-175CF4DC528F}" srcId="{1483F97A-F9B7-E94B-9247-436FAD9AA7E8}" destId="{3592288B-8CB7-3B49-9726-E8E594CB389A}" srcOrd="3" destOrd="0" parTransId="{E3E867AD-9197-7549-A592-28B1D42CAB9F}" sibTransId="{FCC9A1CB-CEF2-F747-8ACC-D3DFDC21D35D}"/>
    <dgm:cxn modelId="{63697BFE-8BD2-534D-9BBD-8A3A0BD3C010}" type="presOf" srcId="{3592288B-8CB7-3B49-9726-E8E594CB389A}" destId="{D34D1CD6-4B11-8B4E-A29C-6EF0167B8C28}" srcOrd="0" destOrd="0" presId="urn:microsoft.com/office/officeart/2005/8/layout/process1"/>
    <dgm:cxn modelId="{D63F49E4-E9B5-8C4A-9773-62B32DF09E8B}" type="presOf" srcId="{A82A3AC9-BE4C-1F4E-A1C0-92D25216C62C}" destId="{A6902931-5945-3A44-97B9-32CF4CCB18C0}" srcOrd="0" destOrd="0" presId="urn:microsoft.com/office/officeart/2005/8/layout/process1"/>
    <dgm:cxn modelId="{E1AF3DB5-6466-5341-BE63-43043F3569BC}" type="presOf" srcId="{FCC9A1CB-CEF2-F747-8ACC-D3DFDC21D35D}" destId="{318AA7A9-B66F-8748-A6E7-F1BCD86273A5}" srcOrd="0" destOrd="0" presId="urn:microsoft.com/office/officeart/2005/8/layout/process1"/>
    <dgm:cxn modelId="{DD6DD857-375F-C440-A1E2-54EAC4A0A9BB}" type="presOf" srcId="{BEF644FA-2FC3-0540-84DC-28491EB6A206}" destId="{663F1B74-AEBB-8244-BB34-1EAF2CC1C934}" srcOrd="1" destOrd="0" presId="urn:microsoft.com/office/officeart/2005/8/layout/process1"/>
    <dgm:cxn modelId="{2A875B20-AFC9-234A-AB04-D6AFEEA33E06}" type="presOf" srcId="{AD5F278B-145C-964E-996C-9667AFE22AAA}" destId="{5CA104BA-AD4D-8248-862F-156B928B6F39}" srcOrd="0" destOrd="0" presId="urn:microsoft.com/office/officeart/2005/8/layout/process1"/>
    <dgm:cxn modelId="{B0E8C5C0-352E-5143-80E5-9B1D82C86340}" type="presOf" srcId="{2A3A2143-5313-3C41-A36D-77AD0D18E3BE}" destId="{7968128B-F201-7840-9462-733F5B176F1E}" srcOrd="1" destOrd="0" presId="urn:microsoft.com/office/officeart/2005/8/layout/process1"/>
    <dgm:cxn modelId="{19917A65-A5D1-4347-A843-D721BDDDF325}" srcId="{1483F97A-F9B7-E94B-9247-436FAD9AA7E8}" destId="{D44C53D6-26C7-0248-A6D6-DFBE71D44E50}" srcOrd="2" destOrd="0" parTransId="{251DBEDC-4D8A-1E4C-BE7C-E71975E8BA39}" sibTransId="{2A3A2143-5313-3C41-A36D-77AD0D18E3BE}"/>
    <dgm:cxn modelId="{E1A1C5A7-F047-3042-8542-334B061CFCE9}" type="presOf" srcId="{DE481254-B76B-764A-A9C8-C15D0EF3B7D5}" destId="{C4ED4C8D-AD63-7449-A524-3AC0BC0CD2B6}" srcOrd="0" destOrd="0" presId="urn:microsoft.com/office/officeart/2005/8/layout/process1"/>
    <dgm:cxn modelId="{BECE1AA1-120F-7B4A-8F93-C0BBF2907E4C}" type="presParOf" srcId="{8E23D481-D045-AF43-8EEF-F8E0388B752C}" destId="{651E5C25-0050-BC4F-921D-2C137FE792A8}" srcOrd="0" destOrd="0" presId="urn:microsoft.com/office/officeart/2005/8/layout/process1"/>
    <dgm:cxn modelId="{A037082A-E28E-4E44-81DE-DE5C9EF23147}" type="presParOf" srcId="{8E23D481-D045-AF43-8EEF-F8E0388B752C}" destId="{EC52D93A-7594-E249-9643-05EFFF366ADC}" srcOrd="1" destOrd="0" presId="urn:microsoft.com/office/officeart/2005/8/layout/process1"/>
    <dgm:cxn modelId="{6D1093B2-37CF-B84A-A6C8-6DE5486D1E32}" type="presParOf" srcId="{EC52D93A-7594-E249-9643-05EFFF366ADC}" destId="{663F1B74-AEBB-8244-BB34-1EAF2CC1C934}" srcOrd="0" destOrd="0" presId="urn:microsoft.com/office/officeart/2005/8/layout/process1"/>
    <dgm:cxn modelId="{488E180A-FC5C-694D-9FE5-18FD7DA6FC5A}" type="presParOf" srcId="{8E23D481-D045-AF43-8EEF-F8E0388B752C}" destId="{01D5BD1C-4ACE-9746-A711-C90A2874784E}" srcOrd="2" destOrd="0" presId="urn:microsoft.com/office/officeart/2005/8/layout/process1"/>
    <dgm:cxn modelId="{CFC5A129-814C-3F42-BC1B-52ED9B4DCDBF}" type="presParOf" srcId="{8E23D481-D045-AF43-8EEF-F8E0388B752C}" destId="{A6902931-5945-3A44-97B9-32CF4CCB18C0}" srcOrd="3" destOrd="0" presId="urn:microsoft.com/office/officeart/2005/8/layout/process1"/>
    <dgm:cxn modelId="{040781C6-0EE9-EF40-8C47-BDE920CEAE59}" type="presParOf" srcId="{A6902931-5945-3A44-97B9-32CF4CCB18C0}" destId="{917808F9-F647-E247-81C7-91771C47568F}" srcOrd="0" destOrd="0" presId="urn:microsoft.com/office/officeart/2005/8/layout/process1"/>
    <dgm:cxn modelId="{22D96204-2F26-6940-856C-0D848953D527}" type="presParOf" srcId="{8E23D481-D045-AF43-8EEF-F8E0388B752C}" destId="{2539EAEE-9AA3-8A49-99F4-6A39E854F981}" srcOrd="4" destOrd="0" presId="urn:microsoft.com/office/officeart/2005/8/layout/process1"/>
    <dgm:cxn modelId="{AECFB6B0-0F9B-5D46-B1DC-840379A55BA0}" type="presParOf" srcId="{8E23D481-D045-AF43-8EEF-F8E0388B752C}" destId="{A7254C9D-58C5-BA4F-BAD8-C227806B755A}" srcOrd="5" destOrd="0" presId="urn:microsoft.com/office/officeart/2005/8/layout/process1"/>
    <dgm:cxn modelId="{64CC83A3-49FE-F946-B4B7-C02D0F064D1F}" type="presParOf" srcId="{A7254C9D-58C5-BA4F-BAD8-C227806B755A}" destId="{7968128B-F201-7840-9462-733F5B176F1E}" srcOrd="0" destOrd="0" presId="urn:microsoft.com/office/officeart/2005/8/layout/process1"/>
    <dgm:cxn modelId="{20E5BE60-8305-3B45-98F4-9860FA8F949E}" type="presParOf" srcId="{8E23D481-D045-AF43-8EEF-F8E0388B752C}" destId="{D34D1CD6-4B11-8B4E-A29C-6EF0167B8C28}" srcOrd="6" destOrd="0" presId="urn:microsoft.com/office/officeart/2005/8/layout/process1"/>
    <dgm:cxn modelId="{477344DB-2657-4F4F-8EA8-7E10BCF17609}" type="presParOf" srcId="{8E23D481-D045-AF43-8EEF-F8E0388B752C}" destId="{318AA7A9-B66F-8748-A6E7-F1BCD86273A5}" srcOrd="7" destOrd="0" presId="urn:microsoft.com/office/officeart/2005/8/layout/process1"/>
    <dgm:cxn modelId="{7E2181A4-5AC4-2C40-8EC8-1699482553AB}" type="presParOf" srcId="{318AA7A9-B66F-8748-A6E7-F1BCD86273A5}" destId="{7222E898-4DB3-074A-A699-0EEB554681F5}" srcOrd="0" destOrd="0" presId="urn:microsoft.com/office/officeart/2005/8/layout/process1"/>
    <dgm:cxn modelId="{F34CFDBA-635D-5D48-967E-0A7B00DD78E8}" type="presParOf" srcId="{8E23D481-D045-AF43-8EEF-F8E0388B752C}" destId="{9726FCF4-DA2F-BA49-9B27-7517590A9983}" srcOrd="8" destOrd="0" presId="urn:microsoft.com/office/officeart/2005/8/layout/process1"/>
    <dgm:cxn modelId="{36D53615-2CFE-8C48-B08B-FAC55AAFDF07}" type="presParOf" srcId="{8E23D481-D045-AF43-8EEF-F8E0388B752C}" destId="{5CA104BA-AD4D-8248-862F-156B928B6F39}" srcOrd="9" destOrd="0" presId="urn:microsoft.com/office/officeart/2005/8/layout/process1"/>
    <dgm:cxn modelId="{1ED80D9C-197B-E24B-B9BD-FC64BAD9C6DB}" type="presParOf" srcId="{5CA104BA-AD4D-8248-862F-156B928B6F39}" destId="{7F663E53-1538-ED47-980D-ED06F92C22B2}" srcOrd="0" destOrd="0" presId="urn:microsoft.com/office/officeart/2005/8/layout/process1"/>
    <dgm:cxn modelId="{FF20BB63-C2F8-E048-8B3C-DDE3EDC6128F}" type="presParOf" srcId="{8E23D481-D045-AF43-8EEF-F8E0388B752C}" destId="{C4ED4C8D-AD63-7449-A524-3AC0BC0CD2B6}" srcOrd="10"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561D6-46FE-B54C-876D-67804301DC7A}">
      <dsp:nvSpPr>
        <dsp:cNvPr id="0" name=""/>
        <dsp:cNvSpPr/>
      </dsp:nvSpPr>
      <dsp:spPr>
        <a:xfrm>
          <a:off x="0" y="0"/>
          <a:ext cx="2418784" cy="207749"/>
        </a:xfrm>
        <a:prstGeom prst="rect">
          <a:avLst/>
        </a:prstGeom>
        <a:solidFill>
          <a:schemeClr val="accent1">
            <a:lumMod val="50000"/>
            <a:alpha val="53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n-US" sz="1000" kern="1200" dirty="0" smtClean="0">
              <a:solidFill>
                <a:srgbClr val="FFC000"/>
              </a:solidFill>
            </a:rPr>
            <a:t>CLARA Language Bindings</a:t>
          </a:r>
          <a:endParaRPr lang="en-US" sz="1000" kern="1200" dirty="0">
            <a:solidFill>
              <a:srgbClr val="FFC000"/>
            </a:solidFill>
          </a:endParaRPr>
        </a:p>
      </dsp:txBody>
      <dsp:txXfrm>
        <a:off x="0" y="0"/>
        <a:ext cx="2418784" cy="207749"/>
      </dsp:txXfrm>
    </dsp:sp>
    <dsp:sp modelId="{45AE9FC7-B3CF-FA4C-848D-FC9DC79BBB41}">
      <dsp:nvSpPr>
        <dsp:cNvPr id="0" name=""/>
        <dsp:cNvSpPr/>
      </dsp:nvSpPr>
      <dsp:spPr>
        <a:xfrm>
          <a:off x="2365" y="207749"/>
          <a:ext cx="2418784" cy="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solidFill>
                <a:schemeClr val="bg2">
                  <a:lumMod val="50000"/>
                </a:schemeClr>
              </a:solidFill>
              <a:hlinkClick xmlns:r="http://schemas.openxmlformats.org/officeDocument/2006/relationships" r:id="rId1"/>
            </a:rPr>
            <a:t>https://</a:t>
          </a:r>
          <a:r>
            <a:rPr lang="en-US" sz="900" kern="1200" dirty="0" err="1">
              <a:solidFill>
                <a:schemeClr val="bg2">
                  <a:lumMod val="50000"/>
                </a:schemeClr>
              </a:solidFill>
              <a:hlinkClick xmlns:r="http://schemas.openxmlformats.org/officeDocument/2006/relationships" r:id="rId1"/>
            </a:rPr>
            <a:t>github.com</a:t>
          </a:r>
          <a:r>
            <a:rPr lang="en-US" sz="900" kern="1200" dirty="0">
              <a:solidFill>
                <a:schemeClr val="bg2">
                  <a:lumMod val="50000"/>
                </a:schemeClr>
              </a:solidFill>
              <a:hlinkClick xmlns:r="http://schemas.openxmlformats.org/officeDocument/2006/relationships" r:id="rId1"/>
            </a:rPr>
            <a:t>/</a:t>
          </a:r>
          <a:r>
            <a:rPr lang="en-US" sz="900" kern="1200" dirty="0" err="1">
              <a:solidFill>
                <a:schemeClr val="bg2">
                  <a:lumMod val="50000"/>
                </a:schemeClr>
              </a:solidFill>
              <a:hlinkClick xmlns:r="http://schemas.openxmlformats.org/officeDocument/2006/relationships" r:id="rId1"/>
            </a:rPr>
            <a:t>JeffersonLab</a:t>
          </a:r>
          <a:r>
            <a:rPr lang="en-US" sz="900" kern="1200" dirty="0">
              <a:solidFill>
                <a:schemeClr val="bg2">
                  <a:lumMod val="50000"/>
                </a:schemeClr>
              </a:solidFill>
              <a:hlinkClick xmlns:r="http://schemas.openxmlformats.org/officeDocument/2006/relationships" r:id="rId1"/>
            </a:rPr>
            <a:t>/</a:t>
          </a:r>
          <a:r>
            <a:rPr lang="en-US" sz="900" kern="1200" dirty="0" err="1">
              <a:solidFill>
                <a:schemeClr val="bg2">
                  <a:lumMod val="50000"/>
                </a:schemeClr>
              </a:solidFill>
              <a:hlinkClick xmlns:r="http://schemas.openxmlformats.org/officeDocument/2006/relationships" r:id="rId1"/>
            </a:rPr>
            <a:t>clara-java.git</a:t>
          </a:r>
          <a:endParaRPr lang="en-US" sz="900" kern="1200" dirty="0">
            <a:solidFill>
              <a:schemeClr val="bg2">
                <a:lumMod val="50000"/>
              </a:schemeClr>
            </a:solidFill>
          </a:endParaRPr>
        </a:p>
        <a:p>
          <a:pPr marL="57150" lvl="1" indent="-57150" algn="l" defTabSz="400050">
            <a:lnSpc>
              <a:spcPct val="90000"/>
            </a:lnSpc>
            <a:spcBef>
              <a:spcPct val="0"/>
            </a:spcBef>
            <a:spcAft>
              <a:spcPct val="15000"/>
            </a:spcAft>
            <a:buChar char="•"/>
          </a:pPr>
          <a:r>
            <a:rPr lang="en-US" sz="900" kern="1200" dirty="0">
              <a:solidFill>
                <a:schemeClr val="bg2">
                  <a:lumMod val="50000"/>
                </a:schemeClr>
              </a:solidFill>
              <a:hlinkClick xmlns:r="http://schemas.openxmlformats.org/officeDocument/2006/relationships" r:id="rId2"/>
            </a:rPr>
            <a:t>https://</a:t>
          </a:r>
          <a:r>
            <a:rPr lang="en-US" sz="900" kern="1200" dirty="0" err="1">
              <a:solidFill>
                <a:schemeClr val="bg2">
                  <a:lumMod val="50000"/>
                </a:schemeClr>
              </a:solidFill>
              <a:hlinkClick xmlns:r="http://schemas.openxmlformats.org/officeDocument/2006/relationships" r:id="rId2"/>
            </a:rPr>
            <a:t>github.com</a:t>
          </a:r>
          <a:r>
            <a:rPr lang="en-US" sz="900" kern="1200" dirty="0">
              <a:solidFill>
                <a:schemeClr val="bg2">
                  <a:lumMod val="50000"/>
                </a:schemeClr>
              </a:solidFill>
              <a:hlinkClick xmlns:r="http://schemas.openxmlformats.org/officeDocument/2006/relationships" r:id="rId2"/>
            </a:rPr>
            <a:t>/</a:t>
          </a:r>
          <a:r>
            <a:rPr lang="en-US" sz="900" kern="1200" dirty="0" err="1">
              <a:solidFill>
                <a:schemeClr val="bg2">
                  <a:lumMod val="50000"/>
                </a:schemeClr>
              </a:solidFill>
              <a:hlinkClick xmlns:r="http://schemas.openxmlformats.org/officeDocument/2006/relationships" r:id="rId2"/>
            </a:rPr>
            <a:t>JeffersonLab</a:t>
          </a:r>
          <a:r>
            <a:rPr lang="en-US" sz="900" kern="1200" dirty="0">
              <a:solidFill>
                <a:schemeClr val="bg2">
                  <a:lumMod val="50000"/>
                </a:schemeClr>
              </a:solidFill>
              <a:hlinkClick xmlns:r="http://schemas.openxmlformats.org/officeDocument/2006/relationships" r:id="rId2"/>
            </a:rPr>
            <a:t>/</a:t>
          </a:r>
          <a:r>
            <a:rPr lang="en-US" sz="900" kern="1200" dirty="0" err="1">
              <a:solidFill>
                <a:schemeClr val="bg2">
                  <a:lumMod val="50000"/>
                </a:schemeClr>
              </a:solidFill>
              <a:hlinkClick xmlns:r="http://schemas.openxmlformats.org/officeDocument/2006/relationships" r:id="rId2"/>
            </a:rPr>
            <a:t>clara-cpp.git</a:t>
          </a:r>
          <a:endParaRPr lang="en-US" sz="900" kern="1200" dirty="0">
            <a:solidFill>
              <a:schemeClr val="bg2">
                <a:lumMod val="50000"/>
              </a:schemeClr>
            </a:solidFill>
          </a:endParaRPr>
        </a:p>
        <a:p>
          <a:pPr marL="57150" lvl="1" indent="-57150" algn="l" defTabSz="400050">
            <a:lnSpc>
              <a:spcPct val="90000"/>
            </a:lnSpc>
            <a:spcBef>
              <a:spcPct val="0"/>
            </a:spcBef>
            <a:spcAft>
              <a:spcPct val="15000"/>
            </a:spcAft>
            <a:buChar char="•"/>
          </a:pPr>
          <a:r>
            <a:rPr lang="en-US" sz="900" kern="1200" dirty="0">
              <a:solidFill>
                <a:schemeClr val="bg2">
                  <a:lumMod val="50000"/>
                </a:schemeClr>
              </a:solidFill>
              <a:hlinkClick xmlns:r="http://schemas.openxmlformats.org/officeDocument/2006/relationships" r:id="rId3"/>
            </a:rPr>
            <a:t>https://</a:t>
          </a:r>
          <a:r>
            <a:rPr lang="en-US" sz="900" kern="1200" dirty="0" smtClean="0">
              <a:solidFill>
                <a:schemeClr val="bg2">
                  <a:lumMod val="50000"/>
                </a:schemeClr>
              </a:solidFill>
              <a:hlinkClick xmlns:r="http://schemas.openxmlformats.org/officeDocument/2006/relationships" r:id="rId3"/>
            </a:rPr>
            <a:t>github.com/JeffersonLab/clara-python.git</a:t>
          </a:r>
          <a:endParaRPr lang="en-US" sz="900" kern="1200" dirty="0">
            <a:solidFill>
              <a:schemeClr val="bg2">
                <a:lumMod val="50000"/>
              </a:schemeClr>
            </a:solidFill>
          </a:endParaRPr>
        </a:p>
      </dsp:txBody>
      <dsp:txXfrm>
        <a:off x="2365" y="207749"/>
        <a:ext cx="2418784" cy="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561D6-46FE-B54C-876D-67804301DC7A}">
      <dsp:nvSpPr>
        <dsp:cNvPr id="0" name=""/>
        <dsp:cNvSpPr/>
      </dsp:nvSpPr>
      <dsp:spPr>
        <a:xfrm>
          <a:off x="0" y="0"/>
          <a:ext cx="2656669" cy="207749"/>
        </a:xfrm>
        <a:prstGeom prst="rect">
          <a:avLst/>
        </a:prstGeom>
        <a:solidFill>
          <a:schemeClr val="accent1">
            <a:lumMod val="50000"/>
            <a:alpha val="53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n-US" sz="1000" kern="1200" dirty="0" err="1" smtClean="0">
              <a:solidFill>
                <a:srgbClr val="FFC000"/>
              </a:solidFill>
            </a:rPr>
            <a:t>xMsg</a:t>
          </a:r>
          <a:r>
            <a:rPr lang="en-US" sz="1000" kern="1200" dirty="0" smtClean="0">
              <a:solidFill>
                <a:srgbClr val="FFC000"/>
              </a:solidFill>
            </a:rPr>
            <a:t> Language </a:t>
          </a:r>
          <a:r>
            <a:rPr lang="en-US" sz="1000" kern="1200" dirty="0">
              <a:solidFill>
                <a:srgbClr val="FFC000"/>
              </a:solidFill>
            </a:rPr>
            <a:t>Bindings</a:t>
          </a:r>
        </a:p>
      </dsp:txBody>
      <dsp:txXfrm>
        <a:off x="0" y="0"/>
        <a:ext cx="2656669" cy="207749"/>
      </dsp:txXfrm>
    </dsp:sp>
    <dsp:sp modelId="{45AE9FC7-B3CF-FA4C-848D-FC9DC79BBB41}">
      <dsp:nvSpPr>
        <dsp:cNvPr id="0" name=""/>
        <dsp:cNvSpPr/>
      </dsp:nvSpPr>
      <dsp:spPr>
        <a:xfrm>
          <a:off x="2598" y="207749"/>
          <a:ext cx="2656669" cy="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smtClean="0">
              <a:solidFill>
                <a:schemeClr val="bg2">
                  <a:lumMod val="50000"/>
                </a:schemeClr>
              </a:solidFill>
            </a:rPr>
            <a:t>https://</a:t>
          </a:r>
          <a:r>
            <a:rPr lang="en-US" sz="900" kern="1200" dirty="0" err="1" smtClean="0">
              <a:solidFill>
                <a:schemeClr val="bg2">
                  <a:lumMod val="50000"/>
                </a:schemeClr>
              </a:solidFill>
            </a:rPr>
            <a:t>github.com</a:t>
          </a:r>
          <a:r>
            <a:rPr lang="en-US" sz="900" kern="1200" dirty="0" smtClean="0">
              <a:solidFill>
                <a:schemeClr val="bg2">
                  <a:lumMod val="50000"/>
                </a:schemeClr>
              </a:solidFill>
            </a:rPr>
            <a:t>/</a:t>
          </a:r>
          <a:r>
            <a:rPr lang="en-US" sz="900" kern="1200" dirty="0" err="1" smtClean="0">
              <a:solidFill>
                <a:schemeClr val="bg2">
                  <a:lumMod val="50000"/>
                </a:schemeClr>
              </a:solidFill>
            </a:rPr>
            <a:t>JeffersonLab</a:t>
          </a:r>
          <a:r>
            <a:rPr lang="en-US" sz="900" kern="1200" dirty="0" smtClean="0">
              <a:solidFill>
                <a:schemeClr val="bg2">
                  <a:lumMod val="50000"/>
                </a:schemeClr>
              </a:solidFill>
            </a:rPr>
            <a:t>/</a:t>
          </a:r>
          <a:r>
            <a:rPr lang="en-US" sz="900" kern="1200" dirty="0" err="1" smtClean="0">
              <a:solidFill>
                <a:schemeClr val="bg2">
                  <a:lumMod val="50000"/>
                </a:schemeClr>
              </a:solidFill>
            </a:rPr>
            <a:t>xmsg-java.git</a:t>
          </a:r>
          <a:endParaRPr lang="en-US" sz="900" kern="1200" dirty="0">
            <a:solidFill>
              <a:schemeClr val="bg2">
                <a:lumMod val="50000"/>
              </a:schemeClr>
            </a:solidFill>
          </a:endParaRPr>
        </a:p>
        <a:p>
          <a:pPr marL="57150" lvl="1" indent="-57150" algn="l" defTabSz="400050">
            <a:lnSpc>
              <a:spcPct val="90000"/>
            </a:lnSpc>
            <a:spcBef>
              <a:spcPct val="0"/>
            </a:spcBef>
            <a:spcAft>
              <a:spcPct val="15000"/>
            </a:spcAft>
            <a:buChar char="•"/>
          </a:pPr>
          <a:r>
            <a:rPr lang="en-US" sz="900" kern="1200" dirty="0" smtClean="0">
              <a:solidFill>
                <a:schemeClr val="bg2">
                  <a:lumMod val="50000"/>
                </a:schemeClr>
              </a:solidFill>
            </a:rPr>
            <a:t>https://</a:t>
          </a:r>
          <a:r>
            <a:rPr lang="en-US" sz="900" kern="1200" dirty="0" err="1" smtClean="0">
              <a:solidFill>
                <a:schemeClr val="bg2">
                  <a:lumMod val="50000"/>
                </a:schemeClr>
              </a:solidFill>
            </a:rPr>
            <a:t>github.com</a:t>
          </a:r>
          <a:r>
            <a:rPr lang="en-US" sz="900" kern="1200" dirty="0" smtClean="0">
              <a:solidFill>
                <a:schemeClr val="bg2">
                  <a:lumMod val="50000"/>
                </a:schemeClr>
              </a:solidFill>
            </a:rPr>
            <a:t>/</a:t>
          </a:r>
          <a:r>
            <a:rPr lang="en-US" sz="900" kern="1200" dirty="0" err="1" smtClean="0">
              <a:solidFill>
                <a:schemeClr val="bg2">
                  <a:lumMod val="50000"/>
                </a:schemeClr>
              </a:solidFill>
            </a:rPr>
            <a:t>JeffersonLab</a:t>
          </a:r>
          <a:r>
            <a:rPr lang="en-US" sz="900" kern="1200" dirty="0" smtClean="0">
              <a:solidFill>
                <a:schemeClr val="bg2">
                  <a:lumMod val="50000"/>
                </a:schemeClr>
              </a:solidFill>
            </a:rPr>
            <a:t>/</a:t>
          </a:r>
          <a:r>
            <a:rPr lang="en-US" sz="900" kern="1200" dirty="0" err="1" smtClean="0">
              <a:solidFill>
                <a:schemeClr val="bg2">
                  <a:lumMod val="50000"/>
                </a:schemeClr>
              </a:solidFill>
            </a:rPr>
            <a:t>xmsg-cpp.git</a:t>
          </a:r>
          <a:endParaRPr lang="en-US" sz="900" kern="1200" dirty="0">
            <a:solidFill>
              <a:schemeClr val="bg2">
                <a:lumMod val="50000"/>
              </a:schemeClr>
            </a:solidFill>
          </a:endParaRPr>
        </a:p>
        <a:p>
          <a:pPr marL="57150" lvl="1" indent="-57150" algn="l" defTabSz="400050">
            <a:lnSpc>
              <a:spcPct val="90000"/>
            </a:lnSpc>
            <a:spcBef>
              <a:spcPct val="0"/>
            </a:spcBef>
            <a:spcAft>
              <a:spcPct val="15000"/>
            </a:spcAft>
            <a:buChar char="•"/>
          </a:pPr>
          <a:r>
            <a:rPr lang="en-US" sz="900" kern="1200" dirty="0" smtClean="0">
              <a:solidFill>
                <a:schemeClr val="bg2">
                  <a:lumMod val="50000"/>
                </a:schemeClr>
              </a:solidFill>
            </a:rPr>
            <a:t>https://</a:t>
          </a:r>
          <a:r>
            <a:rPr lang="en-US" sz="900" kern="1200" dirty="0" err="1" smtClean="0">
              <a:solidFill>
                <a:schemeClr val="bg2">
                  <a:lumMod val="50000"/>
                </a:schemeClr>
              </a:solidFill>
            </a:rPr>
            <a:t>github.com</a:t>
          </a:r>
          <a:r>
            <a:rPr lang="en-US" sz="900" kern="1200" dirty="0" smtClean="0">
              <a:solidFill>
                <a:schemeClr val="bg2">
                  <a:lumMod val="50000"/>
                </a:schemeClr>
              </a:solidFill>
            </a:rPr>
            <a:t>/</a:t>
          </a:r>
          <a:r>
            <a:rPr lang="en-US" sz="900" kern="1200" dirty="0" err="1" smtClean="0">
              <a:solidFill>
                <a:schemeClr val="bg2">
                  <a:lumMod val="50000"/>
                </a:schemeClr>
              </a:solidFill>
            </a:rPr>
            <a:t>JeffersonLab</a:t>
          </a:r>
          <a:r>
            <a:rPr lang="en-US" sz="900" kern="1200" dirty="0" smtClean="0">
              <a:solidFill>
                <a:schemeClr val="bg2">
                  <a:lumMod val="50000"/>
                </a:schemeClr>
              </a:solidFill>
            </a:rPr>
            <a:t>/</a:t>
          </a:r>
          <a:r>
            <a:rPr lang="en-US" sz="900" kern="1200" dirty="0" err="1" smtClean="0">
              <a:solidFill>
                <a:schemeClr val="bg2">
                  <a:lumMod val="50000"/>
                </a:schemeClr>
              </a:solidFill>
            </a:rPr>
            <a:t>xmsg-python.git</a:t>
          </a:r>
          <a:endParaRPr lang="en-US" sz="900" kern="1200" dirty="0">
            <a:solidFill>
              <a:schemeClr val="bg2">
                <a:lumMod val="50000"/>
              </a:schemeClr>
            </a:solidFill>
          </a:endParaRPr>
        </a:p>
      </dsp:txBody>
      <dsp:txXfrm>
        <a:off x="2598" y="207749"/>
        <a:ext cx="2656669" cy="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9EAEE-9AA3-8A49-99F4-6A39E854F981}">
      <dsp:nvSpPr>
        <dsp:cNvPr id="0" name=""/>
        <dsp:cNvSpPr/>
      </dsp:nvSpPr>
      <dsp:spPr>
        <a:xfrm>
          <a:off x="255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FHOD</a:t>
          </a:r>
          <a:br>
            <a:rPr lang="en-US" sz="1050" kern="1200" dirty="0" smtClean="0">
              <a:solidFill>
                <a:schemeClr val="tx1"/>
              </a:solidFill>
            </a:rPr>
          </a:br>
          <a:r>
            <a:rPr lang="en-US" sz="1050" kern="1200" dirty="0" smtClean="0">
              <a:solidFill>
                <a:schemeClr val="tx1"/>
              </a:solidFill>
            </a:rPr>
            <a:t>HS/TLS </a:t>
          </a:r>
          <a:endParaRPr lang="en-US" sz="900" kern="1200" dirty="0">
            <a:solidFill>
              <a:schemeClr val="tx1"/>
            </a:solidFill>
          </a:endParaRPr>
        </a:p>
      </dsp:txBody>
      <dsp:txXfrm>
        <a:off x="14404" y="124163"/>
        <a:ext cx="567469" cy="380881"/>
      </dsp:txXfrm>
    </dsp:sp>
    <dsp:sp modelId="{A7254C9D-58C5-BA4F-BAD8-C227806B755A}">
      <dsp:nvSpPr>
        <dsp:cNvPr id="0" name=""/>
        <dsp:cNvSpPr/>
      </dsp:nvSpPr>
      <dsp:spPr>
        <a:xfrm>
          <a:off x="65284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52840" y="270621"/>
        <a:ext cx="87729" cy="87965"/>
      </dsp:txXfrm>
    </dsp:sp>
    <dsp:sp modelId="{651E5C25-0050-BC4F-921D-2C137FE792A8}">
      <dsp:nvSpPr>
        <dsp:cNvPr id="0" name=""/>
        <dsp:cNvSpPr/>
      </dsp:nvSpPr>
      <dsp:spPr>
        <a:xfrm>
          <a:off x="83019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 FCAL</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842041" y="124163"/>
        <a:ext cx="567469" cy="380881"/>
      </dsp:txXfrm>
    </dsp:sp>
    <dsp:sp modelId="{EC52D93A-7594-E249-9643-05EFFF366ADC}">
      <dsp:nvSpPr>
        <dsp:cNvPr id="0" name=""/>
        <dsp:cNvSpPr/>
      </dsp:nvSpPr>
      <dsp:spPr>
        <a:xfrm rot="10800000">
          <a:off x="1454682" y="241304"/>
          <a:ext cx="176917" cy="146599"/>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498662" y="270624"/>
        <a:ext cx="132937" cy="87959"/>
      </dsp:txXfrm>
    </dsp:sp>
    <dsp:sp modelId="{9726FCF4-DA2F-BA49-9B27-7517590A9983}">
      <dsp:nvSpPr>
        <dsp:cNvPr id="0" name=""/>
        <dsp:cNvSpPr/>
      </dsp:nvSpPr>
      <dsp:spPr>
        <a:xfrm>
          <a:off x="165782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FTEB</a:t>
          </a:r>
          <a:br>
            <a:rPr lang="en-US" sz="1050" kern="1200" dirty="0" smtClean="0">
              <a:solidFill>
                <a:schemeClr val="tx1"/>
              </a:solidFill>
            </a:rPr>
          </a:br>
          <a:r>
            <a:rPr lang="en-US" sz="1050" kern="1200" dirty="0" smtClean="0">
              <a:solidFill>
                <a:schemeClr val="tx1"/>
              </a:solidFill>
            </a:rPr>
            <a:t>HS/TLS</a:t>
          </a:r>
          <a:endParaRPr lang="en-US" sz="900" kern="1200" dirty="0">
            <a:solidFill>
              <a:schemeClr val="tx1"/>
            </a:solidFill>
          </a:endParaRPr>
        </a:p>
      </dsp:txBody>
      <dsp:txXfrm>
        <a:off x="1669678" y="124163"/>
        <a:ext cx="567469" cy="380881"/>
      </dsp:txXfrm>
    </dsp:sp>
    <dsp:sp modelId="{5CA104BA-AD4D-8248-862F-156B928B6F39}">
      <dsp:nvSpPr>
        <dsp:cNvPr id="0" name=""/>
        <dsp:cNvSpPr/>
      </dsp:nvSpPr>
      <dsp:spPr>
        <a:xfrm rot="10903796" flipV="1">
          <a:off x="2262638" y="203222"/>
          <a:ext cx="217708" cy="210871"/>
        </a:xfrm>
        <a:prstGeom prst="lef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325885" y="246351"/>
        <a:ext cx="154447" cy="126523"/>
      </dsp:txXfrm>
    </dsp:sp>
    <dsp:sp modelId="{E3E22696-4C79-7A49-B95A-9EC466D9F851}">
      <dsp:nvSpPr>
        <dsp:cNvPr id="0" name=""/>
        <dsp:cNvSpPr/>
      </dsp:nvSpPr>
      <dsp:spPr>
        <a:xfrm>
          <a:off x="2486852" y="10052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DC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2498702" y="112373"/>
        <a:ext cx="567469" cy="380881"/>
      </dsp:txXfrm>
    </dsp:sp>
    <dsp:sp modelId="{E4CE38EA-196C-1540-BCD5-30B30C1A0CAE}">
      <dsp:nvSpPr>
        <dsp:cNvPr id="0" name=""/>
        <dsp:cNvSpPr/>
      </dsp:nvSpPr>
      <dsp:spPr>
        <a:xfrm rot="49049">
          <a:off x="3136785" y="235454"/>
          <a:ext cx="124604"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136787" y="264509"/>
        <a:ext cx="87223" cy="87965"/>
      </dsp:txXfrm>
    </dsp:sp>
    <dsp:sp modelId="{83D8EE8D-41A1-5D4F-8AD3-DD792BDE5D11}">
      <dsp:nvSpPr>
        <dsp:cNvPr id="0" name=""/>
        <dsp:cNvSpPr/>
      </dsp:nvSpPr>
      <dsp:spPr>
        <a:xfrm>
          <a:off x="331310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CTOF</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3324951" y="124163"/>
        <a:ext cx="567469" cy="380881"/>
      </dsp:txXfrm>
    </dsp:sp>
    <dsp:sp modelId="{75DE64D8-928F-C644-A5F0-BBA2873C90EB}">
      <dsp:nvSpPr>
        <dsp:cNvPr id="0" name=""/>
        <dsp:cNvSpPr/>
      </dsp:nvSpPr>
      <dsp:spPr>
        <a:xfrm>
          <a:off x="396338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963387" y="270621"/>
        <a:ext cx="87729" cy="87965"/>
      </dsp:txXfrm>
    </dsp:sp>
    <dsp:sp modelId="{B8078ED9-CE92-CD48-BFE1-CE54E5BB538C}">
      <dsp:nvSpPr>
        <dsp:cNvPr id="0" name=""/>
        <dsp:cNvSpPr/>
      </dsp:nvSpPr>
      <dsp:spPr>
        <a:xfrm>
          <a:off x="414073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HTCC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152588" y="124163"/>
        <a:ext cx="567469" cy="380881"/>
      </dsp:txXfrm>
    </dsp:sp>
    <dsp:sp modelId="{9F7180CE-D244-2546-9FAC-3762AD572791}">
      <dsp:nvSpPr>
        <dsp:cNvPr id="0" name=""/>
        <dsp:cNvSpPr/>
      </dsp:nvSpPr>
      <dsp:spPr>
        <a:xfrm>
          <a:off x="4791024"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791024" y="270621"/>
        <a:ext cx="87729" cy="87965"/>
      </dsp:txXfrm>
    </dsp:sp>
    <dsp:sp modelId="{9494E8DA-2233-DF4C-BC20-414E1ED9E21C}">
      <dsp:nvSpPr>
        <dsp:cNvPr id="0" name=""/>
        <dsp:cNvSpPr/>
      </dsp:nvSpPr>
      <dsp:spPr>
        <a:xfrm>
          <a:off x="4968374"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LTCC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4980224" y="124163"/>
        <a:ext cx="567469" cy="380881"/>
      </dsp:txXfrm>
    </dsp:sp>
    <dsp:sp modelId="{8F7127E7-83E0-004F-ADA6-DBD5CEBD65FA}">
      <dsp:nvSpPr>
        <dsp:cNvPr id="0" name=""/>
        <dsp:cNvSpPr/>
      </dsp:nvSpPr>
      <dsp:spPr>
        <a:xfrm>
          <a:off x="5618660"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618660" y="270621"/>
        <a:ext cx="87729" cy="87965"/>
      </dsp:txXfrm>
    </dsp:sp>
    <dsp:sp modelId="{E864AA9A-6704-224D-B285-8AA5A7891CF6}">
      <dsp:nvSpPr>
        <dsp:cNvPr id="0" name=""/>
        <dsp:cNvSpPr/>
      </dsp:nvSpPr>
      <dsp:spPr>
        <a:xfrm>
          <a:off x="5796011"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EC</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5807861" y="124163"/>
        <a:ext cx="567469" cy="380881"/>
      </dsp:txXfrm>
    </dsp:sp>
    <dsp:sp modelId="{879B8013-2A79-A848-B0AB-4431AB34A4AE}">
      <dsp:nvSpPr>
        <dsp:cNvPr id="0" name=""/>
        <dsp:cNvSpPr/>
      </dsp:nvSpPr>
      <dsp:spPr>
        <a:xfrm>
          <a:off x="6446297" y="241299"/>
          <a:ext cx="125327" cy="146609"/>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446297" y="270621"/>
        <a:ext cx="87729" cy="87965"/>
      </dsp:txXfrm>
    </dsp:sp>
    <dsp:sp modelId="{D64BAC73-9E3A-9040-8601-E86800E6F3FB}">
      <dsp:nvSpPr>
        <dsp:cNvPr id="0" name=""/>
        <dsp:cNvSpPr/>
      </dsp:nvSpPr>
      <dsp:spPr>
        <a:xfrm>
          <a:off x="6623648" y="112313"/>
          <a:ext cx="591169" cy="4045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tx1"/>
              </a:solidFill>
            </a:rPr>
            <a:t>EB</a:t>
          </a:r>
          <a:br>
            <a:rPr lang="en-US" sz="1050" kern="1200" dirty="0" smtClean="0">
              <a:solidFill>
                <a:schemeClr val="tx1"/>
              </a:solidFill>
            </a:rPr>
          </a:br>
          <a:r>
            <a:rPr lang="en-US" sz="1050" kern="1200" dirty="0" smtClean="0">
              <a:solidFill>
                <a:schemeClr val="tx1"/>
              </a:solidFill>
            </a:rPr>
            <a:t>HS/TLS</a:t>
          </a:r>
          <a:endParaRPr lang="en-US" sz="1050" kern="1200" dirty="0">
            <a:solidFill>
              <a:schemeClr val="tx1"/>
            </a:solidFill>
          </a:endParaRPr>
        </a:p>
      </dsp:txBody>
      <dsp:txXfrm>
        <a:off x="6635498" y="124163"/>
        <a:ext cx="567469" cy="3808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FCAL</a:t>
          </a:r>
          <a:br>
            <a:rPr lang="en-US" sz="1800" kern="1200" dirty="0" smtClean="0">
              <a:solidFill>
                <a:srgbClr val="FFC000"/>
              </a:solidFill>
            </a:rPr>
          </a:br>
          <a:r>
            <a:rPr lang="en-US" sz="1400" kern="1200" dirty="0" smtClean="0">
              <a:solidFill>
                <a:srgbClr val="FFC000"/>
              </a:solidFill>
            </a:rPr>
            <a:t>0.08ms</a:t>
          </a:r>
          <a:endParaRPr lang="en-US" sz="1400" kern="1200" dirty="0">
            <a:solidFill>
              <a:srgbClr val="FFC000"/>
            </a:solidFill>
          </a:endParaRPr>
        </a:p>
      </dsp:txBody>
      <dsp:txXfrm>
        <a:off x="18770" y="726816"/>
        <a:ext cx="861922" cy="603327"/>
      </dsp:txXfrm>
    </dsp:sp>
    <dsp:sp modelId="{EC52D93A-7594-E249-9643-05EFFF366ADC}">
      <dsp:nvSpPr>
        <dsp:cNvPr id="0" name=""/>
        <dsp:cNvSpPr/>
      </dsp:nvSpPr>
      <dsp:spPr>
        <a:xfrm>
          <a:off x="989409"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9409" y="961559"/>
        <a:ext cx="133480" cy="133840"/>
      </dsp:txXfrm>
    </dsp:sp>
    <dsp:sp modelId="{01D5BD1C-4ACE-9746-A711-C90A2874784E}">
      <dsp:nvSpPr>
        <dsp:cNvPr id="0" name=""/>
        <dsp:cNvSpPr/>
      </dsp:nvSpPr>
      <dsp:spPr>
        <a:xfrm>
          <a:off x="1259248"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FFC000"/>
              </a:solidFill>
            </a:rPr>
            <a:t>FHOD</a:t>
          </a:r>
          <a:r>
            <a:rPr lang="en-US" sz="1800" kern="1200" dirty="0" smtClean="0">
              <a:solidFill>
                <a:srgbClr val="FFC000"/>
              </a:solidFill>
            </a:rPr>
            <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1278018" y="726816"/>
        <a:ext cx="861922" cy="603327"/>
      </dsp:txXfrm>
    </dsp:sp>
    <dsp:sp modelId="{A6902931-5945-3A44-97B9-32CF4CCB18C0}">
      <dsp:nvSpPr>
        <dsp:cNvPr id="0" name=""/>
        <dsp:cNvSpPr/>
      </dsp:nvSpPr>
      <dsp:spPr>
        <a:xfrm>
          <a:off x="2248657"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8657" y="961559"/>
        <a:ext cx="133480" cy="133840"/>
      </dsp:txXfrm>
    </dsp:sp>
    <dsp:sp modelId="{2539EAEE-9AA3-8A49-99F4-6A39E854F981}">
      <dsp:nvSpPr>
        <dsp:cNvPr id="0" name=""/>
        <dsp:cNvSpPr/>
      </dsp:nvSpPr>
      <dsp:spPr>
        <a:xfrm>
          <a:off x="2518496"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FTEB</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2537266" y="726816"/>
        <a:ext cx="861922" cy="603327"/>
      </dsp:txXfrm>
    </dsp:sp>
    <dsp:sp modelId="{A7254C9D-58C5-BA4F-BAD8-C227806B755A}">
      <dsp:nvSpPr>
        <dsp:cNvPr id="0" name=""/>
        <dsp:cNvSpPr/>
      </dsp:nvSpPr>
      <dsp:spPr>
        <a:xfrm>
          <a:off x="3507905"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07905" y="961559"/>
        <a:ext cx="133480" cy="133840"/>
      </dsp:txXfrm>
    </dsp:sp>
    <dsp:sp modelId="{D34D1CD6-4B11-8B4E-A29C-6EF0167B8C28}">
      <dsp:nvSpPr>
        <dsp:cNvPr id="0" name=""/>
        <dsp:cNvSpPr/>
      </dsp:nvSpPr>
      <dsp:spPr>
        <a:xfrm>
          <a:off x="3777744"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DCHB</a:t>
          </a:r>
          <a:br>
            <a:rPr lang="en-US" sz="1800" kern="1200" dirty="0" smtClean="0">
              <a:solidFill>
                <a:srgbClr val="FFC000"/>
              </a:solidFill>
            </a:rPr>
          </a:br>
          <a:r>
            <a:rPr lang="en-US" sz="1400" kern="1200" dirty="0" smtClean="0">
              <a:solidFill>
                <a:srgbClr val="FFC000"/>
              </a:solidFill>
            </a:rPr>
            <a:t>34.05ms</a:t>
          </a:r>
          <a:endParaRPr lang="en-US" sz="1400" kern="1200" dirty="0">
            <a:solidFill>
              <a:srgbClr val="FFC000"/>
            </a:solidFill>
          </a:endParaRPr>
        </a:p>
      </dsp:txBody>
      <dsp:txXfrm>
        <a:off x="3796514" y="726816"/>
        <a:ext cx="861922" cy="603327"/>
      </dsp:txXfrm>
    </dsp:sp>
    <dsp:sp modelId="{318AA7A9-B66F-8748-A6E7-F1BCD86273A5}">
      <dsp:nvSpPr>
        <dsp:cNvPr id="0" name=""/>
        <dsp:cNvSpPr/>
      </dsp:nvSpPr>
      <dsp:spPr>
        <a:xfrm>
          <a:off x="4767153"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67153" y="961559"/>
        <a:ext cx="133480" cy="133840"/>
      </dsp:txXfrm>
    </dsp:sp>
    <dsp:sp modelId="{9726FCF4-DA2F-BA49-9B27-7517590A9983}">
      <dsp:nvSpPr>
        <dsp:cNvPr id="0" name=""/>
        <dsp:cNvSpPr/>
      </dsp:nvSpPr>
      <dsp:spPr>
        <a:xfrm>
          <a:off x="5036992"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DCTB</a:t>
          </a:r>
          <a:br>
            <a:rPr lang="en-US" sz="1800" kern="1200" dirty="0" smtClean="0">
              <a:solidFill>
                <a:srgbClr val="FFC000"/>
              </a:solidFill>
            </a:rPr>
          </a:br>
          <a:r>
            <a:rPr lang="en-US" sz="1400" kern="1200" dirty="0" smtClean="0">
              <a:solidFill>
                <a:srgbClr val="FFC000"/>
              </a:solidFill>
            </a:rPr>
            <a:t>63.7ms</a:t>
          </a:r>
          <a:endParaRPr lang="en-US" sz="1400" kern="1200" dirty="0">
            <a:solidFill>
              <a:srgbClr val="FFC000"/>
            </a:solidFill>
          </a:endParaRPr>
        </a:p>
      </dsp:txBody>
      <dsp:txXfrm>
        <a:off x="5055762" y="726816"/>
        <a:ext cx="861922" cy="603327"/>
      </dsp:txXfrm>
    </dsp:sp>
    <dsp:sp modelId="{5CA104BA-AD4D-8248-862F-156B928B6F39}">
      <dsp:nvSpPr>
        <dsp:cNvPr id="0" name=""/>
        <dsp:cNvSpPr/>
      </dsp:nvSpPr>
      <dsp:spPr>
        <a:xfrm>
          <a:off x="6026402" y="916946"/>
          <a:ext cx="190686" cy="22306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26402" y="961559"/>
        <a:ext cx="133480" cy="133840"/>
      </dsp:txXfrm>
    </dsp:sp>
    <dsp:sp modelId="{C4ED4C8D-AD63-7449-A524-3AC0BC0CD2B6}">
      <dsp:nvSpPr>
        <dsp:cNvPr id="0" name=""/>
        <dsp:cNvSpPr/>
      </dsp:nvSpPr>
      <dsp:spPr>
        <a:xfrm>
          <a:off x="6296240" y="708046"/>
          <a:ext cx="899462" cy="6408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FTOF</a:t>
          </a:r>
          <a:br>
            <a:rPr lang="en-US" sz="1800" kern="1200" dirty="0" smtClean="0">
              <a:solidFill>
                <a:srgbClr val="FFC000"/>
              </a:solidFill>
            </a:rPr>
          </a:br>
          <a:r>
            <a:rPr lang="en-US" sz="1400" kern="1200" dirty="0" smtClean="0">
              <a:solidFill>
                <a:srgbClr val="FFC000"/>
              </a:solidFill>
            </a:rPr>
            <a:t>1.16ms</a:t>
          </a:r>
          <a:endParaRPr lang="en-US" sz="1400" kern="1200" dirty="0">
            <a:solidFill>
              <a:srgbClr val="FFC000"/>
            </a:solidFill>
          </a:endParaRPr>
        </a:p>
      </dsp:txBody>
      <dsp:txXfrm>
        <a:off x="6315010" y="726816"/>
        <a:ext cx="861922" cy="6033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5C25-0050-BC4F-921D-2C137FE792A8}">
      <dsp:nvSpPr>
        <dsp:cNvPr id="0" name=""/>
        <dsp:cNvSpPr/>
      </dsp:nvSpPr>
      <dsp:spPr>
        <a:xfrm>
          <a:off x="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EBTB</a:t>
          </a:r>
          <a:br>
            <a:rPr lang="en-US" sz="1800" kern="1200" dirty="0" smtClean="0">
              <a:solidFill>
                <a:srgbClr val="FFC000"/>
              </a:solidFill>
            </a:rPr>
          </a:br>
          <a:r>
            <a:rPr lang="en-US" sz="1400" kern="1200" dirty="0" smtClean="0">
              <a:solidFill>
                <a:srgbClr val="FFC000"/>
              </a:solidFill>
            </a:rPr>
            <a:t>0.38ms</a:t>
          </a:r>
          <a:endParaRPr lang="en-US" sz="1400" kern="1200" dirty="0">
            <a:solidFill>
              <a:srgbClr val="FFC000"/>
            </a:solidFill>
          </a:endParaRPr>
        </a:p>
      </dsp:txBody>
      <dsp:txXfrm>
        <a:off x="18706" y="1011665"/>
        <a:ext cx="858961" cy="601254"/>
      </dsp:txXfrm>
    </dsp:sp>
    <dsp:sp modelId="{EC52D93A-7594-E249-9643-05EFFF366ADC}">
      <dsp:nvSpPr>
        <dsp:cNvPr id="0" name=""/>
        <dsp:cNvSpPr/>
      </dsp:nvSpPr>
      <dsp:spPr>
        <a:xfrm>
          <a:off x="98601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86011" y="1245602"/>
        <a:ext cx="133022" cy="133380"/>
      </dsp:txXfrm>
    </dsp:sp>
    <dsp:sp modelId="{01D5BD1C-4ACE-9746-A711-C90A2874784E}">
      <dsp:nvSpPr>
        <dsp:cNvPr id="0" name=""/>
        <dsp:cNvSpPr/>
      </dsp:nvSpPr>
      <dsp:spPr>
        <a:xfrm>
          <a:off x="125492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EBHB</a:t>
          </a:r>
          <a:br>
            <a:rPr lang="en-US" sz="1800" kern="1200" dirty="0" smtClean="0">
              <a:solidFill>
                <a:srgbClr val="FFC000"/>
              </a:solidFill>
            </a:rPr>
          </a:br>
          <a:r>
            <a:rPr lang="en-US" sz="1400" kern="1200" dirty="0" smtClean="0">
              <a:solidFill>
                <a:srgbClr val="FFC000"/>
              </a:solidFill>
            </a:rPr>
            <a:t>0.37ms</a:t>
          </a:r>
          <a:endParaRPr lang="en-US" sz="1400" kern="1200" dirty="0">
            <a:solidFill>
              <a:srgbClr val="FFC000"/>
            </a:solidFill>
          </a:endParaRPr>
        </a:p>
      </dsp:txBody>
      <dsp:txXfrm>
        <a:off x="1273629" y="1011665"/>
        <a:ext cx="858961" cy="601254"/>
      </dsp:txXfrm>
    </dsp:sp>
    <dsp:sp modelId="{A6902931-5945-3A44-97B9-32CF4CCB18C0}">
      <dsp:nvSpPr>
        <dsp:cNvPr id="0" name=""/>
        <dsp:cNvSpPr/>
      </dsp:nvSpPr>
      <dsp:spPr>
        <a:xfrm>
          <a:off x="224093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40934" y="1245602"/>
        <a:ext cx="133022" cy="133380"/>
      </dsp:txXfrm>
    </dsp:sp>
    <dsp:sp modelId="{2539EAEE-9AA3-8A49-99F4-6A39E854F981}">
      <dsp:nvSpPr>
        <dsp:cNvPr id="0" name=""/>
        <dsp:cNvSpPr/>
      </dsp:nvSpPr>
      <dsp:spPr>
        <a:xfrm>
          <a:off x="2509846"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EC</a:t>
          </a:r>
          <a:br>
            <a:rPr lang="en-US" sz="1800" kern="1200" dirty="0" smtClean="0">
              <a:solidFill>
                <a:srgbClr val="FFC000"/>
              </a:solidFill>
            </a:rPr>
          </a:br>
          <a:r>
            <a:rPr lang="en-US" sz="1400" kern="1200" dirty="0" smtClean="0">
              <a:solidFill>
                <a:srgbClr val="FFC000"/>
              </a:solidFill>
            </a:rPr>
            <a:t>0.75ms</a:t>
          </a:r>
          <a:endParaRPr lang="en-US" sz="1400" kern="1200" dirty="0">
            <a:solidFill>
              <a:srgbClr val="FFC000"/>
            </a:solidFill>
          </a:endParaRPr>
        </a:p>
      </dsp:txBody>
      <dsp:txXfrm>
        <a:off x="2528552" y="1011665"/>
        <a:ext cx="858961" cy="601254"/>
      </dsp:txXfrm>
    </dsp:sp>
    <dsp:sp modelId="{A7254C9D-58C5-BA4F-BAD8-C227806B755A}">
      <dsp:nvSpPr>
        <dsp:cNvPr id="0" name=""/>
        <dsp:cNvSpPr/>
      </dsp:nvSpPr>
      <dsp:spPr>
        <a:xfrm>
          <a:off x="3495858"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495858" y="1245602"/>
        <a:ext cx="133022" cy="133380"/>
      </dsp:txXfrm>
    </dsp:sp>
    <dsp:sp modelId="{D34D1CD6-4B11-8B4E-A29C-6EF0167B8C28}">
      <dsp:nvSpPr>
        <dsp:cNvPr id="0" name=""/>
        <dsp:cNvSpPr/>
      </dsp:nvSpPr>
      <dsp:spPr>
        <a:xfrm>
          <a:off x="3764770"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LTCC</a:t>
          </a:r>
          <a:br>
            <a:rPr lang="en-US" sz="1800" kern="1200" dirty="0" smtClean="0">
              <a:solidFill>
                <a:srgbClr val="FFC000"/>
              </a:solidFill>
            </a:rPr>
          </a:br>
          <a:r>
            <a:rPr lang="en-US" sz="1400" kern="1200" dirty="0" smtClean="0">
              <a:solidFill>
                <a:srgbClr val="FFC000"/>
              </a:solidFill>
            </a:rPr>
            <a:t>0.05ms</a:t>
          </a:r>
          <a:endParaRPr lang="en-US" sz="1400" kern="1200" dirty="0">
            <a:solidFill>
              <a:srgbClr val="FFC000"/>
            </a:solidFill>
          </a:endParaRPr>
        </a:p>
      </dsp:txBody>
      <dsp:txXfrm>
        <a:off x="3783476" y="1011665"/>
        <a:ext cx="858961" cy="601254"/>
      </dsp:txXfrm>
    </dsp:sp>
    <dsp:sp modelId="{318AA7A9-B66F-8748-A6E7-F1BCD86273A5}">
      <dsp:nvSpPr>
        <dsp:cNvPr id="0" name=""/>
        <dsp:cNvSpPr/>
      </dsp:nvSpPr>
      <dsp:spPr>
        <a:xfrm>
          <a:off x="4750781"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50781" y="1245602"/>
        <a:ext cx="133022" cy="133380"/>
      </dsp:txXfrm>
    </dsp:sp>
    <dsp:sp modelId="{9726FCF4-DA2F-BA49-9B27-7517590A9983}">
      <dsp:nvSpPr>
        <dsp:cNvPr id="0" name=""/>
        <dsp:cNvSpPr/>
      </dsp:nvSpPr>
      <dsp:spPr>
        <a:xfrm>
          <a:off x="5019693"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HTCC</a:t>
          </a:r>
          <a:br>
            <a:rPr lang="en-US" sz="1800" kern="1200" dirty="0" smtClean="0">
              <a:solidFill>
                <a:srgbClr val="FFC000"/>
              </a:solidFill>
            </a:rPr>
          </a:br>
          <a:r>
            <a:rPr lang="en-US" sz="1400" kern="1200" dirty="0" smtClean="0">
              <a:solidFill>
                <a:srgbClr val="FFC000"/>
              </a:solidFill>
            </a:rPr>
            <a:t>0.14ms</a:t>
          </a:r>
          <a:endParaRPr lang="en-US" sz="1400" kern="1200" dirty="0">
            <a:solidFill>
              <a:srgbClr val="FFC000"/>
            </a:solidFill>
          </a:endParaRPr>
        </a:p>
      </dsp:txBody>
      <dsp:txXfrm>
        <a:off x="5038399" y="1011665"/>
        <a:ext cx="858961" cy="601254"/>
      </dsp:txXfrm>
    </dsp:sp>
    <dsp:sp modelId="{5CA104BA-AD4D-8248-862F-156B928B6F39}">
      <dsp:nvSpPr>
        <dsp:cNvPr id="0" name=""/>
        <dsp:cNvSpPr/>
      </dsp:nvSpPr>
      <dsp:spPr>
        <a:xfrm>
          <a:off x="6005704" y="1201142"/>
          <a:ext cx="190031" cy="222300"/>
        </a:xfrm>
        <a:prstGeom prst="left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005704" y="1245602"/>
        <a:ext cx="133022" cy="133380"/>
      </dsp:txXfrm>
    </dsp:sp>
    <dsp:sp modelId="{C4ED4C8D-AD63-7449-A524-3AC0BC0CD2B6}">
      <dsp:nvSpPr>
        <dsp:cNvPr id="0" name=""/>
        <dsp:cNvSpPr/>
      </dsp:nvSpPr>
      <dsp:spPr>
        <a:xfrm>
          <a:off x="6274617" y="992959"/>
          <a:ext cx="896373" cy="63866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C000"/>
              </a:solidFill>
            </a:rPr>
            <a:t>CTOF</a:t>
          </a:r>
          <a:br>
            <a:rPr lang="en-US" sz="1800" kern="1200" dirty="0" smtClean="0">
              <a:solidFill>
                <a:srgbClr val="FFC000"/>
              </a:solidFill>
            </a:rPr>
          </a:br>
          <a:r>
            <a:rPr lang="en-US" sz="1400" kern="1200" dirty="0" smtClean="0">
              <a:solidFill>
                <a:srgbClr val="FFC000"/>
              </a:solidFill>
            </a:rPr>
            <a:t>0.19ms</a:t>
          </a:r>
          <a:endParaRPr lang="en-US" sz="1400" kern="1200" dirty="0">
            <a:solidFill>
              <a:srgbClr val="FFC000"/>
            </a:solidFill>
          </a:endParaRPr>
        </a:p>
      </dsp:txBody>
      <dsp:txXfrm>
        <a:off x="6293323" y="1011665"/>
        <a:ext cx="858961" cy="60125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0.36829</cdr:x>
      <cdr:y>0.10924</cdr:y>
    </cdr:from>
    <cdr:to>
      <cdr:x>0.62609</cdr:x>
      <cdr:y>0.37912</cdr:y>
    </cdr:to>
    <cdr:sp macro="" textlink="">
      <cdr:nvSpPr>
        <cdr:cNvPr id="3" name="TextBox 2"/>
        <cdr:cNvSpPr txBox="1"/>
      </cdr:nvSpPr>
      <cdr:spPr>
        <a:xfrm xmlns:a="http://schemas.openxmlformats.org/drawingml/2006/main">
          <a:off x="1306286" y="3701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0.09379</cdr:x>
      <cdr:y>0.16788</cdr:y>
    </cdr:from>
    <cdr:to>
      <cdr:x>0.39818</cdr:x>
      <cdr:y>0.41888</cdr:y>
    </cdr:to>
    <cdr:sp macro="" textlink="">
      <cdr:nvSpPr>
        <cdr:cNvPr id="2" name="TextBox 1">
          <a:extLst xmlns:a="http://schemas.openxmlformats.org/drawingml/2006/main">
            <a:ext uri="{FF2B5EF4-FFF2-40B4-BE49-F238E27FC236}">
              <a16:creationId xmlns="" xmlns:a16="http://schemas.microsoft.com/office/drawing/2014/main" id="{5ABAFED0-BAAC-F24F-BB00-3A7D6ABC60F0}"/>
            </a:ext>
          </a:extLst>
        </cdr:cNvPr>
        <cdr:cNvSpPr txBox="1"/>
      </cdr:nvSpPr>
      <cdr:spPr>
        <a:xfrm xmlns:a="http://schemas.openxmlformats.org/drawingml/2006/main">
          <a:off x="354894" y="474347"/>
          <a:ext cx="1151782" cy="7092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600" dirty="0"/>
            <a:t>Data File : </a:t>
          </a:r>
          <a:r>
            <a:rPr lang="en-US" sz="600" dirty="0" smtClean="0"/>
            <a:t>clas_005038.evio.00130.hipo</a:t>
          </a:r>
          <a:endParaRPr lang="en-US" sz="600" dirty="0"/>
        </a:p>
        <a:p xmlns:a="http://schemas.openxmlformats.org/drawingml/2006/main">
          <a:r>
            <a:rPr lang="en-US" sz="600" dirty="0"/>
            <a:t>Node</a:t>
          </a:r>
          <a:r>
            <a:rPr lang="en-US" sz="600" baseline="0" dirty="0"/>
            <a:t>       : Intel Xeon E5-2697A v4 @ 2.6GHz</a:t>
          </a:r>
        </a:p>
        <a:p xmlns:a="http://schemas.openxmlformats.org/drawingml/2006/main">
          <a:r>
            <a:rPr lang="en-US" sz="600" baseline="0" dirty="0"/>
            <a:t>Clara        : v 4.3.11</a:t>
          </a:r>
        </a:p>
        <a:p xmlns:a="http://schemas.openxmlformats.org/drawingml/2006/main">
          <a:r>
            <a:rPr lang="en-US" sz="600" baseline="0" dirty="0"/>
            <a:t>Plugin 1   : coatjava-6.3.1</a:t>
          </a:r>
        </a:p>
        <a:p xmlns:a="http://schemas.openxmlformats.org/drawingml/2006/main">
          <a:r>
            <a:rPr lang="en-US" sz="600" dirty="0"/>
            <a:t>Plugin 2   : grapes-2.1 </a:t>
          </a:r>
        </a:p>
      </cdr:txBody>
    </cdr:sp>
  </cdr:relSizeAnchor>
</c:userShapes>
</file>

<file path=ppt/drawings/drawing3.xml><?xml version="1.0" encoding="utf-8"?>
<c:userShapes xmlns:c="http://schemas.openxmlformats.org/drawingml/2006/chart">
  <cdr:relSizeAnchor xmlns:cdr="http://schemas.openxmlformats.org/drawingml/2006/chartDrawing">
    <cdr:from>
      <cdr:x>0.06709</cdr:x>
      <cdr:y>0.22112</cdr:y>
    </cdr:from>
    <cdr:to>
      <cdr:x>0.44185</cdr:x>
      <cdr:y>0.50469</cdr:y>
    </cdr:to>
    <cdr:sp macro="" textlink="">
      <cdr:nvSpPr>
        <cdr:cNvPr id="2" name="TextBox 1">
          <a:extLst xmlns:a="http://schemas.openxmlformats.org/drawingml/2006/main">
            <a:ext uri="{FF2B5EF4-FFF2-40B4-BE49-F238E27FC236}">
              <a16:creationId xmlns="" xmlns:a16="http://schemas.microsoft.com/office/drawing/2014/main" id="{9D4B1691-8C57-764F-AC81-69E2B803807B}"/>
            </a:ext>
          </a:extLst>
        </cdr:cNvPr>
        <cdr:cNvSpPr txBox="1"/>
      </cdr:nvSpPr>
      <cdr:spPr>
        <a:xfrm xmlns:a="http://schemas.openxmlformats.org/drawingml/2006/main">
          <a:off x="271841" y="610922"/>
          <a:ext cx="1518599" cy="7834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600" dirty="0"/>
            <a:t>Data File : clas_005038.evio.00130.hipo</a:t>
          </a:r>
        </a:p>
        <a:p xmlns:a="http://schemas.openxmlformats.org/drawingml/2006/main">
          <a:r>
            <a:rPr lang="en-US" sz="600" dirty="0"/>
            <a:t>Node</a:t>
          </a:r>
          <a:r>
            <a:rPr lang="en-US" sz="600" baseline="0" dirty="0"/>
            <a:t>       : Intel Xeon E5-2697A v4 @ 2.6GHz</a:t>
          </a:r>
        </a:p>
        <a:p xmlns:a="http://schemas.openxmlformats.org/drawingml/2006/main">
          <a:r>
            <a:rPr lang="en-US" sz="600" baseline="0" dirty="0"/>
            <a:t>Clara        : v 4.3.11</a:t>
          </a:r>
        </a:p>
        <a:p xmlns:a="http://schemas.openxmlformats.org/drawingml/2006/main">
          <a:r>
            <a:rPr lang="en-US" sz="600" baseline="0" dirty="0"/>
            <a:t>Plugin 1   : coatjava-6.3.1</a:t>
          </a:r>
        </a:p>
        <a:p xmlns:a="http://schemas.openxmlformats.org/drawingml/2006/main">
          <a:r>
            <a:rPr lang="en-US" sz="600" dirty="0"/>
            <a:t>Plugin 2   : grapes-2.1 </a:t>
          </a:r>
        </a:p>
      </cdr:txBody>
    </cdr:sp>
  </cdr:relSizeAnchor>
  <cdr:relSizeAnchor xmlns:cdr="http://schemas.openxmlformats.org/drawingml/2006/chartDrawing">
    <cdr:from>
      <cdr:x>0.70595</cdr:x>
      <cdr:y>0.30637</cdr:y>
    </cdr:from>
    <cdr:to>
      <cdr:x>0.86868</cdr:x>
      <cdr:y>0.41944</cdr:y>
    </cdr:to>
    <cdr:sp macro="" textlink="">
      <cdr:nvSpPr>
        <cdr:cNvPr id="3" name="TextBox 2">
          <a:extLst xmlns:a="http://schemas.openxmlformats.org/drawingml/2006/main">
            <a:ext uri="{FF2B5EF4-FFF2-40B4-BE49-F238E27FC236}">
              <a16:creationId xmlns="" xmlns:a16="http://schemas.microsoft.com/office/drawing/2014/main" id="{17D3AC82-2384-5B48-8BAE-164222F09493}"/>
            </a:ext>
          </a:extLst>
        </cdr:cNvPr>
        <cdr:cNvSpPr txBox="1"/>
      </cdr:nvSpPr>
      <cdr:spPr>
        <a:xfrm xmlns:a="http://schemas.openxmlformats.org/drawingml/2006/main">
          <a:off x="2860623" y="846451"/>
          <a:ext cx="659412" cy="3123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700" dirty="0"/>
            <a:t>P=0.995</a:t>
          </a:r>
        </a:p>
      </cdr:txBody>
    </cdr:sp>
  </cdr:relSizeAnchor>
  <cdr:relSizeAnchor xmlns:cdr="http://schemas.openxmlformats.org/drawingml/2006/chartDrawing">
    <cdr:from>
      <cdr:x>0.61905</cdr:x>
      <cdr:y>0.53408</cdr:y>
    </cdr:from>
    <cdr:to>
      <cdr:x>0.84471</cdr:x>
      <cdr:y>0.86504</cdr:y>
    </cdr:to>
    <cdr:sp macro="" textlink="">
      <cdr:nvSpPr>
        <cdr:cNvPr id="6" name="TextBox 5"/>
        <cdr:cNvSpPr txBox="1"/>
      </cdr:nvSpPr>
      <cdr:spPr>
        <a:xfrm xmlns:a="http://schemas.openxmlformats.org/drawingml/2006/main">
          <a:off x="2508510" y="147558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11/16/20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588319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Note that</a:t>
            </a:r>
            <a:r>
              <a:rPr lang="en-US" baseline="0" dirty="0" smtClean="0"/>
              <a:t> ERSAP infrastructure framework allows multiple input input engines, allowing parallel and hierarchical data processing application service compositions.</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11</a:t>
            </a:fld>
            <a:endParaRPr lang="en-US"/>
          </a:p>
        </p:txBody>
      </p:sp>
    </p:spTree>
    <p:extLst>
      <p:ext uri="{BB962C8B-B14F-4D97-AF65-F5344CB8AC3E}">
        <p14:creationId xmlns:p14="http://schemas.microsoft.com/office/powerpoint/2010/main" val="43257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ERSAP infrastructure</a:t>
            </a:r>
            <a:r>
              <a:rPr lang="en-US" baseline="0" dirty="0" smtClean="0"/>
              <a:t> framework consists of 3 basic layers: data layer or service communication layer or a data stream pipe., which is shown here in details (lower 2 layers) describing supported transport mechanisms, such as </a:t>
            </a:r>
            <a:r>
              <a:rPr lang="en-US" baseline="0" dirty="0" err="1" smtClean="0"/>
              <a:t>ZeroMQ</a:t>
            </a:r>
            <a:r>
              <a:rPr lang="en-US" baseline="0" dirty="0" smtClean="0"/>
              <a:t>, </a:t>
            </a:r>
            <a:r>
              <a:rPr lang="en-US" baseline="0" dirty="0" err="1" smtClean="0"/>
              <a:t>Posix</a:t>
            </a:r>
            <a:r>
              <a:rPr lang="en-US" baseline="0" dirty="0" smtClean="0"/>
              <a:t> shared memory and in-memory data grid or data lake playing the role of temporary data cooling. Also here is shown default metadata data format, that is based on </a:t>
            </a:r>
            <a:r>
              <a:rPr lang="en-US" baseline="0" dirty="0" err="1" smtClean="0"/>
              <a:t>googl’s</a:t>
            </a:r>
            <a:r>
              <a:rPr lang="en-US" baseline="0" dirty="0" smtClean="0"/>
              <a:t> </a:t>
            </a:r>
            <a:r>
              <a:rPr lang="en-US" baseline="0" dirty="0" err="1" smtClean="0"/>
              <a:t>protobuf</a:t>
            </a:r>
            <a:r>
              <a:rPr lang="en-US" baseline="0" dirty="0" smtClean="0"/>
              <a:t> and currently we are designing and testing </a:t>
            </a:r>
            <a:r>
              <a:rPr lang="en-US" baseline="0" dirty="0" err="1" smtClean="0"/>
              <a:t>flatbuffers</a:t>
            </a:r>
            <a:r>
              <a:rPr lang="en-US" baseline="0" dirty="0" smtClean="0"/>
              <a:t>. Frameworks data layer is agnostic to the user data format , and will transport arbitrary user data serialized in a byte array. Serialization and </a:t>
            </a:r>
            <a:r>
              <a:rPr lang="en-US" baseline="0" dirty="0" err="1" smtClean="0"/>
              <a:t>decerialization</a:t>
            </a:r>
            <a:r>
              <a:rPr lang="en-US" baseline="0" dirty="0" smtClean="0"/>
              <a:t> of the user data will be done by the framework, assuming that user provides serialization and deserialization routines. However Framework provides native data format in case user wants to use it, and the native data format also is based on </a:t>
            </a:r>
            <a:r>
              <a:rPr lang="en-US" baseline="0" dirty="0" err="1" smtClean="0"/>
              <a:t>protobuf</a:t>
            </a:r>
            <a:r>
              <a:rPr lang="en-US" baseline="0" dirty="0" smtClean="0"/>
              <a:t> and </a:t>
            </a:r>
            <a:r>
              <a:rPr lang="en-US" baseline="0" dirty="0" err="1" smtClean="0"/>
              <a:t>flatbuf</a:t>
            </a:r>
            <a:r>
              <a:rPr lang="en-US" baseline="0" dirty="0" smtClean="0"/>
              <a:t>. In case of the native data format user will not worry about data serialization and deserialization. Native data format provides a hierarchical data format of (payload </a:t>
            </a:r>
            <a:r>
              <a:rPr lang="en-US" baseline="0" dirty="0" err="1" smtClean="0"/>
              <a:t>straucture</a:t>
            </a:r>
            <a:r>
              <a:rPr lang="en-US" baseline="0" dirty="0" smtClean="0"/>
              <a:t>) of all primitive data types and arrays of primitive types.</a:t>
            </a:r>
          </a:p>
          <a:p>
            <a:r>
              <a:rPr lang="en-US" baseline="0" dirty="0" smtClean="0"/>
              <a:t>Second layers is a service layer, where services are grouped in service containers running in language or hardware specific data processing environments.</a:t>
            </a:r>
          </a:p>
          <a:p>
            <a:r>
              <a:rPr lang="en-US" baseline="0" dirty="0" smtClean="0"/>
              <a:t>Framework also provides standard or normative services for service registration, discovery s well as gateway and security services for data encoding/ decoding and overall data security.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Orchestration layer is responsible for the application composition and deployment, which means services deployment, recovery, their configuration and application execution. It is worth wile to mention that workflow orchestrator is not interfering to the streaming data processing and assumes a passive observer role during the data processing. So, it monitors (subscribes reporting messages from micro-services), does real-time benchmarking for each micro-service for example. It also presents stream unit level  </a:t>
            </a:r>
            <a:r>
              <a:rPr lang="en-US" sz="1200" kern="1200" dirty="0" smtClean="0">
                <a:solidFill>
                  <a:schemeClr val="tx1"/>
                </a:solidFill>
                <a:effectLst/>
                <a:latin typeface="+mn-lt"/>
                <a:ea typeface="+mn-ea"/>
                <a:cs typeface="+mn-cs"/>
              </a:rPr>
              <a:t>workflow management</a:t>
            </a:r>
            <a:r>
              <a:rPr lang="en-US" sz="1200" kern="1200" baseline="0" dirty="0" smtClean="0">
                <a:solidFill>
                  <a:schemeClr val="tx1"/>
                </a:solidFill>
                <a:effectLst/>
                <a:latin typeface="+mn-lt"/>
                <a:ea typeface="+mn-ea"/>
                <a:cs typeface="+mn-cs"/>
              </a:rPr>
              <a:t> system </a:t>
            </a:r>
            <a:r>
              <a:rPr lang="en-US" sz="1200" kern="1200" dirty="0" smtClean="0">
                <a:solidFill>
                  <a:schemeClr val="tx1"/>
                </a:solidFill>
                <a:effectLst/>
                <a:latin typeface="+mn-lt"/>
                <a:ea typeface="+mn-ea"/>
                <a:cs typeface="+mn-cs"/>
              </a:rPr>
              <a:t>that works in conjunction with the file based workflow management system of a farm or cloud to guarantee a proper execution and monitoring of a data processing application. ERSAP provides workflow orchestration API to build and/or customize custom workflow management systems. It optimizes service deployments in real time to achieve optimum performance. It also monitors new DPE actions and if configured will elastically expand and/or reduce the running application. For example, if new nodes become available on the farm based on the farm orchestrator will be responsible to horizontally scale application, or in case one of the DPE’s or node goes offline it will continue application with reduced number of micro-services. Orchestrator also handles data-set provisioning for the processing by staging it on a node local file system for optimized IO performance.</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rchestrator is a front-end of the data processing that is presented to a user in the form of rich command line interface (CLI)</a:t>
            </a:r>
            <a:r>
              <a:rPr lang="en-US" sz="1200" kern="1200" baseline="0" dirty="0" smtClean="0">
                <a:solidFill>
                  <a:schemeClr val="tx1"/>
                </a:solidFill>
                <a:effectLst/>
                <a:latin typeface="+mn-lt"/>
                <a:ea typeface="+mn-ea"/>
                <a:cs typeface="+mn-cs"/>
              </a:rPr>
              <a:t> or UI.</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ED3309D-7388-AB42-9D38-8B04DC8E4212}" type="slidenum">
              <a:rPr lang="en-US" smtClean="0"/>
              <a:t>12</a:t>
            </a:fld>
            <a:endParaRPr lang="en-US"/>
          </a:p>
        </p:txBody>
      </p:sp>
    </p:spTree>
    <p:extLst>
      <p:ext uri="{BB962C8B-B14F-4D97-AF65-F5344CB8AC3E}">
        <p14:creationId xmlns:p14="http://schemas.microsoft.com/office/powerpoint/2010/main" val="21919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shows CLARA transient data unit (data-quantum) structure. Here I show also micro-service internal structure showing that data communication is handled outside of the user engine, so that user never warries how and where the data is coming at the input of the data professing engine whether it was serialized before or not. User engine gets always a data object. Since transient meta-data communication pattern is pub-sub it contains a topic, which is what micro-services are subscribing to. Followed by a section describing the location of data quantum. Note that when “envelope” field is set that will indicate that the serialized data object is within this transient data object, in the data object section. There are set of fields describing version, description and the author of the micro-service upstream of the receiver micro-service, as well as status of the data processing that resulted the received data, the registered name of the micro-service (author of the data received), the state of the author micro-service after producing data. Communication ID allows micro-services to participate in multiple data-processing applications, due to the design requirements that micro-service must be stateless. The composition filed caries a critical information that describes entire data-processing pipeline in terms of micro-service positions inside of the data stream. Each micro-service will parse this only once to define where it should broadcast his data-processing results, i.e. who are subscribers. Note that composition can be changed dynamically, allowing application functional elasticity at runtime (we can add or remove micro-service from the pipeline at runtime creating different streams and branches of the stream processing application).  Meta-data also contains information about the data-type, data-description and data byte-order. There are 2 reserved fields that can be used in real-time to control the behavior of the data receiving micro-service, if of course it is equipped with this functionality. </a:t>
            </a:r>
          </a:p>
          <a:p>
            <a:r>
              <a:rPr lang="en-US" sz="1200" kern="1200" dirty="0" smtClean="0">
                <a:solidFill>
                  <a:schemeClr val="tx1"/>
                </a:solidFill>
                <a:effectLst/>
                <a:latin typeface="+mn-lt"/>
                <a:ea typeface="+mn-ea"/>
                <a:cs typeface="+mn-cs"/>
              </a:rPr>
              <a:t>“Reply-to” field can be used for additional data routing and/or handshake required by the sending micro-service.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BF1341-3AFE-B447-A831-9671D6A7009B}" type="slidenum">
              <a:rPr lang="en-US" smtClean="0"/>
              <a:t>13</a:t>
            </a:fld>
            <a:endParaRPr lang="en-US"/>
          </a:p>
        </p:txBody>
      </p:sp>
    </p:spTree>
    <p:extLst>
      <p:ext uri="{BB962C8B-B14F-4D97-AF65-F5344CB8AC3E}">
        <p14:creationId xmlns:p14="http://schemas.microsoft.com/office/powerpoint/2010/main" val="86510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slides shows a hypothetical streaming application, composed of 7 micro-services, deployed in 3 data processing environments, distributed among 2 nodes. Left 2 services are reacting on detector events and storing the processed results in a shared memory.  In this case, since these services are sharing the same DPE, they are using in-process shared memory (as usually non-blocking, indexed array). The second service might need detector 1 processed data for its own processing, so it might touch in-process memory twice. Event then is processed by the third micro-service from the left and result is pushed into the in-memory data grid. Black arrows represent meta-data communication path. Transport of meta-data is done using </a:t>
            </a:r>
            <a:r>
              <a:rPr lang="en-US" sz="1200" kern="1200" dirty="0" err="1" smtClean="0">
                <a:solidFill>
                  <a:schemeClr val="tx1"/>
                </a:solidFill>
                <a:effectLst/>
                <a:latin typeface="+mn-lt"/>
                <a:ea typeface="+mn-ea"/>
                <a:cs typeface="+mn-cs"/>
              </a:rPr>
              <a:t>ZeroMQ</a:t>
            </a:r>
            <a:r>
              <a:rPr lang="en-US" sz="1200" kern="1200" dirty="0" smtClean="0">
                <a:solidFill>
                  <a:schemeClr val="tx1"/>
                </a:solidFill>
                <a:effectLst/>
                <a:latin typeface="+mn-lt"/>
                <a:ea typeface="+mn-ea"/>
                <a:cs typeface="+mn-cs"/>
              </a:rPr>
              <a:t> based engine of the service-bus/communication layer (communication is pub-sub). If we assume that DP1 and DP2 are of the same technology there is no need for data serialization and de-serialization and also no data copies up to the micro-service number 5. The fact that there are 2 DPE deployments on the node 2 tells us that they are of different technology. In this case data must be serialized and stored into a POSIX shared memory, where from micro-service number 6 will receive a serialized Byte Array and will de-serialize it into a proper data object for processing. Data communication between micro-service 6 and 7 will be through in-processes shared memory and micro-service 7 in this particular example must serialize the result and copy it into the POSIX IPC, indicating that the next service in the data-processing pipeline is going to be running on DP2. Note that data in the in-memory data-grid can be serialized or un-serialized object, depending of differences in technologies used in upstream and downstream micro-services.</a:t>
            </a:r>
          </a:p>
          <a:p>
            <a:endParaRPr lang="en-US" dirty="0" smtClean="0"/>
          </a:p>
          <a:p>
            <a:r>
              <a:rPr lang="en-US" dirty="0" smtClean="0"/>
              <a:t>CLARA</a:t>
            </a:r>
            <a:r>
              <a:rPr lang="en-US" baseline="0" dirty="0" smtClean="0"/>
              <a:t> will automatically change the transport engines to minimized data migration, data copy and data serialization, based on communicating micro-services deployed location. All micro-services deployed in the same DPE, sharing the same technology will communicate data through in process shared memory, in case micro-services communicating data across technology barriers, such as two different DPE’s on the same node: data will be communicated through POSIX shared memory. In this case the data is going to be serialized and de-serialized at the data consumer service. Incase data is communicated between services deployed in different nodes, than data will communicated through in-memory data grid (</a:t>
            </a:r>
            <a:r>
              <a:rPr lang="en-US" baseline="0" dirty="0" err="1" smtClean="0"/>
              <a:t>Redis</a:t>
            </a:r>
            <a:r>
              <a:rPr lang="en-US" baseline="0" dirty="0" smtClean="0"/>
              <a:t> currently).</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14</a:t>
            </a:fld>
            <a:endParaRPr lang="en-US"/>
          </a:p>
        </p:txBody>
      </p:sp>
    </p:spTree>
    <p:extLst>
      <p:ext uri="{BB962C8B-B14F-4D97-AF65-F5344CB8AC3E}">
        <p14:creationId xmlns:p14="http://schemas.microsoft.com/office/powerpoint/2010/main" val="630354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this is not a concept,</a:t>
            </a:r>
            <a:r>
              <a:rPr lang="en-US" baseline="0" dirty="0" smtClean="0"/>
              <a:t> but rather mature environment that serves for all data processing needs at JLAB Hall-B (CLAS12) for almost 10 years, as well as in NASA for processing EOS </a:t>
            </a:r>
            <a:r>
              <a:rPr lang="en-US" baseline="0" dirty="0" err="1" smtClean="0"/>
              <a:t>sattelite</a:t>
            </a:r>
            <a:r>
              <a:rPr lang="en-US" baseline="0" dirty="0" smtClean="0"/>
              <a:t> data.</a:t>
            </a:r>
          </a:p>
          <a:p>
            <a:r>
              <a:rPr lang="en-US" baseline="0" dirty="0" smtClean="0"/>
              <a:t>Yes, Hall-B is using streaming data processing for almost 10 years. Data processing applications, such as reconstruction, physics analysis trains, etc. does not know anything about a file and are processing streaming data ( in this case build events after CODA EB). In case of batch processing specialized IO services are reading data files and creating a stream of events. So, reconstruction application works without a change in online and </a:t>
            </a:r>
            <a:r>
              <a:rPr lang="en-US" baseline="0" dirty="0" err="1" smtClean="0"/>
              <a:t>ofline</a:t>
            </a:r>
            <a:r>
              <a:rPr lang="en-US" baseline="0" dirty="0" smtClean="0"/>
              <a:t> regimes, just changing a single micro-service. </a:t>
            </a:r>
          </a:p>
        </p:txBody>
      </p:sp>
      <p:sp>
        <p:nvSpPr>
          <p:cNvPr id="4" name="Slide Number Placeholder 3"/>
          <p:cNvSpPr>
            <a:spLocks noGrp="1"/>
          </p:cNvSpPr>
          <p:nvPr>
            <p:ph type="sldNum" sz="quarter" idx="10"/>
          </p:nvPr>
        </p:nvSpPr>
        <p:spPr/>
        <p:txBody>
          <a:bodyPr/>
          <a:lstStyle/>
          <a:p>
            <a:fld id="{FBBF1341-3AFE-B447-A831-9671D6A7009B}" type="slidenum">
              <a:rPr lang="en-US" smtClean="0"/>
              <a:t>15</a:t>
            </a:fld>
            <a:endParaRPr lang="en-US"/>
          </a:p>
        </p:txBody>
      </p:sp>
    </p:spTree>
    <p:extLst>
      <p:ext uri="{BB962C8B-B14F-4D97-AF65-F5344CB8AC3E}">
        <p14:creationId xmlns:p14="http://schemas.microsoft.com/office/powerpoint/2010/main" val="68155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16</a:t>
            </a:fld>
            <a:endParaRPr lang="en-US"/>
          </a:p>
        </p:txBody>
      </p:sp>
    </p:spTree>
    <p:extLst>
      <p:ext uri="{BB962C8B-B14F-4D97-AF65-F5344CB8AC3E}">
        <p14:creationId xmlns:p14="http://schemas.microsoft.com/office/powerpoint/2010/main" val="1329339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witnessing Big data 3V expansion</a:t>
            </a:r>
            <a:r>
              <a:rPr lang="mr-IN" baseline="0" dirty="0" smtClean="0"/>
              <a:t>…</a:t>
            </a:r>
            <a:r>
              <a:rPr lang="en-US" baseline="0" dirty="0" smtClean="0"/>
              <a:t>.</a:t>
            </a:r>
          </a:p>
          <a:p>
            <a:r>
              <a:rPr lang="en-US" baseline="0" dirty="0" smtClean="0"/>
              <a:t>Traditional computing model</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18</a:t>
            </a:fld>
            <a:endParaRPr lang="en-US"/>
          </a:p>
        </p:txBody>
      </p:sp>
    </p:spTree>
    <p:extLst>
      <p:ext uri="{BB962C8B-B14F-4D97-AF65-F5344CB8AC3E}">
        <p14:creationId xmlns:p14="http://schemas.microsoft.com/office/powerpoint/2010/main" val="1509638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Clara micro-services are also reactive following reactive</a:t>
            </a:r>
            <a:r>
              <a:rPr lang="en-US" baseline="0" dirty="0" smtClean="0"/>
              <a:t> programming concepts. In the traditional imperative programming paradigm S2 is passive and S1 is responsible for changes in S2, however in reactive programing S1 and S2 are decoupled. S1 plays the role of the producer, yet production does nothing until S2 expresses interest in S1 production (subscribes data of S1) in which point data is pushed to S2. So S2 reacts on changes in S1 thus is called reactive service. In Clara reactive consumer service also implements feedback to producer to control </a:t>
            </a:r>
            <a:r>
              <a:rPr lang="en-US" baseline="0" dirty="0" err="1" smtClean="0"/>
              <a:t>backpresure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19</a:t>
            </a:fld>
            <a:endParaRPr lang="en-US"/>
          </a:p>
        </p:txBody>
      </p:sp>
    </p:spTree>
    <p:extLst>
      <p:ext uri="{BB962C8B-B14F-4D97-AF65-F5344CB8AC3E}">
        <p14:creationId xmlns:p14="http://schemas.microsoft.com/office/powerpoint/2010/main" val="1070603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Reactive micro-service adds the concept of an actor , which are chain together</a:t>
            </a:r>
            <a:r>
              <a:rPr lang="en-US" baseline="0" dirty="0" smtClean="0"/>
              <a:t> and form data processing pipeline. Applying actor also returns an intermediate publisher, in fact Clara micro-service is both subscriber to the data upstream micro-service and publisher for the downstream one. Also important difference compared to alfa framework that Clara is not a message drive but event driven framework</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20</a:t>
            </a:fld>
            <a:endParaRPr lang="en-US"/>
          </a:p>
        </p:txBody>
      </p:sp>
    </p:spTree>
    <p:extLst>
      <p:ext uri="{BB962C8B-B14F-4D97-AF65-F5344CB8AC3E}">
        <p14:creationId xmlns:p14="http://schemas.microsoft.com/office/powerpoint/2010/main" val="754419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21</a:t>
            </a:fld>
            <a:endParaRPr lang="en-US"/>
          </a:p>
        </p:txBody>
      </p:sp>
    </p:spTree>
    <p:extLst>
      <p:ext uri="{BB962C8B-B14F-4D97-AF65-F5344CB8AC3E}">
        <p14:creationId xmlns:p14="http://schemas.microsoft.com/office/powerpoint/2010/main" val="175446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start describing the</a:t>
            </a:r>
            <a:r>
              <a:rPr lang="en-US" baseline="0" dirty="0" smtClean="0"/>
              <a:t> problem we are trying to address and why we thing micro-services architecture and FBP are one of the solutions to this problem, then I will briefly describe CLARA framework focusing on it’s internal workflow management system.</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391330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 level,</a:t>
            </a:r>
            <a:r>
              <a:rPr lang="en-US" baseline="0" dirty="0" smtClean="0"/>
              <a:t> internal workflow management system is the front end of the Clara micro-services application. It is presented to the user as a command line as well as GUI environment, where user can deign , deploy, execute, monitor micro-services based applications. Among many functionalities, such as farm interfaces, data set provisioning, service auto-recovery and etc. I will focus on hardware optimization functionalities of the workflow management system.</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22</a:t>
            </a:fld>
            <a:endParaRPr lang="en-US"/>
          </a:p>
        </p:txBody>
      </p:sp>
    </p:spTree>
    <p:extLst>
      <p:ext uri="{BB962C8B-B14F-4D97-AF65-F5344CB8AC3E}">
        <p14:creationId xmlns:p14="http://schemas.microsoft.com/office/powerpoint/2010/main" val="49276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Micro-services are units of extreme low coupling. They</a:t>
            </a:r>
            <a:r>
              <a:rPr lang="en-US" baseline="0" dirty="0" smtClean="0"/>
              <a:t> communicate with each other with minimum dependency, that is by data only. This model present s an ability of designing data processing pipelines that span over heterogeneous </a:t>
            </a:r>
            <a:r>
              <a:rPr lang="mr-IN" baseline="0" dirty="0" smtClean="0"/>
              <a:t>…</a:t>
            </a:r>
            <a:r>
              <a:rPr lang="en-US" baseline="0" dirty="0" smtClean="0"/>
              <a:t> To improve CLAS12 data analytics</a:t>
            </a:r>
            <a:r>
              <a:rPr lang="mr-IN" baseline="0" dirty="0" smtClean="0"/>
              <a:t>…</a:t>
            </a:r>
            <a:r>
              <a:rPr lang="en-US" baseline="0" dirty="0" smtClean="0"/>
              <a:t> In the heterogeneous environment the need to track service affinity or to determine which resource offers the most cost-performance tradeoff for a particular micro-service becomes critical. Also accounting for heterogeneity in the farm where resources are share between jibs and uses is much more difficult. So, Clara workflow manager is equipped wit the adaptive functionality to guarantee optimum performance of the data processing applications  and maximize recourse utilization in a shared heterogeneous environment. </a:t>
            </a:r>
          </a:p>
          <a:p>
            <a:r>
              <a:rPr lang="en-US" baseline="0" dirty="0" smtClean="0"/>
              <a:t>Define service affinity using real-time calculated relative computing rate</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23</a:t>
            </a:fld>
            <a:endParaRPr lang="en-US"/>
          </a:p>
        </p:txBody>
      </p:sp>
    </p:spTree>
    <p:extLst>
      <p:ext uri="{BB962C8B-B14F-4D97-AF65-F5344CB8AC3E}">
        <p14:creationId xmlns:p14="http://schemas.microsoft.com/office/powerpoint/2010/main" val="225266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Clara</a:t>
            </a:r>
            <a:r>
              <a:rPr lang="en-US" baseline="0" dirty="0" smtClean="0"/>
              <a:t> orchestrator also will monitor device occupancy constantly and will adjust the data quantum size to achieve maximum resource utilization. This is achieved by requesting stream source service to buffer events and present group of events for processing as a new data quantum.</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24</a:t>
            </a:fld>
            <a:endParaRPr lang="en-US"/>
          </a:p>
        </p:txBody>
      </p:sp>
    </p:spTree>
    <p:extLst>
      <p:ext uri="{BB962C8B-B14F-4D97-AF65-F5344CB8AC3E}">
        <p14:creationId xmlns:p14="http://schemas.microsoft.com/office/powerpoint/2010/main" val="1475381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Increase</a:t>
            </a:r>
            <a:r>
              <a:rPr lang="en-US" sz="1200" b="0" i="0" u="none" strike="noStrike" kern="1200" baseline="0" dirty="0" smtClean="0">
                <a:solidFill>
                  <a:schemeClr val="tx1"/>
                </a:solidFill>
                <a:effectLst/>
                <a:latin typeface="+mn-lt"/>
                <a:ea typeface="+mn-ea"/>
                <a:cs typeface="+mn-cs"/>
              </a:rPr>
              <a:t> number of cores per chip made independent voltage control impractical, instead </a:t>
            </a:r>
            <a:r>
              <a:rPr lang="mr-IN" sz="1200" b="0" i="0" u="none" strike="noStrike" kern="1200" baseline="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.dynamic voltage frequency scaling</a:t>
            </a:r>
            <a:r>
              <a:rPr lang="mr-IN" sz="1200" b="0" i="0" u="none" strike="noStrike" kern="1200" baseline="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are introduces.</a:t>
            </a:r>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SkyLake</a:t>
            </a:r>
            <a:r>
              <a:rPr lang="en-US" sz="1200" b="0" i="0" u="none" strike="noStrike" kern="1200" dirty="0" smtClean="0">
                <a:solidFill>
                  <a:schemeClr val="tx1"/>
                </a:solidFill>
                <a:effectLst/>
                <a:latin typeface="+mn-lt"/>
                <a:ea typeface="+mn-ea"/>
                <a:cs typeface="+mn-cs"/>
              </a:rPr>
              <a:t>, KNL, etc. From</a:t>
            </a:r>
            <a:r>
              <a:rPr lang="en-US" sz="1200" b="0" i="0" u="none" strike="noStrike" kern="1200" baseline="0" dirty="0" smtClean="0">
                <a:solidFill>
                  <a:schemeClr val="tx1"/>
                </a:solidFill>
                <a:effectLst/>
                <a:latin typeface="+mn-lt"/>
                <a:ea typeface="+mn-ea"/>
                <a:cs typeface="+mn-cs"/>
              </a:rPr>
              <a:t> the perspective of the von Neumann architecture, which is an in-memory computing platform, it will operate best if processor is as closed to it’s memory state as possible. So this is achieved by Clara orchestrator, first defining NUMA Node structure of a node where the job is landed, then pining data processing application to a NUMA, allocating all the application memory on a single NUMA and vertically scaling data processing application over the threads defined for a NUMA node. As a result we get decreased memory access times, and when say two micro-services communicating with each other by passing transient data and metadata the minimum memory distance is guaranteed since these services will share the same L3 cache. </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25</a:t>
            </a:fld>
            <a:endParaRPr lang="en-US"/>
          </a:p>
        </p:txBody>
      </p:sp>
    </p:spTree>
    <p:extLst>
      <p:ext uri="{BB962C8B-B14F-4D97-AF65-F5344CB8AC3E}">
        <p14:creationId xmlns:p14="http://schemas.microsoft.com/office/powerpoint/2010/main" val="137529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a:t>
            </a:r>
            <a:r>
              <a:rPr lang="en-US" baseline="0" dirty="0" smtClean="0"/>
              <a:t> we get 20% performance improvement utilizing CLARA NUMA aware workflow management. Here you see CLARA orchestrator running a DPE per NUMA node and scaling over cores attached to the NUMA node in a 2 NUMA node machine.</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26</a:t>
            </a:fld>
            <a:endParaRPr lang="en-US"/>
          </a:p>
        </p:txBody>
      </p:sp>
    </p:spTree>
    <p:extLst>
      <p:ext uri="{BB962C8B-B14F-4D97-AF65-F5344CB8AC3E}">
        <p14:creationId xmlns:p14="http://schemas.microsoft.com/office/powerpoint/2010/main" val="31257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who does not know</a:t>
            </a:r>
            <a:r>
              <a:rPr lang="mr-IN" dirty="0" smtClean="0"/>
              <a:t>…</a:t>
            </a:r>
            <a:r>
              <a:rPr lang="en-US" dirty="0" smtClean="0"/>
              <a:t>.</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144817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witnessing Big data 3V expansion</a:t>
            </a:r>
            <a:r>
              <a:rPr lang="mr-IN" baseline="0" dirty="0" smtClean="0"/>
              <a:t>…</a:t>
            </a:r>
            <a:r>
              <a:rPr lang="en-US" baseline="0" dirty="0" smtClean="0"/>
              <a:t>.</a:t>
            </a:r>
          </a:p>
          <a:p>
            <a:r>
              <a:rPr lang="en-US" baseline="0" dirty="0" smtClean="0"/>
              <a:t>Traditional computing model</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1460726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witnessing Big data 3V expansion</a:t>
            </a:r>
            <a:r>
              <a:rPr lang="mr-IN" baseline="0" dirty="0" smtClean="0"/>
              <a:t>…</a:t>
            </a:r>
            <a:r>
              <a:rPr lang="en-US" baseline="0" dirty="0" smtClean="0"/>
              <a:t>.</a:t>
            </a:r>
          </a:p>
          <a:p>
            <a:r>
              <a:rPr lang="en-US" baseline="0" dirty="0" smtClean="0"/>
              <a:t>Traditional computing model</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6</a:t>
            </a:fld>
            <a:endParaRPr lang="en-US"/>
          </a:p>
        </p:txBody>
      </p:sp>
    </p:spTree>
    <p:extLst>
      <p:ext uri="{BB962C8B-B14F-4D97-AF65-F5344CB8AC3E}">
        <p14:creationId xmlns:p14="http://schemas.microsoft.com/office/powerpoint/2010/main" val="1077293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witnessing Big data 3V expansion</a:t>
            </a:r>
            <a:r>
              <a:rPr lang="mr-IN" baseline="0" dirty="0" smtClean="0"/>
              <a:t>…</a:t>
            </a:r>
            <a:r>
              <a:rPr lang="en-US" baseline="0" dirty="0" smtClean="0"/>
              <a:t>.</a:t>
            </a:r>
          </a:p>
          <a:p>
            <a:r>
              <a:rPr lang="en-US" baseline="0" dirty="0" smtClean="0"/>
              <a:t>Traditional computing model</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951809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witnessing Big data 3V expansion</a:t>
            </a:r>
            <a:r>
              <a:rPr lang="mr-IN" baseline="0" dirty="0" smtClean="0"/>
              <a:t>…</a:t>
            </a:r>
            <a:r>
              <a:rPr lang="en-US" baseline="0" dirty="0" smtClean="0"/>
              <a:t>.</a:t>
            </a:r>
          </a:p>
          <a:p>
            <a:r>
              <a:rPr lang="en-US" baseline="0" dirty="0" smtClean="0"/>
              <a:t>Traditional computing model</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161368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a:t>
            </a:r>
            <a:r>
              <a:rPr lang="en-US" baseline="0" dirty="0" smtClean="0"/>
              <a:t> is ERSAP IF in one slide.</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9</a:t>
            </a:fld>
            <a:endParaRPr lang="en-US"/>
          </a:p>
        </p:txBody>
      </p:sp>
    </p:spTree>
    <p:extLst>
      <p:ext uri="{BB962C8B-B14F-4D97-AF65-F5344CB8AC3E}">
        <p14:creationId xmlns:p14="http://schemas.microsoft.com/office/powerpoint/2010/main" val="1923637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minimal interaction with users.</a:t>
            </a:r>
            <a:r>
              <a:rPr lang="en-US" baseline="0" dirty="0" smtClean="0"/>
              <a:t> User develops his/her algorithm independently, tests, debugs as a standalone application. The requirement for the engine is to accept data at its input and present data at it output. Data will be packaged in the transient data envelop and will be transport to the addressees through data pipe. Data pipe will define the optimum transport protocol and communication patterns based on the service deployment requirements. I will come back to this in a minute and will describe on an example what I mean.  </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10</a:t>
            </a:fld>
            <a:endParaRPr lang="en-US"/>
          </a:p>
        </p:txBody>
      </p:sp>
    </p:spTree>
    <p:extLst>
      <p:ext uri="{BB962C8B-B14F-4D97-AF65-F5344CB8AC3E}">
        <p14:creationId xmlns:p14="http://schemas.microsoft.com/office/powerpoint/2010/main" val="1960608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r>
              <a:rPr lang="en-US" smtClean="0"/>
              <a:t>gurjyan@jlab.org</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r>
              <a:rPr lang="en-US" smtClean="0"/>
              <a:t>gurjyan@jlab.org</a:t>
            </a:r>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smtClean="0"/>
              <a:t>gurjyan@jlab.org</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9" Type="http://schemas.openxmlformats.org/officeDocument/2006/relationships/diagramData" Target="../diagrams/data2.xml"/><Relationship Id="rId20" Type="http://schemas.microsoft.com/office/2007/relationships/diagramDrawing" Target="../diagrams/drawing3.xml"/><Relationship Id="rId21" Type="http://schemas.openxmlformats.org/officeDocument/2006/relationships/diagramData" Target="../diagrams/data4.xml"/><Relationship Id="rId22" Type="http://schemas.openxmlformats.org/officeDocument/2006/relationships/diagramLayout" Target="../diagrams/layout4.xml"/><Relationship Id="rId23" Type="http://schemas.openxmlformats.org/officeDocument/2006/relationships/diagramQuickStyle" Target="../diagrams/quickStyle4.xml"/><Relationship Id="rId24" Type="http://schemas.openxmlformats.org/officeDocument/2006/relationships/diagramColors" Target="../diagrams/colors4.xml"/><Relationship Id="rId25" Type="http://schemas.microsoft.com/office/2007/relationships/diagramDrawing" Target="../diagrams/drawing4.xml"/><Relationship Id="rId26" Type="http://schemas.openxmlformats.org/officeDocument/2006/relationships/image" Target="../media/image9.jpg"/><Relationship Id="rId10" Type="http://schemas.openxmlformats.org/officeDocument/2006/relationships/diagramLayout" Target="../diagrams/layout2.xml"/><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4" Type="http://schemas.openxmlformats.org/officeDocument/2006/relationships/hyperlink" Target="http://claraweb.jlab.org/" TargetMode="External"/><Relationship Id="rId15" Type="http://schemas.openxmlformats.org/officeDocument/2006/relationships/hyperlink" Target="https://claraweb.jlab.org/clara/docs/clas/hands-on.html" TargetMode="External"/><Relationship Id="rId16" Type="http://schemas.openxmlformats.org/officeDocument/2006/relationships/diagramData" Target="../diagrams/data3.xml"/><Relationship Id="rId17" Type="http://schemas.openxmlformats.org/officeDocument/2006/relationships/diagramLayout" Target="../diagrams/layout3.xml"/><Relationship Id="rId18" Type="http://schemas.openxmlformats.org/officeDocument/2006/relationships/diagramQuickStyle" Target="../diagrams/quickStyle3.xml"/><Relationship Id="rId19" Type="http://schemas.openxmlformats.org/officeDocument/2006/relationships/diagramColors" Target="../diagrams/colors3.xm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31.jpeg"/><Relationship Id="rId16" Type="http://schemas.openxmlformats.org/officeDocument/2006/relationships/image" Target="../media/image32.jpeg"/><Relationship Id="rId17" Type="http://schemas.openxmlformats.org/officeDocument/2006/relationships/image" Target="../media/image33.jpeg"/><Relationship Id="rId18" Type="http://schemas.openxmlformats.org/officeDocument/2006/relationships/image" Target="../media/image34.png"/><Relationship Id="rId19"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30.jpg"/><Relationship Id="rId8" Type="http://schemas.openxmlformats.org/officeDocument/2006/relationships/image" Target="../media/image440.png"/><Relationship Id="rId9" Type="http://schemas.openxmlformats.org/officeDocument/2006/relationships/image" Target="../media/image45.png"/><Relationship Id="rId10" Type="http://schemas.openxmlformats.org/officeDocument/2006/relationships/image" Target="../media/image46.png"/></Relationships>
</file>

<file path=ppt/slides/_rels/slide16.xml.rels><?xml version="1.0" encoding="UTF-8" standalone="yes"?>
<Relationships xmlns="http://schemas.openxmlformats.org/package/2006/relationships"><Relationship Id="rId11" Type="http://schemas.openxmlformats.org/officeDocument/2006/relationships/image" Target="NULL"/><Relationship Id="rId12" Type="http://schemas.openxmlformats.org/officeDocument/2006/relationships/image" Target="NULL"/><Relationship Id="rId13" Type="http://schemas.openxmlformats.org/officeDocument/2006/relationships/image" Target="NULL"/><Relationship Id="rId14" Type="http://schemas.openxmlformats.org/officeDocument/2006/relationships/image" Target="NULL"/><Relationship Id="rId15" Type="http://schemas.openxmlformats.org/officeDocument/2006/relationships/image" Target="../media/image31.jpeg"/><Relationship Id="rId16" Type="http://schemas.openxmlformats.org/officeDocument/2006/relationships/image" Target="../media/image32.jpeg"/><Relationship Id="rId17" Type="http://schemas.openxmlformats.org/officeDocument/2006/relationships/image" Target="../media/image33.jpeg"/><Relationship Id="rId18" Type="http://schemas.openxmlformats.org/officeDocument/2006/relationships/image" Target="../media/image9.jpg"/><Relationship Id="rId1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27.png"/><Relationship Id="rId7" Type="http://schemas.openxmlformats.org/officeDocument/2006/relationships/image" Target="../media/image30.jpg"/><Relationship Id="rId8" Type="http://schemas.openxmlformats.org/officeDocument/2006/relationships/image" Target="NULL"/><Relationship Id="rId9" Type="http://schemas.openxmlformats.org/officeDocument/2006/relationships/image" Target="NULL"/><Relationship Id="rId10" Type="http://schemas.openxmlformats.org/officeDocument/2006/relationships/image" Target="NUL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7.tiff"/><Relationship Id="rId5" Type="http://schemas.openxmlformats.org/officeDocument/2006/relationships/image" Target="../media/image38.tiff"/><Relationship Id="rId6" Type="http://schemas.openxmlformats.org/officeDocument/2006/relationships/image" Target="../media/image39.tiff"/><Relationship Id="rId7" Type="http://schemas.openxmlformats.org/officeDocument/2006/relationships/image" Target="../media/image40.tiff"/><Relationship Id="rId8" Type="http://schemas.openxmlformats.org/officeDocument/2006/relationships/image" Target="../media/image41.tiff"/><Relationship Id="rId9" Type="http://schemas.openxmlformats.org/officeDocument/2006/relationships/image" Target="../media/image42.tiff"/><Relationship Id="rId10" Type="http://schemas.openxmlformats.org/officeDocument/2006/relationships/image" Target="../media/image43.tiff"/><Relationship Id="rId11"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3" Type="http://schemas.openxmlformats.org/officeDocument/2006/relationships/diagramData" Target="../diagrams/data7.xml"/><Relationship Id="rId14" Type="http://schemas.openxmlformats.org/officeDocument/2006/relationships/diagramLayout" Target="../diagrams/layout7.xml"/><Relationship Id="rId15" Type="http://schemas.openxmlformats.org/officeDocument/2006/relationships/diagramQuickStyle" Target="../diagrams/quickStyle7.xml"/><Relationship Id="rId16" Type="http://schemas.openxmlformats.org/officeDocument/2006/relationships/diagramColors" Target="../diagrams/colors7.xml"/><Relationship Id="rId17" Type="http://schemas.microsoft.com/office/2007/relationships/diagramDrawing" Target="../diagrams/drawing7.xml"/><Relationship Id="rId18" Type="http://schemas.openxmlformats.org/officeDocument/2006/relationships/diagramData" Target="../diagrams/data8.xml"/><Relationship Id="rId19" Type="http://schemas.openxmlformats.org/officeDocument/2006/relationships/diagramLayout" Target="../diagrams/layout8.xml"/><Relationship Id="rId63" Type="http://schemas.openxmlformats.org/officeDocument/2006/relationships/image" Target="../media/image23.png"/><Relationship Id="rId64" Type="http://schemas.openxmlformats.org/officeDocument/2006/relationships/image" Target="../media/image51.png"/><Relationship Id="rId65" Type="http://schemas.openxmlformats.org/officeDocument/2006/relationships/image" Target="../media/image24.jpeg"/><Relationship Id="rId66" Type="http://schemas.openxmlformats.org/officeDocument/2006/relationships/image" Target="../media/image56.png"/><Relationship Id="rId67" Type="http://schemas.openxmlformats.org/officeDocument/2006/relationships/image" Target="../media/image57.png"/><Relationship Id="rId68" Type="http://schemas.openxmlformats.org/officeDocument/2006/relationships/image" Target="../media/image58.png"/><Relationship Id="rId69" Type="http://schemas.openxmlformats.org/officeDocument/2006/relationships/image" Target="../media/image59.png"/><Relationship Id="rId50" Type="http://schemas.openxmlformats.org/officeDocument/2006/relationships/diagramQuickStyle" Target="../diagrams/quickStyle14.xml"/><Relationship Id="rId51" Type="http://schemas.openxmlformats.org/officeDocument/2006/relationships/diagramColors" Target="../diagrams/colors14.xml"/><Relationship Id="rId52" Type="http://schemas.microsoft.com/office/2007/relationships/diagramDrawing" Target="../diagrams/drawing14.xml"/><Relationship Id="rId53" Type="http://schemas.openxmlformats.org/officeDocument/2006/relationships/diagramData" Target="../diagrams/data15.xml"/><Relationship Id="rId54" Type="http://schemas.openxmlformats.org/officeDocument/2006/relationships/diagramLayout" Target="../diagrams/layout15.xml"/><Relationship Id="rId55" Type="http://schemas.openxmlformats.org/officeDocument/2006/relationships/diagramQuickStyle" Target="../diagrams/quickStyle15.xml"/><Relationship Id="rId56" Type="http://schemas.openxmlformats.org/officeDocument/2006/relationships/diagramColors" Target="../diagrams/colors15.xml"/><Relationship Id="rId57" Type="http://schemas.microsoft.com/office/2007/relationships/diagramDrawing" Target="../diagrams/drawing15.xml"/><Relationship Id="rId58" Type="http://schemas.openxmlformats.org/officeDocument/2006/relationships/diagramData" Target="../diagrams/data16.xml"/><Relationship Id="rId59" Type="http://schemas.openxmlformats.org/officeDocument/2006/relationships/diagramLayout" Target="../diagrams/layout16.xml"/><Relationship Id="rId40" Type="http://schemas.openxmlformats.org/officeDocument/2006/relationships/diagramQuickStyle" Target="../diagrams/quickStyle12.xml"/><Relationship Id="rId41" Type="http://schemas.openxmlformats.org/officeDocument/2006/relationships/diagramColors" Target="../diagrams/colors12.xml"/><Relationship Id="rId42" Type="http://schemas.microsoft.com/office/2007/relationships/diagramDrawing" Target="../diagrams/drawing12.xml"/><Relationship Id="rId43" Type="http://schemas.openxmlformats.org/officeDocument/2006/relationships/diagramData" Target="../diagrams/data13.xml"/><Relationship Id="rId44" Type="http://schemas.openxmlformats.org/officeDocument/2006/relationships/diagramLayout" Target="../diagrams/layout13.xml"/><Relationship Id="rId45" Type="http://schemas.openxmlformats.org/officeDocument/2006/relationships/diagramQuickStyle" Target="../diagrams/quickStyle13.xml"/><Relationship Id="rId46" Type="http://schemas.openxmlformats.org/officeDocument/2006/relationships/diagramColors" Target="../diagrams/colors13.xml"/><Relationship Id="rId47" Type="http://schemas.microsoft.com/office/2007/relationships/diagramDrawing" Target="../diagrams/drawing13.xml"/><Relationship Id="rId48" Type="http://schemas.openxmlformats.org/officeDocument/2006/relationships/diagramData" Target="../diagrams/data14.xml"/><Relationship Id="rId49" Type="http://schemas.openxmlformats.org/officeDocument/2006/relationships/diagramLayout" Target="../diagrams/layout14.xml"/><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diagramData" Target="../diagrams/data6.xml"/><Relationship Id="rId9" Type="http://schemas.openxmlformats.org/officeDocument/2006/relationships/diagramLayout" Target="../diagrams/layout6.xml"/><Relationship Id="rId30" Type="http://schemas.openxmlformats.org/officeDocument/2006/relationships/diagramQuickStyle" Target="../diagrams/quickStyle10.xml"/><Relationship Id="rId31" Type="http://schemas.openxmlformats.org/officeDocument/2006/relationships/diagramColors" Target="../diagrams/colors10.xml"/><Relationship Id="rId32" Type="http://schemas.microsoft.com/office/2007/relationships/diagramDrawing" Target="../diagrams/drawing10.xml"/><Relationship Id="rId33" Type="http://schemas.openxmlformats.org/officeDocument/2006/relationships/diagramData" Target="../diagrams/data11.xml"/><Relationship Id="rId34" Type="http://schemas.openxmlformats.org/officeDocument/2006/relationships/diagramLayout" Target="../diagrams/layout11.xml"/><Relationship Id="rId35" Type="http://schemas.openxmlformats.org/officeDocument/2006/relationships/diagramQuickStyle" Target="../diagrams/quickStyle11.xml"/><Relationship Id="rId36" Type="http://schemas.openxmlformats.org/officeDocument/2006/relationships/diagramColors" Target="../diagrams/colors11.xml"/><Relationship Id="rId37" Type="http://schemas.microsoft.com/office/2007/relationships/diagramDrawing" Target="../diagrams/drawing11.xml"/><Relationship Id="rId38" Type="http://schemas.openxmlformats.org/officeDocument/2006/relationships/diagramData" Target="../diagrams/data12.xml"/><Relationship Id="rId39" Type="http://schemas.openxmlformats.org/officeDocument/2006/relationships/diagramLayout" Target="../diagrams/layout12.xml"/><Relationship Id="rId70" Type="http://schemas.openxmlformats.org/officeDocument/2006/relationships/image" Target="../media/image53.png"/><Relationship Id="rId71" Type="http://schemas.openxmlformats.org/officeDocument/2006/relationships/image" Target="../media/image54.png"/><Relationship Id="rId72" Type="http://schemas.openxmlformats.org/officeDocument/2006/relationships/image" Target="../media/image55.png"/><Relationship Id="rId20" Type="http://schemas.openxmlformats.org/officeDocument/2006/relationships/diagramQuickStyle" Target="../diagrams/quickStyle8.xml"/><Relationship Id="rId21" Type="http://schemas.openxmlformats.org/officeDocument/2006/relationships/diagramColors" Target="../diagrams/colors8.xml"/><Relationship Id="rId22" Type="http://schemas.microsoft.com/office/2007/relationships/diagramDrawing" Target="../diagrams/drawing8.xml"/><Relationship Id="rId23" Type="http://schemas.openxmlformats.org/officeDocument/2006/relationships/diagramData" Target="../diagrams/data9.xml"/><Relationship Id="rId24" Type="http://schemas.openxmlformats.org/officeDocument/2006/relationships/diagramLayout" Target="../diagrams/layout9.xml"/><Relationship Id="rId25" Type="http://schemas.openxmlformats.org/officeDocument/2006/relationships/diagramQuickStyle" Target="../diagrams/quickStyle9.xml"/><Relationship Id="rId26" Type="http://schemas.openxmlformats.org/officeDocument/2006/relationships/diagramColors" Target="../diagrams/colors9.xml"/><Relationship Id="rId27" Type="http://schemas.microsoft.com/office/2007/relationships/diagramDrawing" Target="../diagrams/drawing9.xml"/><Relationship Id="rId28" Type="http://schemas.openxmlformats.org/officeDocument/2006/relationships/diagramData" Target="../diagrams/data10.xml"/><Relationship Id="rId29" Type="http://schemas.openxmlformats.org/officeDocument/2006/relationships/diagramLayout" Target="../diagrams/layout10.xml"/><Relationship Id="rId60" Type="http://schemas.openxmlformats.org/officeDocument/2006/relationships/diagramQuickStyle" Target="../diagrams/quickStyle16.xml"/><Relationship Id="rId61" Type="http://schemas.openxmlformats.org/officeDocument/2006/relationships/diagramColors" Target="../diagrams/colors16.xml"/><Relationship Id="rId62" Type="http://schemas.microsoft.com/office/2007/relationships/diagramDrawing" Target="../diagrams/drawing16.xml"/><Relationship Id="rId10" Type="http://schemas.openxmlformats.org/officeDocument/2006/relationships/diagramQuickStyle" Target="../diagrams/quickStyle6.xml"/><Relationship Id="rId11" Type="http://schemas.openxmlformats.org/officeDocument/2006/relationships/diagramColors" Target="../diagrams/colors6.xml"/><Relationship Id="rId12" Type="http://schemas.microsoft.com/office/2007/relationships/diagramDrawing" Target="../diagrams/drawing6.xml"/></Relationships>
</file>

<file path=ppt/slides/_rels/slide24.xml.rels><?xml version="1.0" encoding="UTF-8" standalone="yes"?>
<Relationships xmlns="http://schemas.openxmlformats.org/package/2006/relationships"><Relationship Id="rId13" Type="http://schemas.openxmlformats.org/officeDocument/2006/relationships/diagramData" Target="../diagrams/data19.xml"/><Relationship Id="rId14" Type="http://schemas.openxmlformats.org/officeDocument/2006/relationships/diagramLayout" Target="../diagrams/layout19.xml"/><Relationship Id="rId15" Type="http://schemas.openxmlformats.org/officeDocument/2006/relationships/diagramQuickStyle" Target="../diagrams/quickStyle19.xml"/><Relationship Id="rId16" Type="http://schemas.openxmlformats.org/officeDocument/2006/relationships/diagramColors" Target="../diagrams/colors19.xml"/><Relationship Id="rId17" Type="http://schemas.microsoft.com/office/2007/relationships/diagramDrawing" Target="../diagrams/drawing19.xml"/><Relationship Id="rId18" Type="http://schemas.openxmlformats.org/officeDocument/2006/relationships/diagramData" Target="../diagrams/data20.xml"/><Relationship Id="rId19" Type="http://schemas.openxmlformats.org/officeDocument/2006/relationships/diagramLayout" Target="../diagrams/layout20.xml"/><Relationship Id="rId63" Type="http://schemas.openxmlformats.org/officeDocument/2006/relationships/image" Target="../media/image23.png"/><Relationship Id="rId64" Type="http://schemas.openxmlformats.org/officeDocument/2006/relationships/image" Target="../media/image51.png"/><Relationship Id="rId65" Type="http://schemas.openxmlformats.org/officeDocument/2006/relationships/image" Target="../media/image24.jpeg"/><Relationship Id="rId66" Type="http://schemas.openxmlformats.org/officeDocument/2006/relationships/image" Target="../media/image56.png"/><Relationship Id="rId67" Type="http://schemas.openxmlformats.org/officeDocument/2006/relationships/image" Target="../media/image27.png"/><Relationship Id="rId68" Type="http://schemas.openxmlformats.org/officeDocument/2006/relationships/image" Target="../media/image52.png"/><Relationship Id="rId50" Type="http://schemas.openxmlformats.org/officeDocument/2006/relationships/diagramQuickStyle" Target="../diagrams/quickStyle26.xml"/><Relationship Id="rId51" Type="http://schemas.openxmlformats.org/officeDocument/2006/relationships/diagramColors" Target="../diagrams/colors26.xml"/><Relationship Id="rId52" Type="http://schemas.microsoft.com/office/2007/relationships/diagramDrawing" Target="../diagrams/drawing26.xml"/><Relationship Id="rId53" Type="http://schemas.openxmlformats.org/officeDocument/2006/relationships/diagramData" Target="../diagrams/data27.xml"/><Relationship Id="rId54" Type="http://schemas.openxmlformats.org/officeDocument/2006/relationships/diagramLayout" Target="../diagrams/layout27.xml"/><Relationship Id="rId55" Type="http://schemas.openxmlformats.org/officeDocument/2006/relationships/diagramQuickStyle" Target="../diagrams/quickStyle27.xml"/><Relationship Id="rId56" Type="http://schemas.openxmlformats.org/officeDocument/2006/relationships/diagramColors" Target="../diagrams/colors27.xml"/><Relationship Id="rId57" Type="http://schemas.microsoft.com/office/2007/relationships/diagramDrawing" Target="../diagrams/drawing27.xml"/><Relationship Id="rId58" Type="http://schemas.openxmlformats.org/officeDocument/2006/relationships/diagramData" Target="../diagrams/data28.xml"/><Relationship Id="rId59" Type="http://schemas.openxmlformats.org/officeDocument/2006/relationships/diagramLayout" Target="../diagrams/layout28.xml"/><Relationship Id="rId40" Type="http://schemas.openxmlformats.org/officeDocument/2006/relationships/diagramQuickStyle" Target="../diagrams/quickStyle24.xml"/><Relationship Id="rId41" Type="http://schemas.openxmlformats.org/officeDocument/2006/relationships/diagramColors" Target="../diagrams/colors24.xml"/><Relationship Id="rId42" Type="http://schemas.microsoft.com/office/2007/relationships/diagramDrawing" Target="../diagrams/drawing24.xml"/><Relationship Id="rId43" Type="http://schemas.openxmlformats.org/officeDocument/2006/relationships/diagramData" Target="../diagrams/data25.xml"/><Relationship Id="rId44" Type="http://schemas.openxmlformats.org/officeDocument/2006/relationships/diagramLayout" Target="../diagrams/layout25.xml"/><Relationship Id="rId45" Type="http://schemas.openxmlformats.org/officeDocument/2006/relationships/diagramQuickStyle" Target="../diagrams/quickStyle25.xml"/><Relationship Id="rId46" Type="http://schemas.openxmlformats.org/officeDocument/2006/relationships/diagramColors" Target="../diagrams/colors25.xml"/><Relationship Id="rId47" Type="http://schemas.microsoft.com/office/2007/relationships/diagramDrawing" Target="../diagrams/drawing25.xml"/><Relationship Id="rId48" Type="http://schemas.openxmlformats.org/officeDocument/2006/relationships/diagramData" Target="../diagrams/data26.xml"/><Relationship Id="rId49" Type="http://schemas.openxmlformats.org/officeDocument/2006/relationships/diagramLayout" Target="../diagrams/layout26.xml"/><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diagramData" Target="../diagrams/data17.xml"/><Relationship Id="rId4" Type="http://schemas.openxmlformats.org/officeDocument/2006/relationships/diagramLayout" Target="../diagrams/layout17.xml"/><Relationship Id="rId5" Type="http://schemas.openxmlformats.org/officeDocument/2006/relationships/diagramQuickStyle" Target="../diagrams/quickStyle17.xml"/><Relationship Id="rId6" Type="http://schemas.openxmlformats.org/officeDocument/2006/relationships/diagramColors" Target="../diagrams/colors17.xml"/><Relationship Id="rId7" Type="http://schemas.microsoft.com/office/2007/relationships/diagramDrawing" Target="../diagrams/drawing17.xml"/><Relationship Id="rId8" Type="http://schemas.openxmlformats.org/officeDocument/2006/relationships/diagramData" Target="../diagrams/data18.xml"/><Relationship Id="rId9" Type="http://schemas.openxmlformats.org/officeDocument/2006/relationships/diagramLayout" Target="../diagrams/layout18.xml"/><Relationship Id="rId30" Type="http://schemas.openxmlformats.org/officeDocument/2006/relationships/diagramQuickStyle" Target="../diagrams/quickStyle22.xml"/><Relationship Id="rId31" Type="http://schemas.openxmlformats.org/officeDocument/2006/relationships/diagramColors" Target="../diagrams/colors22.xml"/><Relationship Id="rId32" Type="http://schemas.microsoft.com/office/2007/relationships/diagramDrawing" Target="../diagrams/drawing22.xml"/><Relationship Id="rId33" Type="http://schemas.openxmlformats.org/officeDocument/2006/relationships/diagramData" Target="../diagrams/data23.xml"/><Relationship Id="rId34" Type="http://schemas.openxmlformats.org/officeDocument/2006/relationships/diagramLayout" Target="../diagrams/layout23.xml"/><Relationship Id="rId35" Type="http://schemas.openxmlformats.org/officeDocument/2006/relationships/diagramQuickStyle" Target="../diagrams/quickStyle23.xml"/><Relationship Id="rId36" Type="http://schemas.openxmlformats.org/officeDocument/2006/relationships/diagramColors" Target="../diagrams/colors23.xml"/><Relationship Id="rId37" Type="http://schemas.microsoft.com/office/2007/relationships/diagramDrawing" Target="../diagrams/drawing23.xml"/><Relationship Id="rId38" Type="http://schemas.openxmlformats.org/officeDocument/2006/relationships/diagramData" Target="../diagrams/data24.xml"/><Relationship Id="rId39" Type="http://schemas.openxmlformats.org/officeDocument/2006/relationships/diagramLayout" Target="../diagrams/layout24.xml"/><Relationship Id="rId20" Type="http://schemas.openxmlformats.org/officeDocument/2006/relationships/diagramQuickStyle" Target="../diagrams/quickStyle20.xml"/><Relationship Id="rId21" Type="http://schemas.openxmlformats.org/officeDocument/2006/relationships/diagramColors" Target="../diagrams/colors20.xml"/><Relationship Id="rId22" Type="http://schemas.microsoft.com/office/2007/relationships/diagramDrawing" Target="../diagrams/drawing20.xml"/><Relationship Id="rId23" Type="http://schemas.openxmlformats.org/officeDocument/2006/relationships/diagramData" Target="../diagrams/data21.xml"/><Relationship Id="rId24" Type="http://schemas.openxmlformats.org/officeDocument/2006/relationships/diagramLayout" Target="../diagrams/layout21.xml"/><Relationship Id="rId25" Type="http://schemas.openxmlformats.org/officeDocument/2006/relationships/diagramQuickStyle" Target="../diagrams/quickStyle21.xml"/><Relationship Id="rId26" Type="http://schemas.openxmlformats.org/officeDocument/2006/relationships/diagramColors" Target="../diagrams/colors21.xml"/><Relationship Id="rId27" Type="http://schemas.microsoft.com/office/2007/relationships/diagramDrawing" Target="../diagrams/drawing21.xml"/><Relationship Id="rId28" Type="http://schemas.openxmlformats.org/officeDocument/2006/relationships/diagramData" Target="../diagrams/data22.xml"/><Relationship Id="rId29" Type="http://schemas.openxmlformats.org/officeDocument/2006/relationships/diagramLayout" Target="../diagrams/layout22.xml"/><Relationship Id="rId60" Type="http://schemas.openxmlformats.org/officeDocument/2006/relationships/diagramQuickStyle" Target="../diagrams/quickStyle28.xml"/><Relationship Id="rId61" Type="http://schemas.openxmlformats.org/officeDocument/2006/relationships/diagramColors" Target="../diagrams/colors28.xml"/><Relationship Id="rId62" Type="http://schemas.microsoft.com/office/2007/relationships/diagramDrawing" Target="../diagrams/drawing28.xml"/><Relationship Id="rId10" Type="http://schemas.openxmlformats.org/officeDocument/2006/relationships/diagramQuickStyle" Target="../diagrams/quickStyle18.xml"/><Relationship Id="rId11" Type="http://schemas.openxmlformats.org/officeDocument/2006/relationships/diagramColors" Target="../diagrams/colors18.xml"/><Relationship Id="rId12" Type="http://schemas.microsoft.com/office/2007/relationships/diagramDrawing" Target="../diagrams/drawing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0.png"/></Relationships>
</file>

<file path=ppt/slides/_rels/slide26.xml.rels><?xml version="1.0" encoding="UTF-8" standalone="yes"?>
<Relationships xmlns="http://schemas.openxmlformats.org/package/2006/relationships"><Relationship Id="rId13" Type="http://schemas.openxmlformats.org/officeDocument/2006/relationships/diagramData" Target="../diagrams/data31.xml"/><Relationship Id="rId14" Type="http://schemas.openxmlformats.org/officeDocument/2006/relationships/diagramLayout" Target="../diagrams/layout31.xml"/><Relationship Id="rId15" Type="http://schemas.openxmlformats.org/officeDocument/2006/relationships/diagramQuickStyle" Target="../diagrams/quickStyle31.xml"/><Relationship Id="rId16" Type="http://schemas.openxmlformats.org/officeDocument/2006/relationships/diagramColors" Target="../diagrams/colors31.xml"/><Relationship Id="rId17" Type="http://schemas.microsoft.com/office/2007/relationships/diagramDrawing" Target="../diagrams/drawing31.xml"/><Relationship Id="rId18" Type="http://schemas.openxmlformats.org/officeDocument/2006/relationships/diagramData" Target="../diagrams/data32.xml"/><Relationship Id="rId19" Type="http://schemas.openxmlformats.org/officeDocument/2006/relationships/diagramLayout" Target="../diagrams/layout32.xml"/><Relationship Id="rId63" Type="http://schemas.openxmlformats.org/officeDocument/2006/relationships/image" Target="../media/image23.png"/><Relationship Id="rId64" Type="http://schemas.openxmlformats.org/officeDocument/2006/relationships/image" Target="../media/image24.jpeg"/><Relationship Id="rId65" Type="http://schemas.openxmlformats.org/officeDocument/2006/relationships/image" Target="../media/image27.png"/><Relationship Id="rId66" Type="http://schemas.openxmlformats.org/officeDocument/2006/relationships/image" Target="../media/image52.png"/><Relationship Id="rId50" Type="http://schemas.openxmlformats.org/officeDocument/2006/relationships/diagramQuickStyle" Target="../diagrams/quickStyle38.xml"/><Relationship Id="rId51" Type="http://schemas.openxmlformats.org/officeDocument/2006/relationships/diagramColors" Target="../diagrams/colors38.xml"/><Relationship Id="rId52" Type="http://schemas.microsoft.com/office/2007/relationships/diagramDrawing" Target="../diagrams/drawing38.xml"/><Relationship Id="rId53" Type="http://schemas.openxmlformats.org/officeDocument/2006/relationships/diagramData" Target="../diagrams/data39.xml"/><Relationship Id="rId54" Type="http://schemas.openxmlformats.org/officeDocument/2006/relationships/diagramLayout" Target="../diagrams/layout39.xml"/><Relationship Id="rId55" Type="http://schemas.openxmlformats.org/officeDocument/2006/relationships/diagramQuickStyle" Target="../diagrams/quickStyle39.xml"/><Relationship Id="rId56" Type="http://schemas.openxmlformats.org/officeDocument/2006/relationships/diagramColors" Target="../diagrams/colors39.xml"/><Relationship Id="rId57" Type="http://schemas.microsoft.com/office/2007/relationships/diagramDrawing" Target="../diagrams/drawing39.xml"/><Relationship Id="rId58" Type="http://schemas.openxmlformats.org/officeDocument/2006/relationships/diagramData" Target="../diagrams/data40.xml"/><Relationship Id="rId59" Type="http://schemas.openxmlformats.org/officeDocument/2006/relationships/diagramLayout" Target="../diagrams/layout40.xml"/><Relationship Id="rId40" Type="http://schemas.openxmlformats.org/officeDocument/2006/relationships/diagramQuickStyle" Target="../diagrams/quickStyle36.xml"/><Relationship Id="rId41" Type="http://schemas.openxmlformats.org/officeDocument/2006/relationships/diagramColors" Target="../diagrams/colors36.xml"/><Relationship Id="rId42" Type="http://schemas.microsoft.com/office/2007/relationships/diagramDrawing" Target="../diagrams/drawing36.xml"/><Relationship Id="rId43" Type="http://schemas.openxmlformats.org/officeDocument/2006/relationships/diagramData" Target="../diagrams/data37.xml"/><Relationship Id="rId44" Type="http://schemas.openxmlformats.org/officeDocument/2006/relationships/diagramLayout" Target="../diagrams/layout37.xml"/><Relationship Id="rId45" Type="http://schemas.openxmlformats.org/officeDocument/2006/relationships/diagramQuickStyle" Target="../diagrams/quickStyle37.xml"/><Relationship Id="rId46" Type="http://schemas.openxmlformats.org/officeDocument/2006/relationships/diagramColors" Target="../diagrams/colors37.xml"/><Relationship Id="rId47" Type="http://schemas.microsoft.com/office/2007/relationships/diagramDrawing" Target="../diagrams/drawing37.xml"/><Relationship Id="rId48" Type="http://schemas.openxmlformats.org/officeDocument/2006/relationships/diagramData" Target="../diagrams/data38.xml"/><Relationship Id="rId49" Type="http://schemas.openxmlformats.org/officeDocument/2006/relationships/diagramLayout" Target="../diagrams/layout38.xml"/><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diagramData" Target="../diagrams/data29.xml"/><Relationship Id="rId4" Type="http://schemas.openxmlformats.org/officeDocument/2006/relationships/diagramLayout" Target="../diagrams/layout29.xml"/><Relationship Id="rId5" Type="http://schemas.openxmlformats.org/officeDocument/2006/relationships/diagramQuickStyle" Target="../diagrams/quickStyle29.xml"/><Relationship Id="rId6" Type="http://schemas.openxmlformats.org/officeDocument/2006/relationships/diagramColors" Target="../diagrams/colors29.xml"/><Relationship Id="rId7" Type="http://schemas.microsoft.com/office/2007/relationships/diagramDrawing" Target="../diagrams/drawing29.xml"/><Relationship Id="rId8" Type="http://schemas.openxmlformats.org/officeDocument/2006/relationships/diagramData" Target="../diagrams/data30.xml"/><Relationship Id="rId9" Type="http://schemas.openxmlformats.org/officeDocument/2006/relationships/diagramLayout" Target="../diagrams/layout30.xml"/><Relationship Id="rId30" Type="http://schemas.openxmlformats.org/officeDocument/2006/relationships/diagramQuickStyle" Target="../diagrams/quickStyle34.xml"/><Relationship Id="rId31" Type="http://schemas.openxmlformats.org/officeDocument/2006/relationships/diagramColors" Target="../diagrams/colors34.xml"/><Relationship Id="rId32" Type="http://schemas.microsoft.com/office/2007/relationships/diagramDrawing" Target="../diagrams/drawing34.xml"/><Relationship Id="rId33" Type="http://schemas.openxmlformats.org/officeDocument/2006/relationships/diagramData" Target="../diagrams/data35.xml"/><Relationship Id="rId34" Type="http://schemas.openxmlformats.org/officeDocument/2006/relationships/diagramLayout" Target="../diagrams/layout35.xml"/><Relationship Id="rId35" Type="http://schemas.openxmlformats.org/officeDocument/2006/relationships/diagramQuickStyle" Target="../diagrams/quickStyle35.xml"/><Relationship Id="rId36" Type="http://schemas.openxmlformats.org/officeDocument/2006/relationships/diagramColors" Target="../diagrams/colors35.xml"/><Relationship Id="rId37" Type="http://schemas.microsoft.com/office/2007/relationships/diagramDrawing" Target="../diagrams/drawing35.xml"/><Relationship Id="rId38" Type="http://schemas.openxmlformats.org/officeDocument/2006/relationships/diagramData" Target="../diagrams/data36.xml"/><Relationship Id="rId39" Type="http://schemas.openxmlformats.org/officeDocument/2006/relationships/diagramLayout" Target="../diagrams/layout36.xml"/><Relationship Id="rId20" Type="http://schemas.openxmlformats.org/officeDocument/2006/relationships/diagramQuickStyle" Target="../diagrams/quickStyle32.xml"/><Relationship Id="rId21" Type="http://schemas.openxmlformats.org/officeDocument/2006/relationships/diagramColors" Target="../diagrams/colors32.xml"/><Relationship Id="rId22" Type="http://schemas.microsoft.com/office/2007/relationships/diagramDrawing" Target="../diagrams/drawing32.xml"/><Relationship Id="rId23" Type="http://schemas.openxmlformats.org/officeDocument/2006/relationships/diagramData" Target="../diagrams/data33.xml"/><Relationship Id="rId24" Type="http://schemas.openxmlformats.org/officeDocument/2006/relationships/diagramLayout" Target="../diagrams/layout33.xml"/><Relationship Id="rId25" Type="http://schemas.openxmlformats.org/officeDocument/2006/relationships/diagramQuickStyle" Target="../diagrams/quickStyle33.xml"/><Relationship Id="rId26" Type="http://schemas.openxmlformats.org/officeDocument/2006/relationships/diagramColors" Target="../diagrams/colors33.xml"/><Relationship Id="rId27" Type="http://schemas.microsoft.com/office/2007/relationships/diagramDrawing" Target="../diagrams/drawing33.xml"/><Relationship Id="rId28" Type="http://schemas.openxmlformats.org/officeDocument/2006/relationships/diagramData" Target="../diagrams/data34.xml"/><Relationship Id="rId29" Type="http://schemas.openxmlformats.org/officeDocument/2006/relationships/diagramLayout" Target="../diagrams/layout34.xml"/><Relationship Id="rId60" Type="http://schemas.openxmlformats.org/officeDocument/2006/relationships/diagramQuickStyle" Target="../diagrams/quickStyle40.xml"/><Relationship Id="rId61" Type="http://schemas.openxmlformats.org/officeDocument/2006/relationships/diagramColors" Target="../diagrams/colors40.xml"/><Relationship Id="rId62" Type="http://schemas.microsoft.com/office/2007/relationships/diagramDrawing" Target="../diagrams/drawing40.xml"/><Relationship Id="rId10" Type="http://schemas.openxmlformats.org/officeDocument/2006/relationships/diagramQuickStyle" Target="../diagrams/quickStyle30.xml"/><Relationship Id="rId11" Type="http://schemas.openxmlformats.org/officeDocument/2006/relationships/diagramColors" Target="../diagrams/colors30.xml"/><Relationship Id="rId12" Type="http://schemas.microsoft.com/office/2007/relationships/diagramDrawing" Target="../diagrams/drawing30.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pn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jpg"/><Relationship Id="rId9"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g"/><Relationship Id="rId6"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9.jpg"/><Relationship Id="rId7" Type="http://schemas.openxmlformats.org/officeDocument/2006/relationships/hyperlink" Target="http://iopscience.iop.org/article/10.1088/1742-6596/331/3/032013/pdf" TargetMode="Externa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038" y="249957"/>
            <a:ext cx="7937298" cy="617838"/>
          </a:xfrm>
        </p:spPr>
        <p:txBody>
          <a:bodyPr/>
          <a:lstStyle/>
          <a:p>
            <a:r>
              <a:rPr lang="en-US" sz="2400" dirty="0" smtClean="0">
                <a:solidFill>
                  <a:srgbClr val="002060"/>
                </a:solidFill>
              </a:rPr>
              <a:t>ERSAP: Environment for Real-Time Streaming Acquisition and Processing</a:t>
            </a:r>
            <a:endParaRPr lang="en-US" sz="2400" dirty="0"/>
          </a:p>
        </p:txBody>
      </p:sp>
      <p:sp>
        <p:nvSpPr>
          <p:cNvPr id="3" name="Subtitle 2"/>
          <p:cNvSpPr>
            <a:spLocks noGrp="1"/>
          </p:cNvSpPr>
          <p:nvPr>
            <p:ph type="subTitle" idx="1"/>
          </p:nvPr>
        </p:nvSpPr>
        <p:spPr/>
        <p:txBody>
          <a:bodyPr>
            <a:normAutofit/>
          </a:bodyPr>
          <a:lstStyle/>
          <a:p>
            <a:r>
              <a:rPr lang="en-US" sz="1800" dirty="0" smtClean="0">
                <a:solidFill>
                  <a:srgbClr val="002060"/>
                </a:solidFill>
              </a:rPr>
              <a:t>Reactive micro-services based data stream processing framework </a:t>
            </a:r>
            <a:endParaRPr lang="en-US" sz="1800" dirty="0">
              <a:solidFill>
                <a:srgbClr val="002060"/>
              </a:solidFill>
            </a:endParaRPr>
          </a:p>
        </p:txBody>
      </p:sp>
      <p:sp>
        <p:nvSpPr>
          <p:cNvPr id="5" name="Text Placeholder 4"/>
          <p:cNvSpPr>
            <a:spLocks noGrp="1"/>
          </p:cNvSpPr>
          <p:nvPr>
            <p:ph type="body" sz="quarter" idx="14"/>
          </p:nvPr>
        </p:nvSpPr>
        <p:spPr/>
        <p:txBody>
          <a:bodyPr>
            <a:normAutofit fontScale="55000" lnSpcReduction="20000"/>
          </a:bodyPr>
          <a:lstStyle/>
          <a:p>
            <a:r>
              <a:rPr lang="en-US" sz="1900" dirty="0" smtClean="0">
                <a:solidFill>
                  <a:schemeClr val="tx2"/>
                </a:solidFill>
              </a:rPr>
              <a:t>V. Gyurjyan</a:t>
            </a:r>
            <a:br>
              <a:rPr lang="en-US" sz="1900" dirty="0" smtClean="0">
                <a:solidFill>
                  <a:schemeClr val="tx2"/>
                </a:solidFill>
              </a:rPr>
            </a:br>
            <a:r>
              <a:rPr lang="en-US" sz="1900" dirty="0" smtClean="0">
                <a:solidFill>
                  <a:schemeClr val="tx2"/>
                </a:solidFill>
              </a:rPr>
              <a:t/>
            </a:r>
            <a:br>
              <a:rPr lang="en-US" sz="1900" dirty="0" smtClean="0">
                <a:solidFill>
                  <a:schemeClr val="tx2"/>
                </a:solidFill>
              </a:rPr>
            </a:br>
            <a:r>
              <a:rPr lang="en-US" sz="1400" dirty="0" smtClean="0">
                <a:solidFill>
                  <a:schemeClr val="tx2"/>
                </a:solidFill>
              </a:rPr>
              <a:t>presenting on behalf of the JLAB EPSCI group</a:t>
            </a:r>
          </a:p>
          <a:p>
            <a:endParaRPr lang="en-US" dirty="0"/>
          </a:p>
        </p:txBody>
      </p:sp>
      <p:sp>
        <p:nvSpPr>
          <p:cNvPr id="4" name="TextBox 3"/>
          <p:cNvSpPr txBox="1"/>
          <p:nvPr/>
        </p:nvSpPr>
        <p:spPr>
          <a:xfrm>
            <a:off x="3342108" y="6275568"/>
            <a:ext cx="2084225" cy="430887"/>
          </a:xfrm>
          <a:prstGeom prst="rect">
            <a:avLst/>
          </a:prstGeom>
          <a:noFill/>
        </p:spPr>
        <p:txBody>
          <a:bodyPr wrap="none" rtlCol="0">
            <a:spAutoFit/>
          </a:bodyPr>
          <a:lstStyle/>
          <a:p>
            <a:pPr algn="ctr"/>
            <a:r>
              <a:rPr lang="en-US" sz="1100" dirty="0" smtClean="0">
                <a:solidFill>
                  <a:schemeClr val="tx2"/>
                </a:solidFill>
              </a:rPr>
              <a:t>Streaming Readout Workshop VII</a:t>
            </a:r>
          </a:p>
          <a:p>
            <a:pPr algn="ctr"/>
            <a:r>
              <a:rPr lang="en-US" sz="1100" dirty="0" smtClean="0">
                <a:solidFill>
                  <a:schemeClr val="tx2"/>
                </a:solidFill>
              </a:rPr>
              <a:t>16-18 November 2020 </a:t>
            </a:r>
          </a:p>
        </p:txBody>
      </p:sp>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177" r="25177"/>
          <a:stretch>
            <a:fillRect/>
          </a:stretch>
        </p:blipFill>
        <p:spPr/>
      </p:pic>
    </p:spTree>
    <p:extLst>
      <p:ext uri="{BB962C8B-B14F-4D97-AF65-F5344CB8AC3E}">
        <p14:creationId xmlns:p14="http://schemas.microsoft.com/office/powerpoint/2010/main" val="629897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b="0" dirty="0"/>
              <a:t>ERSAP basic components and micro-service anatomy</a:t>
            </a:r>
          </a:p>
        </p:txBody>
      </p:sp>
      <p:sp>
        <p:nvSpPr>
          <p:cNvPr id="30" name="officeArt object">
            <a:extLst>
              <a:ext uri="{FF2B5EF4-FFF2-40B4-BE49-F238E27FC236}">
                <a16:creationId xmlns="" xmlns:a16="http://schemas.microsoft.com/office/drawing/2014/main" id="{56A1C9A3-3A15-9440-BD56-8C2C715EA848}"/>
              </a:ext>
            </a:extLst>
          </p:cNvPr>
          <p:cNvSpPr/>
          <p:nvPr/>
        </p:nvSpPr>
        <p:spPr>
          <a:xfrm>
            <a:off x="1544113" y="1724286"/>
            <a:ext cx="714375" cy="714375"/>
          </a:xfrm>
          <a:prstGeom prst="ellipse">
            <a:avLst/>
          </a:prstGeom>
          <a:solidFill>
            <a:srgbClr val="D6D5D5"/>
          </a:solidFill>
          <a:ln w="38100" cap="flat">
            <a:solidFill>
              <a:srgbClr val="000000"/>
            </a:solidFill>
            <a:prstDash val="solid"/>
            <a:miter lim="400000"/>
          </a:ln>
          <a:effectLst>
            <a:outerShdw blurRad="266700" rotWithShape="0">
              <a:srgbClr val="000000">
                <a:alpha val="75000"/>
              </a:srgbClr>
            </a:outerShdw>
          </a:effectLst>
        </p:spPr>
        <p:txBody>
          <a:bodyPr/>
          <a:lstStyle/>
          <a:p>
            <a:endParaRPr lang="en-US" sz="1350"/>
          </a:p>
        </p:txBody>
      </p:sp>
      <p:sp>
        <p:nvSpPr>
          <p:cNvPr id="33" name="officeArt object">
            <a:extLst>
              <a:ext uri="{FF2B5EF4-FFF2-40B4-BE49-F238E27FC236}">
                <a16:creationId xmlns="" xmlns:a16="http://schemas.microsoft.com/office/drawing/2014/main" id="{FB33BDFE-0908-C143-A2FE-2A055536CB40}"/>
              </a:ext>
            </a:extLst>
          </p:cNvPr>
          <p:cNvSpPr/>
          <p:nvPr/>
        </p:nvSpPr>
        <p:spPr>
          <a:xfrm>
            <a:off x="2180383" y="1987652"/>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sp>
        <p:nvSpPr>
          <p:cNvPr id="34" name="officeArt object">
            <a:extLst>
              <a:ext uri="{FF2B5EF4-FFF2-40B4-BE49-F238E27FC236}">
                <a16:creationId xmlns="" xmlns:a16="http://schemas.microsoft.com/office/drawing/2014/main" id="{C5D75A7F-057C-4B49-A374-B5F534D1CABC}"/>
              </a:ext>
            </a:extLst>
          </p:cNvPr>
          <p:cNvSpPr/>
          <p:nvPr/>
        </p:nvSpPr>
        <p:spPr>
          <a:xfrm>
            <a:off x="1419811" y="1973365"/>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cxnSp>
        <p:nvCxnSpPr>
          <p:cNvPr id="37" name="officeArt object">
            <a:extLst>
              <a:ext uri="{FF2B5EF4-FFF2-40B4-BE49-F238E27FC236}">
                <a16:creationId xmlns="" xmlns:a16="http://schemas.microsoft.com/office/drawing/2014/main" id="{5132ED23-3FEE-9B49-A6E3-60BA69908412}"/>
              </a:ext>
            </a:extLst>
          </p:cNvPr>
          <p:cNvCxnSpPr/>
          <p:nvPr/>
        </p:nvCxnSpPr>
        <p:spPr>
          <a:xfrm>
            <a:off x="2234675" y="2001940"/>
            <a:ext cx="112395" cy="0"/>
          </a:xfrm>
          <a:prstGeom prst="line">
            <a:avLst/>
          </a:prstGeom>
          <a:noFill/>
          <a:ln w="38100" cap="flat">
            <a:solidFill>
              <a:srgbClr val="000000"/>
            </a:solidFill>
            <a:prstDash val="solid"/>
            <a:miter lim="400000"/>
          </a:ln>
          <a:effectLst/>
        </p:spPr>
      </p:cxnSp>
      <p:cxnSp>
        <p:nvCxnSpPr>
          <p:cNvPr id="38" name="officeArt object">
            <a:extLst>
              <a:ext uri="{FF2B5EF4-FFF2-40B4-BE49-F238E27FC236}">
                <a16:creationId xmlns="" xmlns:a16="http://schemas.microsoft.com/office/drawing/2014/main" id="{19439614-1741-C444-B2AD-16257026D282}"/>
              </a:ext>
            </a:extLst>
          </p:cNvPr>
          <p:cNvCxnSpPr/>
          <p:nvPr/>
        </p:nvCxnSpPr>
        <p:spPr>
          <a:xfrm>
            <a:off x="2234675" y="2189106"/>
            <a:ext cx="112395" cy="0"/>
          </a:xfrm>
          <a:prstGeom prst="line">
            <a:avLst/>
          </a:prstGeom>
          <a:noFill/>
          <a:ln w="38100" cap="flat">
            <a:solidFill>
              <a:srgbClr val="000000"/>
            </a:solidFill>
            <a:prstDash val="solid"/>
            <a:miter lim="400000"/>
          </a:ln>
          <a:effectLst/>
        </p:spPr>
      </p:cxnSp>
      <p:cxnSp>
        <p:nvCxnSpPr>
          <p:cNvPr id="39" name="officeArt object">
            <a:extLst>
              <a:ext uri="{FF2B5EF4-FFF2-40B4-BE49-F238E27FC236}">
                <a16:creationId xmlns="" xmlns:a16="http://schemas.microsoft.com/office/drawing/2014/main" id="{2C598B60-2802-E046-BD73-FE0D246611D2}"/>
              </a:ext>
            </a:extLst>
          </p:cNvPr>
          <p:cNvCxnSpPr/>
          <p:nvPr/>
        </p:nvCxnSpPr>
        <p:spPr>
          <a:xfrm>
            <a:off x="1455530" y="1987652"/>
            <a:ext cx="112395" cy="0"/>
          </a:xfrm>
          <a:prstGeom prst="line">
            <a:avLst/>
          </a:prstGeom>
          <a:noFill/>
          <a:ln w="38100" cap="flat">
            <a:solidFill>
              <a:srgbClr val="000000"/>
            </a:solidFill>
            <a:prstDash val="solid"/>
            <a:miter lim="400000"/>
          </a:ln>
          <a:effectLst/>
        </p:spPr>
      </p:cxnSp>
      <p:cxnSp>
        <p:nvCxnSpPr>
          <p:cNvPr id="40" name="officeArt object">
            <a:extLst>
              <a:ext uri="{FF2B5EF4-FFF2-40B4-BE49-F238E27FC236}">
                <a16:creationId xmlns="" xmlns:a16="http://schemas.microsoft.com/office/drawing/2014/main" id="{2C248CBC-33A2-0049-9676-9234172E72B1}"/>
              </a:ext>
            </a:extLst>
          </p:cNvPr>
          <p:cNvCxnSpPr/>
          <p:nvPr/>
        </p:nvCxnSpPr>
        <p:spPr>
          <a:xfrm>
            <a:off x="1465532" y="2189106"/>
            <a:ext cx="112395" cy="0"/>
          </a:xfrm>
          <a:prstGeom prst="line">
            <a:avLst/>
          </a:prstGeom>
          <a:noFill/>
          <a:ln w="38100" cap="flat">
            <a:solidFill>
              <a:srgbClr val="000000"/>
            </a:solidFill>
            <a:prstDash val="solid"/>
            <a:miter lim="400000"/>
          </a:ln>
          <a:effectLst/>
        </p:spPr>
      </p:cxnSp>
      <p:sp>
        <p:nvSpPr>
          <p:cNvPr id="41" name="officeArt object">
            <a:extLst>
              <a:ext uri="{FF2B5EF4-FFF2-40B4-BE49-F238E27FC236}">
                <a16:creationId xmlns="" xmlns:a16="http://schemas.microsoft.com/office/drawing/2014/main" id="{BE5F3C79-53DB-8543-83B1-07DEAC54281A}"/>
              </a:ext>
            </a:extLst>
          </p:cNvPr>
          <p:cNvSpPr/>
          <p:nvPr/>
        </p:nvSpPr>
        <p:spPr>
          <a:xfrm>
            <a:off x="4011748" y="2001940"/>
            <a:ext cx="1500188" cy="215265"/>
          </a:xfrm>
          <a:prstGeom prst="roundRect">
            <a:avLst>
              <a:gd name="adj" fmla="val 49670"/>
            </a:avLst>
          </a:prstGeom>
          <a:solidFill>
            <a:srgbClr val="D6D5D5"/>
          </a:solidFill>
          <a:ln w="12700" cap="flat">
            <a:noFill/>
            <a:miter lim="400000"/>
          </a:ln>
          <a:effectLst/>
        </p:spPr>
        <p:txBody>
          <a:bodyPr/>
          <a:lstStyle/>
          <a:p>
            <a:endParaRPr lang="en-US" sz="1350"/>
          </a:p>
        </p:txBody>
      </p:sp>
      <p:cxnSp>
        <p:nvCxnSpPr>
          <p:cNvPr id="42" name="officeArt object">
            <a:extLst>
              <a:ext uri="{FF2B5EF4-FFF2-40B4-BE49-F238E27FC236}">
                <a16:creationId xmlns="" xmlns:a16="http://schemas.microsoft.com/office/drawing/2014/main" id="{B7FDC0A1-F588-214B-9CE1-B6BA1748FDAB}"/>
              </a:ext>
            </a:extLst>
          </p:cNvPr>
          <p:cNvCxnSpPr/>
          <p:nvPr/>
        </p:nvCxnSpPr>
        <p:spPr>
          <a:xfrm>
            <a:off x="4053182" y="2001940"/>
            <a:ext cx="1428750" cy="0"/>
          </a:xfrm>
          <a:prstGeom prst="line">
            <a:avLst/>
          </a:prstGeom>
          <a:noFill/>
          <a:ln w="38100" cap="flat">
            <a:solidFill>
              <a:srgbClr val="000000"/>
            </a:solidFill>
            <a:prstDash val="solid"/>
            <a:miter lim="400000"/>
          </a:ln>
          <a:effectLst/>
        </p:spPr>
      </p:cxnSp>
      <p:cxnSp>
        <p:nvCxnSpPr>
          <p:cNvPr id="43" name="officeArt object">
            <a:extLst>
              <a:ext uri="{FF2B5EF4-FFF2-40B4-BE49-F238E27FC236}">
                <a16:creationId xmlns="" xmlns:a16="http://schemas.microsoft.com/office/drawing/2014/main" id="{B1066007-D6CC-4848-85D3-8D69F849C96F}"/>
              </a:ext>
            </a:extLst>
          </p:cNvPr>
          <p:cNvCxnSpPr/>
          <p:nvPr/>
        </p:nvCxnSpPr>
        <p:spPr>
          <a:xfrm>
            <a:off x="4062231" y="2203394"/>
            <a:ext cx="1428750" cy="0"/>
          </a:xfrm>
          <a:prstGeom prst="line">
            <a:avLst/>
          </a:prstGeom>
          <a:noFill/>
          <a:ln w="38100" cap="flat">
            <a:solidFill>
              <a:srgbClr val="000000"/>
            </a:solidFill>
            <a:prstDash val="solid"/>
            <a:miter lim="400000"/>
          </a:ln>
          <a:effectLst/>
        </p:spPr>
      </p:cxnSp>
      <p:sp>
        <p:nvSpPr>
          <p:cNvPr id="44" name="Text Box 16">
            <a:extLst>
              <a:ext uri="{FF2B5EF4-FFF2-40B4-BE49-F238E27FC236}">
                <a16:creationId xmlns="" xmlns:a16="http://schemas.microsoft.com/office/drawing/2014/main" id="{9C96DF1A-E36E-2340-9C0D-4FC08231AA75}"/>
              </a:ext>
            </a:extLst>
          </p:cNvPr>
          <p:cNvSpPr txBox="1">
            <a:spLocks noChangeArrowheads="1"/>
          </p:cNvSpPr>
          <p:nvPr/>
        </p:nvSpPr>
        <p:spPr bwMode="auto">
          <a:xfrm>
            <a:off x="1135729" y="2502212"/>
            <a:ext cx="1531144" cy="39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a:r>
              <a:rPr lang="en-US" altLang="en-US" sz="900" dirty="0">
                <a:solidFill>
                  <a:srgbClr val="000000"/>
                </a:solidFill>
                <a:latin typeface="Times" pitchFamily="2" charset="0"/>
                <a:ea typeface="Arial Unicode MS" panose="020B0604020202020204" pitchFamily="34" charset="-128"/>
                <a:cs typeface="Arial Unicode MS" panose="020B0604020202020204" pitchFamily="34" charset="-128"/>
              </a:rPr>
              <a:t>Data Processing Station</a:t>
            </a:r>
            <a:endParaRPr lang="en-US" altLang="en-US" sz="450" dirty="0"/>
          </a:p>
        </p:txBody>
      </p:sp>
      <p:sp>
        <p:nvSpPr>
          <p:cNvPr id="45" name="Text Box 15">
            <a:extLst>
              <a:ext uri="{FF2B5EF4-FFF2-40B4-BE49-F238E27FC236}">
                <a16:creationId xmlns="" xmlns:a16="http://schemas.microsoft.com/office/drawing/2014/main" id="{4F2C5BC7-731C-244C-853D-0E2A4A2E6FCC}"/>
              </a:ext>
            </a:extLst>
          </p:cNvPr>
          <p:cNvSpPr txBox="1">
            <a:spLocks noChangeArrowheads="1"/>
          </p:cNvSpPr>
          <p:nvPr/>
        </p:nvSpPr>
        <p:spPr bwMode="auto">
          <a:xfrm>
            <a:off x="3985318" y="2540524"/>
            <a:ext cx="1496615" cy="32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a:r>
              <a:rPr lang="en-US" altLang="en-US" sz="900" dirty="0">
                <a:solidFill>
                  <a:srgbClr val="000000"/>
                </a:solidFill>
                <a:latin typeface="Times" pitchFamily="2" charset="0"/>
                <a:ea typeface="Arial Unicode MS" panose="020B0604020202020204" pitchFamily="34" charset="-128"/>
                <a:cs typeface="Arial Unicode MS" panose="020B0604020202020204" pitchFamily="34" charset="-128"/>
              </a:rPr>
              <a:t>Data-Stream Pipe</a:t>
            </a:r>
            <a:endParaRPr lang="en-US" altLang="en-US" sz="450" dirty="0"/>
          </a:p>
        </p:txBody>
      </p:sp>
      <p:pic>
        <p:nvPicPr>
          <p:cNvPr id="46" name="Picture 48">
            <a:extLst>
              <a:ext uri="{FF2B5EF4-FFF2-40B4-BE49-F238E27FC236}">
                <a16:creationId xmlns="" xmlns:a16="http://schemas.microsoft.com/office/drawing/2014/main" id="{1597E379-FB6C-044C-8F55-F440787FB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311" y="1452349"/>
            <a:ext cx="910827" cy="9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7" name="Text Box 1">
            <a:extLst>
              <a:ext uri="{FF2B5EF4-FFF2-40B4-BE49-F238E27FC236}">
                <a16:creationId xmlns="" xmlns:a16="http://schemas.microsoft.com/office/drawing/2014/main" id="{25A2F66F-460E-3845-A736-6CFA40A9E01D}"/>
              </a:ext>
            </a:extLst>
          </p:cNvPr>
          <p:cNvSpPr txBox="1">
            <a:spLocks noChangeArrowheads="1"/>
          </p:cNvSpPr>
          <p:nvPr/>
        </p:nvSpPr>
        <p:spPr bwMode="auto">
          <a:xfrm>
            <a:off x="6656276" y="2576116"/>
            <a:ext cx="1257300" cy="25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a:r>
              <a:rPr lang="en-US" altLang="en-US" sz="900" dirty="0">
                <a:solidFill>
                  <a:srgbClr val="000000"/>
                </a:solidFill>
                <a:latin typeface="Times" pitchFamily="2" charset="0"/>
                <a:ea typeface="Arial Unicode MS" panose="020B0604020202020204" pitchFamily="34" charset="-128"/>
                <a:cs typeface="Arial Unicode MS" panose="020B0604020202020204" pitchFamily="34" charset="-128"/>
              </a:rPr>
              <a:t>Orchestrator</a:t>
            </a:r>
            <a:endParaRPr lang="en-US" altLang="en-US" sz="450" dirty="0"/>
          </a:p>
        </p:txBody>
      </p:sp>
      <p:sp>
        <p:nvSpPr>
          <p:cNvPr id="18" name="officeArt object">
            <a:extLst>
              <a:ext uri="{FF2B5EF4-FFF2-40B4-BE49-F238E27FC236}">
                <a16:creationId xmlns="" xmlns:a16="http://schemas.microsoft.com/office/drawing/2014/main" id="{56A1C9A3-3A15-9440-BD56-8C2C715EA848}"/>
              </a:ext>
            </a:extLst>
          </p:cNvPr>
          <p:cNvSpPr/>
          <p:nvPr/>
        </p:nvSpPr>
        <p:spPr>
          <a:xfrm>
            <a:off x="3792943" y="3898713"/>
            <a:ext cx="714375" cy="714375"/>
          </a:xfrm>
          <a:prstGeom prst="ellipse">
            <a:avLst/>
          </a:prstGeom>
          <a:solidFill>
            <a:srgbClr val="D6D5D5"/>
          </a:solidFill>
          <a:ln w="38100" cap="flat">
            <a:solidFill>
              <a:srgbClr val="000000"/>
            </a:solidFill>
            <a:prstDash val="solid"/>
            <a:miter lim="400000"/>
          </a:ln>
          <a:effectLst>
            <a:outerShdw blurRad="266700" rotWithShape="0">
              <a:srgbClr val="000000">
                <a:alpha val="75000"/>
              </a:srgbClr>
            </a:outerShdw>
          </a:effectLst>
        </p:spPr>
        <p:txBody>
          <a:bodyPr/>
          <a:lstStyle/>
          <a:p>
            <a:endParaRPr lang="en-US" sz="1350"/>
          </a:p>
        </p:txBody>
      </p:sp>
      <p:sp>
        <p:nvSpPr>
          <p:cNvPr id="19" name="officeArt object">
            <a:extLst>
              <a:ext uri="{FF2B5EF4-FFF2-40B4-BE49-F238E27FC236}">
                <a16:creationId xmlns="" xmlns:a16="http://schemas.microsoft.com/office/drawing/2014/main" id="{FB33BDFE-0908-C143-A2FE-2A055536CB40}"/>
              </a:ext>
            </a:extLst>
          </p:cNvPr>
          <p:cNvSpPr/>
          <p:nvPr/>
        </p:nvSpPr>
        <p:spPr>
          <a:xfrm>
            <a:off x="4429213" y="4162079"/>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sp>
        <p:nvSpPr>
          <p:cNvPr id="20" name="officeArt object">
            <a:extLst>
              <a:ext uri="{FF2B5EF4-FFF2-40B4-BE49-F238E27FC236}">
                <a16:creationId xmlns="" xmlns:a16="http://schemas.microsoft.com/office/drawing/2014/main" id="{C5D75A7F-057C-4B49-A374-B5F534D1CABC}"/>
              </a:ext>
            </a:extLst>
          </p:cNvPr>
          <p:cNvSpPr/>
          <p:nvPr/>
        </p:nvSpPr>
        <p:spPr>
          <a:xfrm>
            <a:off x="3668641" y="4147792"/>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cxnSp>
        <p:nvCxnSpPr>
          <p:cNvPr id="21" name="officeArt object">
            <a:extLst>
              <a:ext uri="{FF2B5EF4-FFF2-40B4-BE49-F238E27FC236}">
                <a16:creationId xmlns="" xmlns:a16="http://schemas.microsoft.com/office/drawing/2014/main" id="{5132ED23-3FEE-9B49-A6E3-60BA69908412}"/>
              </a:ext>
            </a:extLst>
          </p:cNvPr>
          <p:cNvCxnSpPr/>
          <p:nvPr/>
        </p:nvCxnSpPr>
        <p:spPr>
          <a:xfrm>
            <a:off x="4483505" y="4176367"/>
            <a:ext cx="112395" cy="0"/>
          </a:xfrm>
          <a:prstGeom prst="line">
            <a:avLst/>
          </a:prstGeom>
          <a:noFill/>
          <a:ln w="38100" cap="flat">
            <a:solidFill>
              <a:srgbClr val="000000"/>
            </a:solidFill>
            <a:prstDash val="solid"/>
            <a:miter lim="400000"/>
          </a:ln>
          <a:effectLst/>
        </p:spPr>
      </p:cxnSp>
      <p:cxnSp>
        <p:nvCxnSpPr>
          <p:cNvPr id="22" name="officeArt object">
            <a:extLst>
              <a:ext uri="{FF2B5EF4-FFF2-40B4-BE49-F238E27FC236}">
                <a16:creationId xmlns="" xmlns:a16="http://schemas.microsoft.com/office/drawing/2014/main" id="{19439614-1741-C444-B2AD-16257026D282}"/>
              </a:ext>
            </a:extLst>
          </p:cNvPr>
          <p:cNvCxnSpPr/>
          <p:nvPr/>
        </p:nvCxnSpPr>
        <p:spPr>
          <a:xfrm>
            <a:off x="4483505" y="4363533"/>
            <a:ext cx="112395" cy="0"/>
          </a:xfrm>
          <a:prstGeom prst="line">
            <a:avLst/>
          </a:prstGeom>
          <a:noFill/>
          <a:ln w="38100" cap="flat">
            <a:solidFill>
              <a:srgbClr val="000000"/>
            </a:solidFill>
            <a:prstDash val="solid"/>
            <a:miter lim="400000"/>
          </a:ln>
          <a:effectLst/>
        </p:spPr>
      </p:cxnSp>
      <p:cxnSp>
        <p:nvCxnSpPr>
          <p:cNvPr id="23" name="officeArt object">
            <a:extLst>
              <a:ext uri="{FF2B5EF4-FFF2-40B4-BE49-F238E27FC236}">
                <a16:creationId xmlns="" xmlns:a16="http://schemas.microsoft.com/office/drawing/2014/main" id="{2C598B60-2802-E046-BD73-FE0D246611D2}"/>
              </a:ext>
            </a:extLst>
          </p:cNvPr>
          <p:cNvCxnSpPr/>
          <p:nvPr/>
        </p:nvCxnSpPr>
        <p:spPr>
          <a:xfrm>
            <a:off x="3704360" y="4162079"/>
            <a:ext cx="112395" cy="0"/>
          </a:xfrm>
          <a:prstGeom prst="line">
            <a:avLst/>
          </a:prstGeom>
          <a:noFill/>
          <a:ln w="38100" cap="flat">
            <a:solidFill>
              <a:srgbClr val="000000"/>
            </a:solidFill>
            <a:prstDash val="solid"/>
            <a:miter lim="400000"/>
          </a:ln>
          <a:effectLst/>
        </p:spPr>
      </p:cxnSp>
      <p:cxnSp>
        <p:nvCxnSpPr>
          <p:cNvPr id="24" name="officeArt object">
            <a:extLst>
              <a:ext uri="{FF2B5EF4-FFF2-40B4-BE49-F238E27FC236}">
                <a16:creationId xmlns="" xmlns:a16="http://schemas.microsoft.com/office/drawing/2014/main" id="{2C248CBC-33A2-0049-9676-9234172E72B1}"/>
              </a:ext>
            </a:extLst>
          </p:cNvPr>
          <p:cNvCxnSpPr/>
          <p:nvPr/>
        </p:nvCxnSpPr>
        <p:spPr>
          <a:xfrm>
            <a:off x="3714362" y="4363533"/>
            <a:ext cx="112395" cy="0"/>
          </a:xfrm>
          <a:prstGeom prst="line">
            <a:avLst/>
          </a:prstGeom>
          <a:noFill/>
          <a:ln w="38100" cap="flat">
            <a:solidFill>
              <a:srgbClr val="000000"/>
            </a:solidFill>
            <a:prstDash val="solid"/>
            <a:miter lim="400000"/>
          </a:ln>
          <a:effectLst/>
        </p:spPr>
      </p:cxnSp>
      <p:sp>
        <p:nvSpPr>
          <p:cNvPr id="25" name="Text Box 16">
            <a:extLst>
              <a:ext uri="{FF2B5EF4-FFF2-40B4-BE49-F238E27FC236}">
                <a16:creationId xmlns="" xmlns:a16="http://schemas.microsoft.com/office/drawing/2014/main" id="{9C96DF1A-E36E-2340-9C0D-4FC08231AA75}"/>
              </a:ext>
            </a:extLst>
          </p:cNvPr>
          <p:cNvSpPr txBox="1">
            <a:spLocks noChangeArrowheads="1"/>
          </p:cNvSpPr>
          <p:nvPr/>
        </p:nvSpPr>
        <p:spPr bwMode="auto">
          <a:xfrm>
            <a:off x="3384559" y="4607693"/>
            <a:ext cx="1531144" cy="39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a:r>
              <a:rPr lang="en-US" altLang="en-US" sz="900" dirty="0">
                <a:solidFill>
                  <a:srgbClr val="000000"/>
                </a:solidFill>
                <a:latin typeface="Times" pitchFamily="2" charset="0"/>
                <a:ea typeface="Arial Unicode MS" panose="020B0604020202020204" pitchFamily="34" charset="-128"/>
                <a:cs typeface="Arial Unicode MS" panose="020B0604020202020204" pitchFamily="34" charset="-128"/>
              </a:rPr>
              <a:t>Data Processing Station</a:t>
            </a:r>
            <a:endParaRPr lang="en-US" altLang="en-US" sz="450" dirty="0"/>
          </a:p>
        </p:txBody>
      </p:sp>
      <p:sp>
        <p:nvSpPr>
          <p:cNvPr id="26" name="officeArt object">
            <a:extLst>
              <a:ext uri="{FF2B5EF4-FFF2-40B4-BE49-F238E27FC236}">
                <a16:creationId xmlns="" xmlns:a16="http://schemas.microsoft.com/office/drawing/2014/main" id="{903AAFEA-D403-4242-A725-1873E65C3739}"/>
              </a:ext>
            </a:extLst>
          </p:cNvPr>
          <p:cNvSpPr/>
          <p:nvPr/>
        </p:nvSpPr>
        <p:spPr>
          <a:xfrm>
            <a:off x="2127008" y="4064705"/>
            <a:ext cx="384810" cy="3848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833"/>
                  <a:pt x="0" y="10800"/>
                </a:cubicBezTo>
                <a:cubicBezTo>
                  <a:pt x="0" y="16767"/>
                  <a:pt x="4833" y="21600"/>
                  <a:pt x="10800" y="21600"/>
                </a:cubicBezTo>
                <a:cubicBezTo>
                  <a:pt x="16767" y="21600"/>
                  <a:pt x="21600" y="16767"/>
                  <a:pt x="21600" y="10800"/>
                </a:cubicBezTo>
                <a:cubicBezTo>
                  <a:pt x="21600" y="4833"/>
                  <a:pt x="16767" y="0"/>
                  <a:pt x="10800" y="0"/>
                </a:cubicBezTo>
                <a:close/>
                <a:moveTo>
                  <a:pt x="8974" y="1912"/>
                </a:moveTo>
                <a:lnTo>
                  <a:pt x="12626" y="5363"/>
                </a:lnTo>
                <a:lnTo>
                  <a:pt x="8974" y="8812"/>
                </a:lnTo>
                <a:lnTo>
                  <a:pt x="8974" y="6625"/>
                </a:lnTo>
                <a:cubicBezTo>
                  <a:pt x="7284" y="7338"/>
                  <a:pt x="6092" y="9018"/>
                  <a:pt x="6092" y="10967"/>
                </a:cubicBezTo>
                <a:cubicBezTo>
                  <a:pt x="6092" y="13564"/>
                  <a:pt x="8203" y="15677"/>
                  <a:pt x="10800" y="15677"/>
                </a:cubicBezTo>
                <a:cubicBezTo>
                  <a:pt x="13397" y="15677"/>
                  <a:pt x="15508" y="13564"/>
                  <a:pt x="15508" y="10967"/>
                </a:cubicBezTo>
                <a:cubicBezTo>
                  <a:pt x="15508" y="9509"/>
                  <a:pt x="14849" y="8154"/>
                  <a:pt x="13699" y="7258"/>
                </a:cubicBezTo>
                <a:lnTo>
                  <a:pt x="15130" y="5427"/>
                </a:lnTo>
                <a:cubicBezTo>
                  <a:pt x="16847" y="6772"/>
                  <a:pt x="17837" y="8791"/>
                  <a:pt x="17837" y="10967"/>
                </a:cubicBezTo>
                <a:cubicBezTo>
                  <a:pt x="17837" y="14844"/>
                  <a:pt x="14682" y="17999"/>
                  <a:pt x="10805" y="17999"/>
                </a:cubicBezTo>
                <a:cubicBezTo>
                  <a:pt x="6928" y="17999"/>
                  <a:pt x="3770" y="14845"/>
                  <a:pt x="3770" y="10962"/>
                </a:cubicBezTo>
                <a:cubicBezTo>
                  <a:pt x="3770" y="7717"/>
                  <a:pt x="5983" y="4973"/>
                  <a:pt x="8974" y="4168"/>
                </a:cubicBezTo>
                <a:lnTo>
                  <a:pt x="8974" y="1912"/>
                </a:lnTo>
                <a:close/>
              </a:path>
            </a:pathLst>
          </a:custGeom>
          <a:solidFill>
            <a:schemeClr val="accent1"/>
          </a:solidFill>
          <a:ln w="12700" cap="flat">
            <a:noFill/>
            <a:miter lim="400000"/>
          </a:ln>
          <a:effectLst/>
        </p:spPr>
        <p:txBody>
          <a:bodyPr/>
          <a:lstStyle/>
          <a:p>
            <a:endParaRPr lang="en-US" sz="1350"/>
          </a:p>
        </p:txBody>
      </p:sp>
      <p:cxnSp>
        <p:nvCxnSpPr>
          <p:cNvPr id="27" name="officeArt object">
            <a:extLst>
              <a:ext uri="{FF2B5EF4-FFF2-40B4-BE49-F238E27FC236}">
                <a16:creationId xmlns="" xmlns:a16="http://schemas.microsoft.com/office/drawing/2014/main" id="{71D2ED74-EABC-1546-91D8-B8648C73FA47}"/>
              </a:ext>
            </a:extLst>
          </p:cNvPr>
          <p:cNvCxnSpPr/>
          <p:nvPr/>
        </p:nvCxnSpPr>
        <p:spPr>
          <a:xfrm>
            <a:off x="2511818" y="4257110"/>
            <a:ext cx="183833" cy="0"/>
          </a:xfrm>
          <a:prstGeom prst="line">
            <a:avLst/>
          </a:prstGeom>
          <a:noFill/>
          <a:ln w="12700" cap="flat">
            <a:solidFill>
              <a:srgbClr val="3A45FB"/>
            </a:solidFill>
            <a:prstDash val="solid"/>
            <a:miter lim="400000"/>
            <a:tailEnd type="triangle" w="med" len="med"/>
          </a:ln>
          <a:effectLst/>
        </p:spPr>
      </p:cxnSp>
      <p:cxnSp>
        <p:nvCxnSpPr>
          <p:cNvPr id="28" name="officeArt object">
            <a:extLst>
              <a:ext uri="{FF2B5EF4-FFF2-40B4-BE49-F238E27FC236}">
                <a16:creationId xmlns="" xmlns:a16="http://schemas.microsoft.com/office/drawing/2014/main" id="{F0AFB9F1-671E-B444-821C-E088FA3E4B85}"/>
              </a:ext>
            </a:extLst>
          </p:cNvPr>
          <p:cNvCxnSpPr/>
          <p:nvPr/>
        </p:nvCxnSpPr>
        <p:spPr>
          <a:xfrm>
            <a:off x="1943176" y="4245819"/>
            <a:ext cx="183833" cy="0"/>
          </a:xfrm>
          <a:prstGeom prst="line">
            <a:avLst/>
          </a:prstGeom>
          <a:noFill/>
          <a:ln w="12700" cap="flat">
            <a:solidFill>
              <a:srgbClr val="3A45FB"/>
            </a:solidFill>
            <a:prstDash val="solid"/>
            <a:miter lim="400000"/>
            <a:tailEnd type="triangle" w="med" len="med"/>
          </a:ln>
          <a:effectLst/>
        </p:spPr>
      </p:cxnSp>
      <p:sp>
        <p:nvSpPr>
          <p:cNvPr id="29" name="Text Box 16">
            <a:extLst>
              <a:ext uri="{FF2B5EF4-FFF2-40B4-BE49-F238E27FC236}">
                <a16:creationId xmlns="" xmlns:a16="http://schemas.microsoft.com/office/drawing/2014/main" id="{3D69D865-01DA-A444-BA48-859B8DDCFA3D}"/>
              </a:ext>
            </a:extLst>
          </p:cNvPr>
          <p:cNvSpPr txBox="1">
            <a:spLocks noChangeArrowheads="1"/>
          </p:cNvSpPr>
          <p:nvPr/>
        </p:nvSpPr>
        <p:spPr bwMode="auto">
          <a:xfrm>
            <a:off x="1588783" y="4607693"/>
            <a:ext cx="1625579" cy="39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a:r>
              <a:rPr lang="en-US" altLang="en-US" sz="900" dirty="0">
                <a:solidFill>
                  <a:srgbClr val="000000"/>
                </a:solidFill>
                <a:latin typeface="Times" pitchFamily="2" charset="0"/>
                <a:ea typeface="Arial Unicode MS" panose="020B0604020202020204" pitchFamily="34" charset="-128"/>
                <a:cs typeface="Arial Unicode MS" panose="020B0604020202020204" pitchFamily="34" charset="-128"/>
              </a:rPr>
              <a:t>JANA processing Engine</a:t>
            </a:r>
            <a:endParaRPr lang="en-US" altLang="en-US" sz="450" dirty="0"/>
          </a:p>
        </p:txBody>
      </p:sp>
      <p:sp>
        <p:nvSpPr>
          <p:cNvPr id="31" name="Curved Down Arrow 30">
            <a:extLst>
              <a:ext uri="{FF2B5EF4-FFF2-40B4-BE49-F238E27FC236}">
                <a16:creationId xmlns="" xmlns:a16="http://schemas.microsoft.com/office/drawing/2014/main" id="{4864DE66-BBB3-1D44-8489-EAA36C25511F}"/>
              </a:ext>
            </a:extLst>
          </p:cNvPr>
          <p:cNvSpPr/>
          <p:nvPr/>
        </p:nvSpPr>
        <p:spPr>
          <a:xfrm>
            <a:off x="2127008" y="3112807"/>
            <a:ext cx="2174708" cy="724775"/>
          </a:xfrm>
          <a:prstGeom prst="curvedDownArrow">
            <a:avLst>
              <a:gd name="adj1" fmla="val 50000"/>
              <a:gd name="adj2" fmla="val 50000"/>
              <a:gd name="adj3" fmla="val 32857"/>
            </a:avLst>
          </a:prstGeom>
          <a:solidFill>
            <a:schemeClr val="tx1">
              <a:lumMod val="65000"/>
              <a:lumOff val="3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2" name="Striped Right Arrow 31">
            <a:extLst>
              <a:ext uri="{FF2B5EF4-FFF2-40B4-BE49-F238E27FC236}">
                <a16:creationId xmlns="" xmlns:a16="http://schemas.microsoft.com/office/drawing/2014/main" id="{18D158F9-0119-8B49-AD96-BCEFA0B49188}"/>
              </a:ext>
            </a:extLst>
          </p:cNvPr>
          <p:cNvSpPr/>
          <p:nvPr/>
        </p:nvSpPr>
        <p:spPr>
          <a:xfrm>
            <a:off x="5107881" y="4094039"/>
            <a:ext cx="622523" cy="322772"/>
          </a:xfrm>
          <a:prstGeom prst="stripedRightArrow">
            <a:avLst/>
          </a:prstGeom>
          <a:solidFill>
            <a:schemeClr val="tx1">
              <a:lumMod val="65000"/>
              <a:lumOff val="3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fficeArt object">
            <a:extLst>
              <a:ext uri="{FF2B5EF4-FFF2-40B4-BE49-F238E27FC236}">
                <a16:creationId xmlns="" xmlns:a16="http://schemas.microsoft.com/office/drawing/2014/main" id="{54CE3B68-2E12-AE4A-B92B-86F04A89CC6F}"/>
              </a:ext>
            </a:extLst>
          </p:cNvPr>
          <p:cNvSpPr/>
          <p:nvPr/>
        </p:nvSpPr>
        <p:spPr>
          <a:xfrm>
            <a:off x="6269616" y="3888632"/>
            <a:ext cx="714375" cy="714375"/>
          </a:xfrm>
          <a:prstGeom prst="ellipse">
            <a:avLst/>
          </a:prstGeom>
          <a:solidFill>
            <a:srgbClr val="D6D5D5"/>
          </a:solidFill>
          <a:ln w="38100" cap="flat">
            <a:solidFill>
              <a:srgbClr val="000000"/>
            </a:solidFill>
            <a:prstDash val="solid"/>
            <a:miter lim="400000"/>
          </a:ln>
          <a:effectLst>
            <a:outerShdw blurRad="266700" rotWithShape="0">
              <a:srgbClr val="000000">
                <a:alpha val="75000"/>
              </a:srgbClr>
            </a:outerShdw>
          </a:effectLst>
        </p:spPr>
        <p:txBody>
          <a:bodyPr/>
          <a:lstStyle/>
          <a:p>
            <a:endParaRPr lang="en-US" sz="1350"/>
          </a:p>
        </p:txBody>
      </p:sp>
      <p:sp>
        <p:nvSpPr>
          <p:cNvPr id="36" name="officeArt object">
            <a:extLst>
              <a:ext uri="{FF2B5EF4-FFF2-40B4-BE49-F238E27FC236}">
                <a16:creationId xmlns="" xmlns:a16="http://schemas.microsoft.com/office/drawing/2014/main" id="{A3A66466-0760-6B4E-A106-842C2CE826A2}"/>
              </a:ext>
            </a:extLst>
          </p:cNvPr>
          <p:cNvSpPr/>
          <p:nvPr/>
        </p:nvSpPr>
        <p:spPr>
          <a:xfrm>
            <a:off x="6905886" y="4151998"/>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sp>
        <p:nvSpPr>
          <p:cNvPr id="48" name="officeArt object">
            <a:extLst>
              <a:ext uri="{FF2B5EF4-FFF2-40B4-BE49-F238E27FC236}">
                <a16:creationId xmlns="" xmlns:a16="http://schemas.microsoft.com/office/drawing/2014/main" id="{CDCB4B52-862E-2045-B4D9-DF8720FE18F5}"/>
              </a:ext>
            </a:extLst>
          </p:cNvPr>
          <p:cNvSpPr/>
          <p:nvPr/>
        </p:nvSpPr>
        <p:spPr>
          <a:xfrm>
            <a:off x="6145315" y="4137710"/>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cxnSp>
        <p:nvCxnSpPr>
          <p:cNvPr id="49" name="officeArt object">
            <a:extLst>
              <a:ext uri="{FF2B5EF4-FFF2-40B4-BE49-F238E27FC236}">
                <a16:creationId xmlns="" xmlns:a16="http://schemas.microsoft.com/office/drawing/2014/main" id="{CA354CA6-F023-F24F-BFA1-3BACCECED5E2}"/>
              </a:ext>
            </a:extLst>
          </p:cNvPr>
          <p:cNvCxnSpPr/>
          <p:nvPr/>
        </p:nvCxnSpPr>
        <p:spPr>
          <a:xfrm>
            <a:off x="6960179" y="4166285"/>
            <a:ext cx="112395" cy="0"/>
          </a:xfrm>
          <a:prstGeom prst="line">
            <a:avLst/>
          </a:prstGeom>
          <a:noFill/>
          <a:ln w="38100" cap="flat">
            <a:solidFill>
              <a:srgbClr val="000000"/>
            </a:solidFill>
            <a:prstDash val="solid"/>
            <a:miter lim="400000"/>
          </a:ln>
          <a:effectLst/>
        </p:spPr>
      </p:cxnSp>
      <p:cxnSp>
        <p:nvCxnSpPr>
          <p:cNvPr id="50" name="officeArt object">
            <a:extLst>
              <a:ext uri="{FF2B5EF4-FFF2-40B4-BE49-F238E27FC236}">
                <a16:creationId xmlns="" xmlns:a16="http://schemas.microsoft.com/office/drawing/2014/main" id="{05B04CD2-CEB5-1F40-AC59-4DAC177FE281}"/>
              </a:ext>
            </a:extLst>
          </p:cNvPr>
          <p:cNvCxnSpPr/>
          <p:nvPr/>
        </p:nvCxnSpPr>
        <p:spPr>
          <a:xfrm>
            <a:off x="6960179" y="4353452"/>
            <a:ext cx="112395" cy="0"/>
          </a:xfrm>
          <a:prstGeom prst="line">
            <a:avLst/>
          </a:prstGeom>
          <a:noFill/>
          <a:ln w="38100" cap="flat">
            <a:solidFill>
              <a:srgbClr val="000000"/>
            </a:solidFill>
            <a:prstDash val="solid"/>
            <a:miter lim="400000"/>
          </a:ln>
          <a:effectLst/>
        </p:spPr>
      </p:cxnSp>
      <p:cxnSp>
        <p:nvCxnSpPr>
          <p:cNvPr id="51" name="officeArt object">
            <a:extLst>
              <a:ext uri="{FF2B5EF4-FFF2-40B4-BE49-F238E27FC236}">
                <a16:creationId xmlns="" xmlns:a16="http://schemas.microsoft.com/office/drawing/2014/main" id="{FC6370EB-AA40-6F45-92F5-8FF9D051F46E}"/>
              </a:ext>
            </a:extLst>
          </p:cNvPr>
          <p:cNvCxnSpPr/>
          <p:nvPr/>
        </p:nvCxnSpPr>
        <p:spPr>
          <a:xfrm>
            <a:off x="6181034" y="4151998"/>
            <a:ext cx="112395" cy="0"/>
          </a:xfrm>
          <a:prstGeom prst="line">
            <a:avLst/>
          </a:prstGeom>
          <a:noFill/>
          <a:ln w="38100" cap="flat">
            <a:solidFill>
              <a:srgbClr val="000000"/>
            </a:solidFill>
            <a:prstDash val="solid"/>
            <a:miter lim="400000"/>
          </a:ln>
          <a:effectLst/>
        </p:spPr>
      </p:cxnSp>
      <p:cxnSp>
        <p:nvCxnSpPr>
          <p:cNvPr id="52" name="officeArt object">
            <a:extLst>
              <a:ext uri="{FF2B5EF4-FFF2-40B4-BE49-F238E27FC236}">
                <a16:creationId xmlns="" xmlns:a16="http://schemas.microsoft.com/office/drawing/2014/main" id="{9ABC027E-8F83-1049-A6B0-FBB42037D279}"/>
              </a:ext>
            </a:extLst>
          </p:cNvPr>
          <p:cNvCxnSpPr/>
          <p:nvPr/>
        </p:nvCxnSpPr>
        <p:spPr>
          <a:xfrm>
            <a:off x="6191035" y="4353452"/>
            <a:ext cx="112395" cy="0"/>
          </a:xfrm>
          <a:prstGeom prst="line">
            <a:avLst/>
          </a:prstGeom>
          <a:noFill/>
          <a:ln w="38100" cap="flat">
            <a:solidFill>
              <a:srgbClr val="000000"/>
            </a:solidFill>
            <a:prstDash val="solid"/>
            <a:miter lim="400000"/>
          </a:ln>
          <a:effectLst/>
        </p:spPr>
      </p:cxnSp>
      <p:sp>
        <p:nvSpPr>
          <p:cNvPr id="53" name="officeArt object">
            <a:extLst>
              <a:ext uri="{FF2B5EF4-FFF2-40B4-BE49-F238E27FC236}">
                <a16:creationId xmlns="" xmlns:a16="http://schemas.microsoft.com/office/drawing/2014/main" id="{CC7BE235-3CE8-C04F-BCBD-0F095E10DA0E}"/>
              </a:ext>
            </a:extLst>
          </p:cNvPr>
          <p:cNvSpPr/>
          <p:nvPr/>
        </p:nvSpPr>
        <p:spPr>
          <a:xfrm>
            <a:off x="6439859" y="4049267"/>
            <a:ext cx="384810" cy="3848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833"/>
                  <a:pt x="0" y="10800"/>
                </a:cubicBezTo>
                <a:cubicBezTo>
                  <a:pt x="0" y="16767"/>
                  <a:pt x="4833" y="21600"/>
                  <a:pt x="10800" y="21600"/>
                </a:cubicBezTo>
                <a:cubicBezTo>
                  <a:pt x="16767" y="21600"/>
                  <a:pt x="21600" y="16767"/>
                  <a:pt x="21600" y="10800"/>
                </a:cubicBezTo>
                <a:cubicBezTo>
                  <a:pt x="21600" y="4833"/>
                  <a:pt x="16767" y="0"/>
                  <a:pt x="10800" y="0"/>
                </a:cubicBezTo>
                <a:close/>
                <a:moveTo>
                  <a:pt x="8974" y="1912"/>
                </a:moveTo>
                <a:lnTo>
                  <a:pt x="12626" y="5363"/>
                </a:lnTo>
                <a:lnTo>
                  <a:pt x="8974" y="8812"/>
                </a:lnTo>
                <a:lnTo>
                  <a:pt x="8974" y="6625"/>
                </a:lnTo>
                <a:cubicBezTo>
                  <a:pt x="7284" y="7338"/>
                  <a:pt x="6092" y="9018"/>
                  <a:pt x="6092" y="10967"/>
                </a:cubicBezTo>
                <a:cubicBezTo>
                  <a:pt x="6092" y="13564"/>
                  <a:pt x="8203" y="15677"/>
                  <a:pt x="10800" y="15677"/>
                </a:cubicBezTo>
                <a:cubicBezTo>
                  <a:pt x="13397" y="15677"/>
                  <a:pt x="15508" y="13564"/>
                  <a:pt x="15508" y="10967"/>
                </a:cubicBezTo>
                <a:cubicBezTo>
                  <a:pt x="15508" y="9509"/>
                  <a:pt x="14849" y="8154"/>
                  <a:pt x="13699" y="7258"/>
                </a:cubicBezTo>
                <a:lnTo>
                  <a:pt x="15130" y="5427"/>
                </a:lnTo>
                <a:cubicBezTo>
                  <a:pt x="16847" y="6772"/>
                  <a:pt x="17837" y="8791"/>
                  <a:pt x="17837" y="10967"/>
                </a:cubicBezTo>
                <a:cubicBezTo>
                  <a:pt x="17837" y="14844"/>
                  <a:pt x="14682" y="17999"/>
                  <a:pt x="10805" y="17999"/>
                </a:cubicBezTo>
                <a:cubicBezTo>
                  <a:pt x="6928" y="17999"/>
                  <a:pt x="3770" y="14845"/>
                  <a:pt x="3770" y="10962"/>
                </a:cubicBezTo>
                <a:cubicBezTo>
                  <a:pt x="3770" y="7717"/>
                  <a:pt x="5983" y="4973"/>
                  <a:pt x="8974" y="4168"/>
                </a:cubicBezTo>
                <a:lnTo>
                  <a:pt x="8974" y="1912"/>
                </a:lnTo>
                <a:close/>
              </a:path>
            </a:pathLst>
          </a:custGeom>
          <a:solidFill>
            <a:schemeClr val="accent1"/>
          </a:solidFill>
          <a:ln w="12700" cap="flat">
            <a:noFill/>
            <a:miter lim="400000"/>
          </a:ln>
          <a:effectLst/>
        </p:spPr>
        <p:txBody>
          <a:bodyPr/>
          <a:lstStyle/>
          <a:p>
            <a:endParaRPr lang="en-US" sz="1350"/>
          </a:p>
        </p:txBody>
      </p:sp>
      <p:cxnSp>
        <p:nvCxnSpPr>
          <p:cNvPr id="54" name="officeArt object">
            <a:extLst>
              <a:ext uri="{FF2B5EF4-FFF2-40B4-BE49-F238E27FC236}">
                <a16:creationId xmlns="" xmlns:a16="http://schemas.microsoft.com/office/drawing/2014/main" id="{98539C54-7449-2248-8416-0D7B966C52D6}"/>
              </a:ext>
            </a:extLst>
          </p:cNvPr>
          <p:cNvCxnSpPr/>
          <p:nvPr/>
        </p:nvCxnSpPr>
        <p:spPr>
          <a:xfrm>
            <a:off x="6815974" y="4252963"/>
            <a:ext cx="183833" cy="0"/>
          </a:xfrm>
          <a:prstGeom prst="line">
            <a:avLst/>
          </a:prstGeom>
          <a:noFill/>
          <a:ln w="12700" cap="flat">
            <a:solidFill>
              <a:srgbClr val="3A45FB"/>
            </a:solidFill>
            <a:prstDash val="solid"/>
            <a:miter lim="400000"/>
            <a:tailEnd type="triangle" w="med" len="med"/>
          </a:ln>
          <a:effectLst/>
        </p:spPr>
      </p:cxnSp>
      <p:cxnSp>
        <p:nvCxnSpPr>
          <p:cNvPr id="55" name="officeArt object">
            <a:extLst>
              <a:ext uri="{FF2B5EF4-FFF2-40B4-BE49-F238E27FC236}">
                <a16:creationId xmlns="" xmlns:a16="http://schemas.microsoft.com/office/drawing/2014/main" id="{798CCA7B-E38F-EA4B-A214-86739C51E993}"/>
              </a:ext>
            </a:extLst>
          </p:cNvPr>
          <p:cNvCxnSpPr/>
          <p:nvPr/>
        </p:nvCxnSpPr>
        <p:spPr>
          <a:xfrm>
            <a:off x="6256356" y="4241672"/>
            <a:ext cx="183833" cy="0"/>
          </a:xfrm>
          <a:prstGeom prst="line">
            <a:avLst/>
          </a:prstGeom>
          <a:noFill/>
          <a:ln w="12700" cap="flat">
            <a:solidFill>
              <a:srgbClr val="3A45FB"/>
            </a:solidFill>
            <a:prstDash val="solid"/>
            <a:miter lim="400000"/>
            <a:tailEnd type="triangle" w="med" len="med"/>
          </a:ln>
          <a:effectLst/>
        </p:spPr>
      </p:cxnSp>
      <p:sp>
        <p:nvSpPr>
          <p:cNvPr id="56" name="Text Box 16">
            <a:extLst>
              <a:ext uri="{FF2B5EF4-FFF2-40B4-BE49-F238E27FC236}">
                <a16:creationId xmlns="" xmlns:a16="http://schemas.microsoft.com/office/drawing/2014/main" id="{DF9A7842-A2CA-0D44-BF0E-DC866C64A6AB}"/>
              </a:ext>
            </a:extLst>
          </p:cNvPr>
          <p:cNvSpPr txBox="1">
            <a:spLocks noChangeArrowheads="1"/>
          </p:cNvSpPr>
          <p:nvPr/>
        </p:nvSpPr>
        <p:spPr bwMode="auto">
          <a:xfrm>
            <a:off x="5876046" y="4604614"/>
            <a:ext cx="1531144" cy="39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a:r>
              <a:rPr lang="en-US" altLang="en-US" sz="900" dirty="0">
                <a:solidFill>
                  <a:srgbClr val="000000"/>
                </a:solidFill>
                <a:latin typeface="Times" pitchFamily="2" charset="0"/>
                <a:ea typeface="Arial Unicode MS" panose="020B0604020202020204" pitchFamily="34" charset="-128"/>
                <a:cs typeface="Arial Unicode MS" panose="020B0604020202020204" pitchFamily="34" charset="-128"/>
              </a:rPr>
              <a:t>Data Processing Micro-Service</a:t>
            </a:r>
            <a:endParaRPr lang="en-US" altLang="en-US" sz="450" dirty="0"/>
          </a:p>
        </p:txBody>
      </p:sp>
      <p:graphicFrame>
        <p:nvGraphicFramePr>
          <p:cNvPr id="57" name="Diagram 56">
            <a:extLst>
              <a:ext uri="{FF2B5EF4-FFF2-40B4-BE49-F238E27FC236}">
                <a16:creationId xmlns="" xmlns:a16="http://schemas.microsoft.com/office/drawing/2014/main" id="{31EAA36B-47C8-F048-AE7E-8C930A869CDF}"/>
              </a:ext>
            </a:extLst>
          </p:cNvPr>
          <p:cNvGraphicFramePr/>
          <p:nvPr>
            <p:extLst>
              <p:ext uri="{D42A27DB-BD31-4B8C-83A1-F6EECF244321}">
                <p14:modId xmlns:p14="http://schemas.microsoft.com/office/powerpoint/2010/main" val="1589276184"/>
              </p:ext>
            </p:extLst>
          </p:nvPr>
        </p:nvGraphicFramePr>
        <p:xfrm>
          <a:off x="1553487" y="5436502"/>
          <a:ext cx="2525120" cy="207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2" name="Diagram 61">
            <a:extLst>
              <a:ext uri="{FF2B5EF4-FFF2-40B4-BE49-F238E27FC236}">
                <a16:creationId xmlns="" xmlns:a16="http://schemas.microsoft.com/office/drawing/2014/main" id="{31EAA36B-47C8-F048-AE7E-8C930A869CDF}"/>
              </a:ext>
            </a:extLst>
          </p:cNvPr>
          <p:cNvGraphicFramePr/>
          <p:nvPr>
            <p:extLst>
              <p:ext uri="{D42A27DB-BD31-4B8C-83A1-F6EECF244321}">
                <p14:modId xmlns:p14="http://schemas.microsoft.com/office/powerpoint/2010/main" val="563223102"/>
              </p:ext>
            </p:extLst>
          </p:nvPr>
        </p:nvGraphicFramePr>
        <p:xfrm>
          <a:off x="399187" y="5453041"/>
          <a:ext cx="2423516" cy="20774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3" name="TextBox 62"/>
          <p:cNvSpPr txBox="1"/>
          <p:nvPr/>
        </p:nvSpPr>
        <p:spPr>
          <a:xfrm>
            <a:off x="3182951" y="5482797"/>
            <a:ext cx="2403222" cy="323165"/>
          </a:xfrm>
          <a:prstGeom prst="rect">
            <a:avLst/>
          </a:prstGeom>
          <a:noFill/>
        </p:spPr>
        <p:txBody>
          <a:bodyPr wrap="none" rtlCol="0">
            <a:spAutoFit/>
          </a:bodyPr>
          <a:lstStyle/>
          <a:p>
            <a:r>
              <a:rPr lang="en-US" sz="750" dirty="0">
                <a:solidFill>
                  <a:schemeClr val="bg2">
                    <a:lumMod val="50000"/>
                  </a:schemeClr>
                </a:solidFill>
                <a:hlinkClick r:id="rId14"/>
              </a:rPr>
              <a:t>http://claraweb.jlab.org</a:t>
            </a:r>
            <a:endParaRPr lang="en-US" sz="750" dirty="0">
              <a:solidFill>
                <a:schemeClr val="bg2">
                  <a:lumMod val="50000"/>
                </a:schemeClr>
              </a:solidFill>
            </a:endParaRPr>
          </a:p>
          <a:p>
            <a:r>
              <a:rPr lang="en-US" sz="750" dirty="0">
                <a:solidFill>
                  <a:schemeClr val="bg2">
                    <a:lumMod val="50000"/>
                  </a:schemeClr>
                </a:solidFill>
                <a:hlinkClick r:id="rId15"/>
              </a:rPr>
              <a:t>https://claraweb.jlab.org/clara/docs/clas/hands-on.html</a:t>
            </a:r>
            <a:endParaRPr lang="en-US" sz="750" dirty="0">
              <a:solidFill>
                <a:schemeClr val="bg2">
                  <a:lumMod val="50000"/>
                </a:schemeClr>
              </a:solidFill>
            </a:endParaRPr>
          </a:p>
        </p:txBody>
      </p:sp>
      <p:graphicFrame>
        <p:nvGraphicFramePr>
          <p:cNvPr id="65" name="Diagram 64">
            <a:extLst>
              <a:ext uri="{FF2B5EF4-FFF2-40B4-BE49-F238E27FC236}">
                <a16:creationId xmlns="" xmlns:a16="http://schemas.microsoft.com/office/drawing/2014/main" id="{31EAA36B-47C8-F048-AE7E-8C930A869CDF}"/>
              </a:ext>
            </a:extLst>
          </p:cNvPr>
          <p:cNvGraphicFramePr/>
          <p:nvPr>
            <p:extLst>
              <p:ext uri="{D42A27DB-BD31-4B8C-83A1-F6EECF244321}">
                <p14:modId xmlns:p14="http://schemas.microsoft.com/office/powerpoint/2010/main" val="741505500"/>
              </p:ext>
            </p:extLst>
          </p:nvPr>
        </p:nvGraphicFramePr>
        <p:xfrm>
          <a:off x="7086800" y="5425090"/>
          <a:ext cx="2525120" cy="20774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66" name="Diagram 65">
            <a:extLst>
              <a:ext uri="{FF2B5EF4-FFF2-40B4-BE49-F238E27FC236}">
                <a16:creationId xmlns="" xmlns:a16="http://schemas.microsoft.com/office/drawing/2014/main" id="{31EAA36B-47C8-F048-AE7E-8C930A869CDF}"/>
              </a:ext>
            </a:extLst>
          </p:cNvPr>
          <p:cNvGraphicFramePr/>
          <p:nvPr>
            <p:extLst>
              <p:ext uri="{D42A27DB-BD31-4B8C-83A1-F6EECF244321}">
                <p14:modId xmlns:p14="http://schemas.microsoft.com/office/powerpoint/2010/main" val="635334959"/>
              </p:ext>
            </p:extLst>
          </p:nvPr>
        </p:nvGraphicFramePr>
        <p:xfrm>
          <a:off x="5932500" y="5441628"/>
          <a:ext cx="2661866" cy="207749"/>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59" name="Google Shape;342;p22"/>
          <p:cNvPicPr preferRelativeResize="0"/>
          <p:nvPr/>
        </p:nvPicPr>
        <p:blipFill>
          <a:blip r:embed="rId26">
            <a:alphaModFix/>
          </a:blip>
          <a:stretch>
            <a:fillRect/>
          </a:stretch>
        </p:blipFill>
        <p:spPr>
          <a:xfrm>
            <a:off x="29009" y="6338966"/>
            <a:ext cx="964406" cy="428625"/>
          </a:xfrm>
          <a:prstGeom prst="rect">
            <a:avLst/>
          </a:prstGeom>
          <a:noFill/>
          <a:ln>
            <a:noFill/>
          </a:ln>
        </p:spPr>
      </p:pic>
      <p:sp>
        <p:nvSpPr>
          <p:cNvPr id="3" name="Slide Number Placeholder 2"/>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1974723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b="0" dirty="0"/>
              <a:t>ERSAP application composition</a:t>
            </a:r>
          </a:p>
        </p:txBody>
      </p:sp>
      <p:sp>
        <p:nvSpPr>
          <p:cNvPr id="35" name="officeArt object">
            <a:extLst>
              <a:ext uri="{FF2B5EF4-FFF2-40B4-BE49-F238E27FC236}">
                <a16:creationId xmlns:a16="http://schemas.microsoft.com/office/drawing/2014/main" xmlns="" id="{54CE3B68-2E12-AE4A-B92B-86F04A89CC6F}"/>
              </a:ext>
            </a:extLst>
          </p:cNvPr>
          <p:cNvSpPr/>
          <p:nvPr/>
        </p:nvSpPr>
        <p:spPr>
          <a:xfrm>
            <a:off x="1209367" y="2045541"/>
            <a:ext cx="714375" cy="714375"/>
          </a:xfrm>
          <a:prstGeom prst="ellipse">
            <a:avLst/>
          </a:prstGeom>
          <a:solidFill>
            <a:srgbClr val="D6D5D5"/>
          </a:solidFill>
          <a:ln w="38100" cap="flat">
            <a:solidFill>
              <a:srgbClr val="000000"/>
            </a:solidFill>
            <a:prstDash val="solid"/>
            <a:miter lim="400000"/>
          </a:ln>
          <a:effectLst>
            <a:outerShdw blurRad="266700" rotWithShape="0">
              <a:srgbClr val="000000">
                <a:alpha val="75000"/>
              </a:srgbClr>
            </a:outerShdw>
          </a:effectLst>
        </p:spPr>
        <p:txBody>
          <a:bodyPr/>
          <a:lstStyle/>
          <a:p>
            <a:endParaRPr lang="en-US" sz="1350"/>
          </a:p>
        </p:txBody>
      </p:sp>
      <p:sp>
        <p:nvSpPr>
          <p:cNvPr id="36" name="officeArt object">
            <a:extLst>
              <a:ext uri="{FF2B5EF4-FFF2-40B4-BE49-F238E27FC236}">
                <a16:creationId xmlns:a16="http://schemas.microsoft.com/office/drawing/2014/main" xmlns="" id="{A3A66466-0760-6B4E-A106-842C2CE826A2}"/>
              </a:ext>
            </a:extLst>
          </p:cNvPr>
          <p:cNvSpPr/>
          <p:nvPr/>
        </p:nvSpPr>
        <p:spPr>
          <a:xfrm>
            <a:off x="1845637" y="2308907"/>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sp>
        <p:nvSpPr>
          <p:cNvPr id="48" name="officeArt object">
            <a:extLst>
              <a:ext uri="{FF2B5EF4-FFF2-40B4-BE49-F238E27FC236}">
                <a16:creationId xmlns:a16="http://schemas.microsoft.com/office/drawing/2014/main" xmlns="" id="{CDCB4B52-862E-2045-B4D9-DF8720FE18F5}"/>
              </a:ext>
            </a:extLst>
          </p:cNvPr>
          <p:cNvSpPr/>
          <p:nvPr/>
        </p:nvSpPr>
        <p:spPr>
          <a:xfrm>
            <a:off x="1085065" y="2294620"/>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cxnSp>
        <p:nvCxnSpPr>
          <p:cNvPr id="49" name="officeArt object">
            <a:extLst>
              <a:ext uri="{FF2B5EF4-FFF2-40B4-BE49-F238E27FC236}">
                <a16:creationId xmlns:a16="http://schemas.microsoft.com/office/drawing/2014/main" xmlns="" id="{CA354CA6-F023-F24F-BFA1-3BACCECED5E2}"/>
              </a:ext>
            </a:extLst>
          </p:cNvPr>
          <p:cNvCxnSpPr/>
          <p:nvPr/>
        </p:nvCxnSpPr>
        <p:spPr>
          <a:xfrm>
            <a:off x="1899929" y="2323195"/>
            <a:ext cx="112395" cy="0"/>
          </a:xfrm>
          <a:prstGeom prst="line">
            <a:avLst/>
          </a:prstGeom>
          <a:noFill/>
          <a:ln w="38100" cap="flat">
            <a:solidFill>
              <a:srgbClr val="000000"/>
            </a:solidFill>
            <a:prstDash val="solid"/>
            <a:miter lim="400000"/>
          </a:ln>
          <a:effectLst/>
        </p:spPr>
      </p:cxnSp>
      <p:cxnSp>
        <p:nvCxnSpPr>
          <p:cNvPr id="50" name="officeArt object">
            <a:extLst>
              <a:ext uri="{FF2B5EF4-FFF2-40B4-BE49-F238E27FC236}">
                <a16:creationId xmlns:a16="http://schemas.microsoft.com/office/drawing/2014/main" xmlns="" id="{05B04CD2-CEB5-1F40-AC59-4DAC177FE281}"/>
              </a:ext>
            </a:extLst>
          </p:cNvPr>
          <p:cNvCxnSpPr/>
          <p:nvPr/>
        </p:nvCxnSpPr>
        <p:spPr>
          <a:xfrm>
            <a:off x="1899929" y="2510361"/>
            <a:ext cx="112395" cy="0"/>
          </a:xfrm>
          <a:prstGeom prst="line">
            <a:avLst/>
          </a:prstGeom>
          <a:noFill/>
          <a:ln w="38100" cap="flat">
            <a:solidFill>
              <a:srgbClr val="000000"/>
            </a:solidFill>
            <a:prstDash val="solid"/>
            <a:miter lim="400000"/>
          </a:ln>
          <a:effectLst/>
        </p:spPr>
      </p:cxnSp>
      <p:cxnSp>
        <p:nvCxnSpPr>
          <p:cNvPr id="51" name="officeArt object">
            <a:extLst>
              <a:ext uri="{FF2B5EF4-FFF2-40B4-BE49-F238E27FC236}">
                <a16:creationId xmlns:a16="http://schemas.microsoft.com/office/drawing/2014/main" xmlns="" id="{FC6370EB-AA40-6F45-92F5-8FF9D051F46E}"/>
              </a:ext>
            </a:extLst>
          </p:cNvPr>
          <p:cNvCxnSpPr/>
          <p:nvPr/>
        </p:nvCxnSpPr>
        <p:spPr>
          <a:xfrm>
            <a:off x="1120784" y="2308907"/>
            <a:ext cx="112395" cy="0"/>
          </a:xfrm>
          <a:prstGeom prst="line">
            <a:avLst/>
          </a:prstGeom>
          <a:noFill/>
          <a:ln w="38100" cap="flat">
            <a:solidFill>
              <a:srgbClr val="000000"/>
            </a:solidFill>
            <a:prstDash val="solid"/>
            <a:miter lim="400000"/>
          </a:ln>
          <a:effectLst/>
        </p:spPr>
      </p:cxnSp>
      <p:cxnSp>
        <p:nvCxnSpPr>
          <p:cNvPr id="52" name="officeArt object">
            <a:extLst>
              <a:ext uri="{FF2B5EF4-FFF2-40B4-BE49-F238E27FC236}">
                <a16:creationId xmlns:a16="http://schemas.microsoft.com/office/drawing/2014/main" xmlns="" id="{9ABC027E-8F83-1049-A6B0-FBB42037D279}"/>
              </a:ext>
            </a:extLst>
          </p:cNvPr>
          <p:cNvCxnSpPr/>
          <p:nvPr/>
        </p:nvCxnSpPr>
        <p:spPr>
          <a:xfrm>
            <a:off x="1130786" y="2510361"/>
            <a:ext cx="112395" cy="0"/>
          </a:xfrm>
          <a:prstGeom prst="line">
            <a:avLst/>
          </a:prstGeom>
          <a:noFill/>
          <a:ln w="38100" cap="flat">
            <a:solidFill>
              <a:srgbClr val="000000"/>
            </a:solidFill>
            <a:prstDash val="solid"/>
            <a:miter lim="400000"/>
          </a:ln>
          <a:effectLst/>
        </p:spPr>
      </p:cxnSp>
      <p:sp>
        <p:nvSpPr>
          <p:cNvPr id="53" name="officeArt object">
            <a:extLst>
              <a:ext uri="{FF2B5EF4-FFF2-40B4-BE49-F238E27FC236}">
                <a16:creationId xmlns:a16="http://schemas.microsoft.com/office/drawing/2014/main" xmlns="" id="{CC7BE235-3CE8-C04F-BCBD-0F095E10DA0E}"/>
              </a:ext>
            </a:extLst>
          </p:cNvPr>
          <p:cNvSpPr/>
          <p:nvPr/>
        </p:nvSpPr>
        <p:spPr>
          <a:xfrm>
            <a:off x="1379609" y="2206176"/>
            <a:ext cx="384810" cy="3848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833"/>
                  <a:pt x="0" y="10800"/>
                </a:cubicBezTo>
                <a:cubicBezTo>
                  <a:pt x="0" y="16767"/>
                  <a:pt x="4833" y="21600"/>
                  <a:pt x="10800" y="21600"/>
                </a:cubicBezTo>
                <a:cubicBezTo>
                  <a:pt x="16767" y="21600"/>
                  <a:pt x="21600" y="16767"/>
                  <a:pt x="21600" y="10800"/>
                </a:cubicBezTo>
                <a:cubicBezTo>
                  <a:pt x="21600" y="4833"/>
                  <a:pt x="16767" y="0"/>
                  <a:pt x="10800" y="0"/>
                </a:cubicBezTo>
                <a:close/>
                <a:moveTo>
                  <a:pt x="8974" y="1912"/>
                </a:moveTo>
                <a:lnTo>
                  <a:pt x="12626" y="5363"/>
                </a:lnTo>
                <a:lnTo>
                  <a:pt x="8974" y="8812"/>
                </a:lnTo>
                <a:lnTo>
                  <a:pt x="8974" y="6625"/>
                </a:lnTo>
                <a:cubicBezTo>
                  <a:pt x="7284" y="7338"/>
                  <a:pt x="6092" y="9018"/>
                  <a:pt x="6092" y="10967"/>
                </a:cubicBezTo>
                <a:cubicBezTo>
                  <a:pt x="6092" y="13564"/>
                  <a:pt x="8203" y="15677"/>
                  <a:pt x="10800" y="15677"/>
                </a:cubicBezTo>
                <a:cubicBezTo>
                  <a:pt x="13397" y="15677"/>
                  <a:pt x="15508" y="13564"/>
                  <a:pt x="15508" y="10967"/>
                </a:cubicBezTo>
                <a:cubicBezTo>
                  <a:pt x="15508" y="9509"/>
                  <a:pt x="14849" y="8154"/>
                  <a:pt x="13699" y="7258"/>
                </a:cubicBezTo>
                <a:lnTo>
                  <a:pt x="15130" y="5427"/>
                </a:lnTo>
                <a:cubicBezTo>
                  <a:pt x="16847" y="6772"/>
                  <a:pt x="17837" y="8791"/>
                  <a:pt x="17837" y="10967"/>
                </a:cubicBezTo>
                <a:cubicBezTo>
                  <a:pt x="17837" y="14844"/>
                  <a:pt x="14682" y="17999"/>
                  <a:pt x="10805" y="17999"/>
                </a:cubicBezTo>
                <a:cubicBezTo>
                  <a:pt x="6928" y="17999"/>
                  <a:pt x="3770" y="14845"/>
                  <a:pt x="3770" y="10962"/>
                </a:cubicBezTo>
                <a:cubicBezTo>
                  <a:pt x="3770" y="7717"/>
                  <a:pt x="5983" y="4973"/>
                  <a:pt x="8974" y="4168"/>
                </a:cubicBezTo>
                <a:lnTo>
                  <a:pt x="8974" y="1912"/>
                </a:lnTo>
                <a:close/>
              </a:path>
            </a:pathLst>
          </a:custGeom>
          <a:solidFill>
            <a:schemeClr val="accent1"/>
          </a:solidFill>
          <a:ln w="12700" cap="flat">
            <a:noFill/>
            <a:miter lim="400000"/>
          </a:ln>
          <a:effectLst/>
        </p:spPr>
        <p:txBody>
          <a:bodyPr/>
          <a:lstStyle/>
          <a:p>
            <a:endParaRPr lang="en-US" sz="1350"/>
          </a:p>
        </p:txBody>
      </p:sp>
      <p:cxnSp>
        <p:nvCxnSpPr>
          <p:cNvPr id="54" name="officeArt object">
            <a:extLst>
              <a:ext uri="{FF2B5EF4-FFF2-40B4-BE49-F238E27FC236}">
                <a16:creationId xmlns:a16="http://schemas.microsoft.com/office/drawing/2014/main" xmlns="" id="{98539C54-7449-2248-8416-0D7B966C52D6}"/>
              </a:ext>
            </a:extLst>
          </p:cNvPr>
          <p:cNvCxnSpPr/>
          <p:nvPr/>
        </p:nvCxnSpPr>
        <p:spPr>
          <a:xfrm>
            <a:off x="1755725" y="2409872"/>
            <a:ext cx="183833" cy="0"/>
          </a:xfrm>
          <a:prstGeom prst="line">
            <a:avLst/>
          </a:prstGeom>
          <a:noFill/>
          <a:ln w="12700" cap="flat">
            <a:solidFill>
              <a:srgbClr val="3A45FB"/>
            </a:solidFill>
            <a:prstDash val="solid"/>
            <a:miter lim="400000"/>
            <a:tailEnd type="triangle" w="med" len="med"/>
          </a:ln>
          <a:effectLst/>
        </p:spPr>
      </p:cxnSp>
      <p:cxnSp>
        <p:nvCxnSpPr>
          <p:cNvPr id="55" name="officeArt object">
            <a:extLst>
              <a:ext uri="{FF2B5EF4-FFF2-40B4-BE49-F238E27FC236}">
                <a16:creationId xmlns:a16="http://schemas.microsoft.com/office/drawing/2014/main" xmlns="" id="{798CCA7B-E38F-EA4B-A214-86739C51E993}"/>
              </a:ext>
            </a:extLst>
          </p:cNvPr>
          <p:cNvCxnSpPr/>
          <p:nvPr/>
        </p:nvCxnSpPr>
        <p:spPr>
          <a:xfrm>
            <a:off x="1196107" y="2398581"/>
            <a:ext cx="183833" cy="0"/>
          </a:xfrm>
          <a:prstGeom prst="line">
            <a:avLst/>
          </a:prstGeom>
          <a:noFill/>
          <a:ln w="12700" cap="flat">
            <a:solidFill>
              <a:srgbClr val="3A45FB"/>
            </a:solidFill>
            <a:prstDash val="solid"/>
            <a:miter lim="400000"/>
            <a:tailEnd type="triangle" w="med" len="med"/>
          </a:ln>
          <a:effectLst/>
        </p:spPr>
      </p:cxnSp>
      <p:sp>
        <p:nvSpPr>
          <p:cNvPr id="56" name="Text Box 16">
            <a:extLst>
              <a:ext uri="{FF2B5EF4-FFF2-40B4-BE49-F238E27FC236}">
                <a16:creationId xmlns:a16="http://schemas.microsoft.com/office/drawing/2014/main" xmlns="" id="{DF9A7842-A2CA-0D44-BF0E-DC866C64A6AB}"/>
              </a:ext>
            </a:extLst>
          </p:cNvPr>
          <p:cNvSpPr txBox="1">
            <a:spLocks noChangeArrowheads="1"/>
          </p:cNvSpPr>
          <p:nvPr/>
        </p:nvSpPr>
        <p:spPr bwMode="auto">
          <a:xfrm>
            <a:off x="815797" y="2761523"/>
            <a:ext cx="1531144" cy="39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a:r>
              <a:rPr lang="en-US" altLang="en-US" sz="900" dirty="0">
                <a:solidFill>
                  <a:srgbClr val="000000"/>
                </a:solidFill>
                <a:latin typeface="Times" pitchFamily="2" charset="0"/>
                <a:ea typeface="Arial Unicode MS" panose="020B0604020202020204" pitchFamily="34" charset="-128"/>
                <a:cs typeface="Arial Unicode MS" panose="020B0604020202020204" pitchFamily="34" charset="-128"/>
              </a:rPr>
              <a:t>Data Processing Micro-Service</a:t>
            </a:r>
            <a:endParaRPr lang="en-US" altLang="en-US" sz="450" dirty="0"/>
          </a:p>
        </p:txBody>
      </p:sp>
      <p:sp>
        <p:nvSpPr>
          <p:cNvPr id="62" name="Text Box 16">
            <a:extLst>
              <a:ext uri="{FF2B5EF4-FFF2-40B4-BE49-F238E27FC236}">
                <a16:creationId xmlns:a16="http://schemas.microsoft.com/office/drawing/2014/main" xmlns="" id="{DF9A7842-A2CA-0D44-BF0E-DC866C64A6AB}"/>
              </a:ext>
            </a:extLst>
          </p:cNvPr>
          <p:cNvSpPr txBox="1">
            <a:spLocks noChangeArrowheads="1"/>
          </p:cNvSpPr>
          <p:nvPr/>
        </p:nvSpPr>
        <p:spPr bwMode="auto">
          <a:xfrm>
            <a:off x="6050385" y="2885219"/>
            <a:ext cx="1531144" cy="39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a:r>
              <a:rPr lang="en-US" altLang="en-US" sz="900" dirty="0">
                <a:solidFill>
                  <a:srgbClr val="000000"/>
                </a:solidFill>
                <a:latin typeface="Times" pitchFamily="2" charset="0"/>
                <a:ea typeface="Arial Unicode MS" panose="020B0604020202020204" pitchFamily="34" charset="-128"/>
                <a:cs typeface="Arial Unicode MS" panose="020B0604020202020204" pitchFamily="34" charset="-128"/>
              </a:rPr>
              <a:t>Data Processing Micro-Service</a:t>
            </a:r>
            <a:endParaRPr lang="en-US" altLang="en-US" sz="45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06" y="3234084"/>
            <a:ext cx="6405902" cy="2753317"/>
          </a:xfrm>
          <a:prstGeom prst="rect">
            <a:avLst/>
          </a:prstGeom>
        </p:spPr>
      </p:pic>
      <p:sp>
        <p:nvSpPr>
          <p:cNvPr id="63" name="officeArt object">
            <a:extLst>
              <a:ext uri="{FF2B5EF4-FFF2-40B4-BE49-F238E27FC236}">
                <a16:creationId xmlns:a16="http://schemas.microsoft.com/office/drawing/2014/main" xmlns="" id="{BE5F3C79-53DB-8543-83B1-07DEAC54281A}"/>
              </a:ext>
            </a:extLst>
          </p:cNvPr>
          <p:cNvSpPr/>
          <p:nvPr/>
        </p:nvSpPr>
        <p:spPr>
          <a:xfrm>
            <a:off x="3359899" y="2306919"/>
            <a:ext cx="1500188" cy="215265"/>
          </a:xfrm>
          <a:prstGeom prst="roundRect">
            <a:avLst>
              <a:gd name="adj" fmla="val 49670"/>
            </a:avLst>
          </a:prstGeom>
          <a:solidFill>
            <a:srgbClr val="D6D5D5"/>
          </a:solidFill>
          <a:ln w="12700" cap="flat">
            <a:noFill/>
            <a:miter lim="400000"/>
          </a:ln>
          <a:effectLst/>
        </p:spPr>
        <p:txBody>
          <a:bodyPr/>
          <a:lstStyle/>
          <a:p>
            <a:endParaRPr lang="en-US" sz="1350"/>
          </a:p>
        </p:txBody>
      </p:sp>
      <p:cxnSp>
        <p:nvCxnSpPr>
          <p:cNvPr id="64" name="officeArt object">
            <a:extLst>
              <a:ext uri="{FF2B5EF4-FFF2-40B4-BE49-F238E27FC236}">
                <a16:creationId xmlns:a16="http://schemas.microsoft.com/office/drawing/2014/main" xmlns="" id="{B7FDC0A1-F588-214B-9CE1-B6BA1748FDAB}"/>
              </a:ext>
            </a:extLst>
          </p:cNvPr>
          <p:cNvCxnSpPr/>
          <p:nvPr/>
        </p:nvCxnSpPr>
        <p:spPr>
          <a:xfrm>
            <a:off x="3401333" y="2306919"/>
            <a:ext cx="1428750" cy="0"/>
          </a:xfrm>
          <a:prstGeom prst="line">
            <a:avLst/>
          </a:prstGeom>
          <a:noFill/>
          <a:ln w="38100" cap="flat">
            <a:solidFill>
              <a:srgbClr val="000000"/>
            </a:solidFill>
            <a:prstDash val="solid"/>
            <a:miter lim="400000"/>
          </a:ln>
          <a:effectLst/>
        </p:spPr>
      </p:cxnSp>
      <p:cxnSp>
        <p:nvCxnSpPr>
          <p:cNvPr id="65" name="officeArt object">
            <a:extLst>
              <a:ext uri="{FF2B5EF4-FFF2-40B4-BE49-F238E27FC236}">
                <a16:creationId xmlns:a16="http://schemas.microsoft.com/office/drawing/2014/main" xmlns="" id="{B1066007-D6CC-4848-85D3-8D69F849C96F}"/>
              </a:ext>
            </a:extLst>
          </p:cNvPr>
          <p:cNvCxnSpPr/>
          <p:nvPr/>
        </p:nvCxnSpPr>
        <p:spPr>
          <a:xfrm>
            <a:off x="3410382" y="2508373"/>
            <a:ext cx="1428750" cy="0"/>
          </a:xfrm>
          <a:prstGeom prst="line">
            <a:avLst/>
          </a:prstGeom>
          <a:noFill/>
          <a:ln w="38100" cap="flat">
            <a:solidFill>
              <a:srgbClr val="000000"/>
            </a:solidFill>
            <a:prstDash val="solid"/>
            <a:miter lim="400000"/>
          </a:ln>
          <a:effectLst/>
        </p:spPr>
      </p:cxnSp>
      <p:sp>
        <p:nvSpPr>
          <p:cNvPr id="66" name="Text Box 15">
            <a:extLst>
              <a:ext uri="{FF2B5EF4-FFF2-40B4-BE49-F238E27FC236}">
                <a16:creationId xmlns:a16="http://schemas.microsoft.com/office/drawing/2014/main" xmlns="" id="{4F2C5BC7-731C-244C-853D-0E2A4A2E6FCC}"/>
              </a:ext>
            </a:extLst>
          </p:cNvPr>
          <p:cNvSpPr txBox="1">
            <a:spLocks noChangeArrowheads="1"/>
          </p:cNvSpPr>
          <p:nvPr/>
        </p:nvSpPr>
        <p:spPr bwMode="auto">
          <a:xfrm>
            <a:off x="3333469" y="2845503"/>
            <a:ext cx="1496615" cy="32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a:r>
              <a:rPr lang="en-US" altLang="en-US" sz="900" dirty="0">
                <a:solidFill>
                  <a:srgbClr val="000000"/>
                </a:solidFill>
                <a:latin typeface="Times" pitchFamily="2" charset="0"/>
                <a:ea typeface="Arial Unicode MS" panose="020B0604020202020204" pitchFamily="34" charset="-128"/>
                <a:cs typeface="Arial Unicode MS" panose="020B0604020202020204" pitchFamily="34" charset="-128"/>
              </a:rPr>
              <a:t>Data-Stream Pipe</a:t>
            </a:r>
            <a:endParaRPr lang="en-US" altLang="en-US" sz="450" dirty="0"/>
          </a:p>
        </p:txBody>
      </p:sp>
      <p:sp>
        <p:nvSpPr>
          <p:cNvPr id="30" name="officeArt object">
            <a:extLst>
              <a:ext uri="{FF2B5EF4-FFF2-40B4-BE49-F238E27FC236}">
                <a16:creationId xmlns:a16="http://schemas.microsoft.com/office/drawing/2014/main" xmlns="" id="{54CE3B68-2E12-AE4A-B92B-86F04A89CC6F}"/>
              </a:ext>
            </a:extLst>
          </p:cNvPr>
          <p:cNvSpPr/>
          <p:nvPr/>
        </p:nvSpPr>
        <p:spPr>
          <a:xfrm>
            <a:off x="6224648" y="2002050"/>
            <a:ext cx="714375" cy="714375"/>
          </a:xfrm>
          <a:prstGeom prst="ellipse">
            <a:avLst/>
          </a:prstGeom>
          <a:solidFill>
            <a:srgbClr val="D6D5D5"/>
          </a:solidFill>
          <a:ln w="38100" cap="flat">
            <a:solidFill>
              <a:srgbClr val="000000"/>
            </a:solidFill>
            <a:prstDash val="solid"/>
            <a:miter lim="400000"/>
          </a:ln>
          <a:effectLst>
            <a:outerShdw blurRad="266700" rotWithShape="0">
              <a:srgbClr val="000000">
                <a:alpha val="75000"/>
              </a:srgbClr>
            </a:outerShdw>
          </a:effectLst>
        </p:spPr>
        <p:txBody>
          <a:bodyPr/>
          <a:lstStyle/>
          <a:p>
            <a:endParaRPr lang="en-US" sz="1350"/>
          </a:p>
        </p:txBody>
      </p:sp>
      <p:sp>
        <p:nvSpPr>
          <p:cNvPr id="31" name="officeArt object">
            <a:extLst>
              <a:ext uri="{FF2B5EF4-FFF2-40B4-BE49-F238E27FC236}">
                <a16:creationId xmlns:a16="http://schemas.microsoft.com/office/drawing/2014/main" xmlns="" id="{A3A66466-0760-6B4E-A106-842C2CE826A2}"/>
              </a:ext>
            </a:extLst>
          </p:cNvPr>
          <p:cNvSpPr/>
          <p:nvPr/>
        </p:nvSpPr>
        <p:spPr>
          <a:xfrm>
            <a:off x="6871468" y="2254865"/>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sp>
        <p:nvSpPr>
          <p:cNvPr id="32" name="officeArt object">
            <a:extLst>
              <a:ext uri="{FF2B5EF4-FFF2-40B4-BE49-F238E27FC236}">
                <a16:creationId xmlns:a16="http://schemas.microsoft.com/office/drawing/2014/main" xmlns="" id="{CDCB4B52-862E-2045-B4D9-DF8720FE18F5}"/>
              </a:ext>
            </a:extLst>
          </p:cNvPr>
          <p:cNvSpPr/>
          <p:nvPr/>
        </p:nvSpPr>
        <p:spPr>
          <a:xfrm>
            <a:off x="6174203" y="2240578"/>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cxnSp>
        <p:nvCxnSpPr>
          <p:cNvPr id="33" name="officeArt object">
            <a:extLst>
              <a:ext uri="{FF2B5EF4-FFF2-40B4-BE49-F238E27FC236}">
                <a16:creationId xmlns:a16="http://schemas.microsoft.com/office/drawing/2014/main" xmlns="" id="{CA354CA6-F023-F24F-BFA1-3BACCECED5E2}"/>
              </a:ext>
            </a:extLst>
          </p:cNvPr>
          <p:cNvCxnSpPr/>
          <p:nvPr/>
        </p:nvCxnSpPr>
        <p:spPr>
          <a:xfrm>
            <a:off x="6925761" y="2269153"/>
            <a:ext cx="112395" cy="0"/>
          </a:xfrm>
          <a:prstGeom prst="line">
            <a:avLst/>
          </a:prstGeom>
          <a:noFill/>
          <a:ln w="38100" cap="flat">
            <a:solidFill>
              <a:srgbClr val="000000"/>
            </a:solidFill>
            <a:prstDash val="solid"/>
            <a:miter lim="400000"/>
          </a:ln>
          <a:effectLst/>
        </p:spPr>
      </p:cxnSp>
      <p:cxnSp>
        <p:nvCxnSpPr>
          <p:cNvPr id="34" name="officeArt object">
            <a:extLst>
              <a:ext uri="{FF2B5EF4-FFF2-40B4-BE49-F238E27FC236}">
                <a16:creationId xmlns:a16="http://schemas.microsoft.com/office/drawing/2014/main" xmlns="" id="{05B04CD2-CEB5-1F40-AC59-4DAC177FE281}"/>
              </a:ext>
            </a:extLst>
          </p:cNvPr>
          <p:cNvCxnSpPr/>
          <p:nvPr/>
        </p:nvCxnSpPr>
        <p:spPr>
          <a:xfrm>
            <a:off x="6925761" y="2456319"/>
            <a:ext cx="112395" cy="0"/>
          </a:xfrm>
          <a:prstGeom prst="line">
            <a:avLst/>
          </a:prstGeom>
          <a:noFill/>
          <a:ln w="38100" cap="flat">
            <a:solidFill>
              <a:srgbClr val="000000"/>
            </a:solidFill>
            <a:prstDash val="solid"/>
            <a:miter lim="400000"/>
          </a:ln>
          <a:effectLst/>
        </p:spPr>
      </p:cxnSp>
      <p:cxnSp>
        <p:nvCxnSpPr>
          <p:cNvPr id="37" name="officeArt object">
            <a:extLst>
              <a:ext uri="{FF2B5EF4-FFF2-40B4-BE49-F238E27FC236}">
                <a16:creationId xmlns:a16="http://schemas.microsoft.com/office/drawing/2014/main" xmlns="" id="{FC6370EB-AA40-6F45-92F5-8FF9D051F46E}"/>
              </a:ext>
            </a:extLst>
          </p:cNvPr>
          <p:cNvCxnSpPr/>
          <p:nvPr/>
        </p:nvCxnSpPr>
        <p:spPr>
          <a:xfrm>
            <a:off x="6209922" y="2254865"/>
            <a:ext cx="112395" cy="0"/>
          </a:xfrm>
          <a:prstGeom prst="line">
            <a:avLst/>
          </a:prstGeom>
          <a:noFill/>
          <a:ln w="38100" cap="flat">
            <a:solidFill>
              <a:srgbClr val="000000"/>
            </a:solidFill>
            <a:prstDash val="solid"/>
            <a:miter lim="400000"/>
          </a:ln>
          <a:effectLst/>
        </p:spPr>
      </p:cxnSp>
      <p:cxnSp>
        <p:nvCxnSpPr>
          <p:cNvPr id="38" name="officeArt object">
            <a:extLst>
              <a:ext uri="{FF2B5EF4-FFF2-40B4-BE49-F238E27FC236}">
                <a16:creationId xmlns:a16="http://schemas.microsoft.com/office/drawing/2014/main" xmlns="" id="{9ABC027E-8F83-1049-A6B0-FBB42037D279}"/>
              </a:ext>
            </a:extLst>
          </p:cNvPr>
          <p:cNvCxnSpPr/>
          <p:nvPr/>
        </p:nvCxnSpPr>
        <p:spPr>
          <a:xfrm>
            <a:off x="6219923" y="2456319"/>
            <a:ext cx="112395" cy="0"/>
          </a:xfrm>
          <a:prstGeom prst="line">
            <a:avLst/>
          </a:prstGeom>
          <a:noFill/>
          <a:ln w="38100" cap="flat">
            <a:solidFill>
              <a:srgbClr val="000000"/>
            </a:solidFill>
            <a:prstDash val="solid"/>
            <a:miter lim="400000"/>
          </a:ln>
          <a:effectLst/>
        </p:spPr>
      </p:cxnSp>
      <p:sp>
        <p:nvSpPr>
          <p:cNvPr id="39" name="officeArt object">
            <a:extLst>
              <a:ext uri="{FF2B5EF4-FFF2-40B4-BE49-F238E27FC236}">
                <a16:creationId xmlns:a16="http://schemas.microsoft.com/office/drawing/2014/main" xmlns="" id="{CC7BE235-3CE8-C04F-BCBD-0F095E10DA0E}"/>
              </a:ext>
            </a:extLst>
          </p:cNvPr>
          <p:cNvSpPr/>
          <p:nvPr/>
        </p:nvSpPr>
        <p:spPr>
          <a:xfrm>
            <a:off x="6405441" y="2162685"/>
            <a:ext cx="384810" cy="3848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833"/>
                  <a:pt x="0" y="10800"/>
                </a:cubicBezTo>
                <a:cubicBezTo>
                  <a:pt x="0" y="16767"/>
                  <a:pt x="4833" y="21600"/>
                  <a:pt x="10800" y="21600"/>
                </a:cubicBezTo>
                <a:cubicBezTo>
                  <a:pt x="16767" y="21600"/>
                  <a:pt x="21600" y="16767"/>
                  <a:pt x="21600" y="10800"/>
                </a:cubicBezTo>
                <a:cubicBezTo>
                  <a:pt x="21600" y="4833"/>
                  <a:pt x="16767" y="0"/>
                  <a:pt x="10800" y="0"/>
                </a:cubicBezTo>
                <a:close/>
                <a:moveTo>
                  <a:pt x="8974" y="1912"/>
                </a:moveTo>
                <a:lnTo>
                  <a:pt x="12626" y="5363"/>
                </a:lnTo>
                <a:lnTo>
                  <a:pt x="8974" y="8812"/>
                </a:lnTo>
                <a:lnTo>
                  <a:pt x="8974" y="6625"/>
                </a:lnTo>
                <a:cubicBezTo>
                  <a:pt x="7284" y="7338"/>
                  <a:pt x="6092" y="9018"/>
                  <a:pt x="6092" y="10967"/>
                </a:cubicBezTo>
                <a:cubicBezTo>
                  <a:pt x="6092" y="13564"/>
                  <a:pt x="8203" y="15677"/>
                  <a:pt x="10800" y="15677"/>
                </a:cubicBezTo>
                <a:cubicBezTo>
                  <a:pt x="13397" y="15677"/>
                  <a:pt x="15508" y="13564"/>
                  <a:pt x="15508" y="10967"/>
                </a:cubicBezTo>
                <a:cubicBezTo>
                  <a:pt x="15508" y="9509"/>
                  <a:pt x="14849" y="8154"/>
                  <a:pt x="13699" y="7258"/>
                </a:cubicBezTo>
                <a:lnTo>
                  <a:pt x="15130" y="5427"/>
                </a:lnTo>
                <a:cubicBezTo>
                  <a:pt x="16847" y="6772"/>
                  <a:pt x="17837" y="8791"/>
                  <a:pt x="17837" y="10967"/>
                </a:cubicBezTo>
                <a:cubicBezTo>
                  <a:pt x="17837" y="14844"/>
                  <a:pt x="14682" y="17999"/>
                  <a:pt x="10805" y="17999"/>
                </a:cubicBezTo>
                <a:cubicBezTo>
                  <a:pt x="6928" y="17999"/>
                  <a:pt x="3770" y="14845"/>
                  <a:pt x="3770" y="10962"/>
                </a:cubicBezTo>
                <a:cubicBezTo>
                  <a:pt x="3770" y="7717"/>
                  <a:pt x="5983" y="4973"/>
                  <a:pt x="8974" y="4168"/>
                </a:cubicBezTo>
                <a:lnTo>
                  <a:pt x="8974" y="1912"/>
                </a:lnTo>
                <a:close/>
              </a:path>
            </a:pathLst>
          </a:custGeom>
          <a:solidFill>
            <a:schemeClr val="accent1"/>
          </a:solidFill>
          <a:ln w="12700" cap="flat">
            <a:noFill/>
            <a:miter lim="400000"/>
          </a:ln>
          <a:effectLst/>
        </p:spPr>
        <p:txBody>
          <a:bodyPr/>
          <a:lstStyle/>
          <a:p>
            <a:endParaRPr lang="en-US" sz="1350"/>
          </a:p>
        </p:txBody>
      </p:sp>
      <p:cxnSp>
        <p:nvCxnSpPr>
          <p:cNvPr id="40" name="officeArt object">
            <a:extLst>
              <a:ext uri="{FF2B5EF4-FFF2-40B4-BE49-F238E27FC236}">
                <a16:creationId xmlns:a16="http://schemas.microsoft.com/office/drawing/2014/main" xmlns="" id="{98539C54-7449-2248-8416-0D7B966C52D6}"/>
              </a:ext>
            </a:extLst>
          </p:cNvPr>
          <p:cNvCxnSpPr/>
          <p:nvPr/>
        </p:nvCxnSpPr>
        <p:spPr>
          <a:xfrm>
            <a:off x="6908167" y="2355830"/>
            <a:ext cx="183833" cy="0"/>
          </a:xfrm>
          <a:prstGeom prst="line">
            <a:avLst/>
          </a:prstGeom>
          <a:noFill/>
          <a:ln w="12700" cap="flat">
            <a:solidFill>
              <a:srgbClr val="3A45FB"/>
            </a:solidFill>
            <a:prstDash val="solid"/>
            <a:miter lim="400000"/>
            <a:tailEnd type="triangle" w="med" len="med"/>
          </a:ln>
          <a:effectLst/>
        </p:spPr>
      </p:cxnSp>
      <p:sp>
        <p:nvSpPr>
          <p:cNvPr id="43" name="officeArt object">
            <a:extLst>
              <a:ext uri="{FF2B5EF4-FFF2-40B4-BE49-F238E27FC236}">
                <a16:creationId xmlns:a16="http://schemas.microsoft.com/office/drawing/2014/main" xmlns="" id="{CDCB4B52-862E-2045-B4D9-DF8720FE18F5}"/>
              </a:ext>
            </a:extLst>
          </p:cNvPr>
          <p:cNvSpPr/>
          <p:nvPr/>
        </p:nvSpPr>
        <p:spPr>
          <a:xfrm>
            <a:off x="6173362" y="2451015"/>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cxnSp>
        <p:nvCxnSpPr>
          <p:cNvPr id="44" name="officeArt object">
            <a:extLst>
              <a:ext uri="{FF2B5EF4-FFF2-40B4-BE49-F238E27FC236}">
                <a16:creationId xmlns:a16="http://schemas.microsoft.com/office/drawing/2014/main" xmlns="" id="{FC6370EB-AA40-6F45-92F5-8FF9D051F46E}"/>
              </a:ext>
            </a:extLst>
          </p:cNvPr>
          <p:cNvCxnSpPr/>
          <p:nvPr/>
        </p:nvCxnSpPr>
        <p:spPr>
          <a:xfrm>
            <a:off x="6209081" y="2465303"/>
            <a:ext cx="112395" cy="0"/>
          </a:xfrm>
          <a:prstGeom prst="line">
            <a:avLst/>
          </a:prstGeom>
          <a:noFill/>
          <a:ln w="38100" cap="flat">
            <a:solidFill>
              <a:srgbClr val="000000"/>
            </a:solidFill>
            <a:prstDash val="solid"/>
            <a:miter lim="400000"/>
          </a:ln>
          <a:effectLst/>
        </p:spPr>
      </p:cxnSp>
      <p:cxnSp>
        <p:nvCxnSpPr>
          <p:cNvPr id="45" name="officeArt object">
            <a:extLst>
              <a:ext uri="{FF2B5EF4-FFF2-40B4-BE49-F238E27FC236}">
                <a16:creationId xmlns:a16="http://schemas.microsoft.com/office/drawing/2014/main" xmlns="" id="{9ABC027E-8F83-1049-A6B0-FBB42037D279}"/>
              </a:ext>
            </a:extLst>
          </p:cNvPr>
          <p:cNvCxnSpPr/>
          <p:nvPr/>
        </p:nvCxnSpPr>
        <p:spPr>
          <a:xfrm>
            <a:off x="6219082" y="2624552"/>
            <a:ext cx="112395" cy="0"/>
          </a:xfrm>
          <a:prstGeom prst="line">
            <a:avLst/>
          </a:prstGeom>
          <a:noFill/>
          <a:ln w="38100" cap="flat">
            <a:solidFill>
              <a:srgbClr val="000000"/>
            </a:solidFill>
            <a:prstDash val="solid"/>
            <a:miter lim="400000"/>
          </a:ln>
          <a:effectLst/>
        </p:spPr>
      </p:cxnSp>
      <p:sp>
        <p:nvSpPr>
          <p:cNvPr id="46" name="officeArt object">
            <a:extLst>
              <a:ext uri="{FF2B5EF4-FFF2-40B4-BE49-F238E27FC236}">
                <a16:creationId xmlns:a16="http://schemas.microsoft.com/office/drawing/2014/main" xmlns="" id="{CDCB4B52-862E-2045-B4D9-DF8720FE18F5}"/>
              </a:ext>
            </a:extLst>
          </p:cNvPr>
          <p:cNvSpPr/>
          <p:nvPr/>
        </p:nvSpPr>
        <p:spPr>
          <a:xfrm>
            <a:off x="6173236" y="2048584"/>
            <a:ext cx="183833" cy="215265"/>
          </a:xfrm>
          <a:prstGeom prst="roundRect">
            <a:avLst>
              <a:gd name="adj" fmla="val 50000"/>
            </a:avLst>
          </a:prstGeom>
          <a:solidFill>
            <a:srgbClr val="D6D5D5"/>
          </a:solidFill>
          <a:ln w="12700" cap="flat">
            <a:noFill/>
            <a:miter lim="400000"/>
          </a:ln>
          <a:effectLst/>
        </p:spPr>
        <p:txBody>
          <a:bodyPr/>
          <a:lstStyle/>
          <a:p>
            <a:endParaRPr lang="en-US" sz="1350"/>
          </a:p>
        </p:txBody>
      </p:sp>
      <p:cxnSp>
        <p:nvCxnSpPr>
          <p:cNvPr id="47" name="officeArt object">
            <a:extLst>
              <a:ext uri="{FF2B5EF4-FFF2-40B4-BE49-F238E27FC236}">
                <a16:creationId xmlns:a16="http://schemas.microsoft.com/office/drawing/2014/main" xmlns="" id="{FC6370EB-AA40-6F45-92F5-8FF9D051F46E}"/>
              </a:ext>
            </a:extLst>
          </p:cNvPr>
          <p:cNvCxnSpPr/>
          <p:nvPr/>
        </p:nvCxnSpPr>
        <p:spPr>
          <a:xfrm>
            <a:off x="6230057" y="2105075"/>
            <a:ext cx="112395" cy="0"/>
          </a:xfrm>
          <a:prstGeom prst="line">
            <a:avLst/>
          </a:prstGeom>
          <a:noFill/>
          <a:ln w="38100" cap="flat">
            <a:solidFill>
              <a:srgbClr val="000000"/>
            </a:solidFill>
            <a:prstDash val="solid"/>
            <a:miter lim="400000"/>
          </a:ln>
          <a:effectLst/>
        </p:spPr>
      </p:cxnSp>
      <p:cxnSp>
        <p:nvCxnSpPr>
          <p:cNvPr id="67" name="officeArt object">
            <a:extLst>
              <a:ext uri="{FF2B5EF4-FFF2-40B4-BE49-F238E27FC236}">
                <a16:creationId xmlns:a16="http://schemas.microsoft.com/office/drawing/2014/main" xmlns="" id="{9ABC027E-8F83-1049-A6B0-FBB42037D279}"/>
              </a:ext>
            </a:extLst>
          </p:cNvPr>
          <p:cNvCxnSpPr/>
          <p:nvPr/>
        </p:nvCxnSpPr>
        <p:spPr>
          <a:xfrm>
            <a:off x="6218957" y="2264325"/>
            <a:ext cx="112395" cy="0"/>
          </a:xfrm>
          <a:prstGeom prst="line">
            <a:avLst/>
          </a:prstGeom>
          <a:noFill/>
          <a:ln w="38100" cap="flat">
            <a:solidFill>
              <a:srgbClr val="000000"/>
            </a:solidFill>
            <a:prstDash val="solid"/>
            <a:miter lim="400000"/>
          </a:ln>
          <a:effectLst/>
        </p:spPr>
      </p:cxnSp>
      <p:cxnSp>
        <p:nvCxnSpPr>
          <p:cNvPr id="41" name="officeArt object">
            <a:extLst>
              <a:ext uri="{FF2B5EF4-FFF2-40B4-BE49-F238E27FC236}">
                <a16:creationId xmlns:a16="http://schemas.microsoft.com/office/drawing/2014/main" xmlns="" id="{798CCA7B-E38F-EA4B-A214-86739C51E993}"/>
              </a:ext>
            </a:extLst>
          </p:cNvPr>
          <p:cNvCxnSpPr/>
          <p:nvPr/>
        </p:nvCxnSpPr>
        <p:spPr>
          <a:xfrm>
            <a:off x="6137530" y="2175723"/>
            <a:ext cx="183833" cy="0"/>
          </a:xfrm>
          <a:prstGeom prst="line">
            <a:avLst/>
          </a:prstGeom>
          <a:noFill/>
          <a:ln w="12700" cap="flat">
            <a:solidFill>
              <a:srgbClr val="3A45FB"/>
            </a:solidFill>
            <a:prstDash val="solid"/>
            <a:miter lim="400000"/>
            <a:tailEnd type="triangle" w="med" len="med"/>
          </a:ln>
          <a:effectLst/>
        </p:spPr>
      </p:cxnSp>
      <p:cxnSp>
        <p:nvCxnSpPr>
          <p:cNvPr id="68" name="officeArt object">
            <a:extLst>
              <a:ext uri="{FF2B5EF4-FFF2-40B4-BE49-F238E27FC236}">
                <a16:creationId xmlns:a16="http://schemas.microsoft.com/office/drawing/2014/main" xmlns="" id="{798CCA7B-E38F-EA4B-A214-86739C51E993}"/>
              </a:ext>
            </a:extLst>
          </p:cNvPr>
          <p:cNvCxnSpPr/>
          <p:nvPr/>
        </p:nvCxnSpPr>
        <p:spPr>
          <a:xfrm>
            <a:off x="6125221" y="2353329"/>
            <a:ext cx="183833" cy="0"/>
          </a:xfrm>
          <a:prstGeom prst="line">
            <a:avLst/>
          </a:prstGeom>
          <a:noFill/>
          <a:ln w="12700" cap="flat">
            <a:solidFill>
              <a:srgbClr val="3A45FB"/>
            </a:solidFill>
            <a:prstDash val="solid"/>
            <a:miter lim="400000"/>
            <a:tailEnd type="triangle" w="med" len="med"/>
          </a:ln>
          <a:effectLst/>
        </p:spPr>
      </p:cxnSp>
      <p:cxnSp>
        <p:nvCxnSpPr>
          <p:cNvPr id="69" name="officeArt object">
            <a:extLst>
              <a:ext uri="{FF2B5EF4-FFF2-40B4-BE49-F238E27FC236}">
                <a16:creationId xmlns:a16="http://schemas.microsoft.com/office/drawing/2014/main" xmlns="" id="{798CCA7B-E38F-EA4B-A214-86739C51E993}"/>
              </a:ext>
            </a:extLst>
          </p:cNvPr>
          <p:cNvCxnSpPr/>
          <p:nvPr/>
        </p:nvCxnSpPr>
        <p:spPr>
          <a:xfrm>
            <a:off x="6125218" y="2543246"/>
            <a:ext cx="183833" cy="0"/>
          </a:xfrm>
          <a:prstGeom prst="line">
            <a:avLst/>
          </a:prstGeom>
          <a:noFill/>
          <a:ln w="12700" cap="flat">
            <a:solidFill>
              <a:srgbClr val="3A45FB"/>
            </a:solidFill>
            <a:prstDash val="solid"/>
            <a:miter lim="400000"/>
            <a:tailEnd type="triangle" w="med" len="med"/>
          </a:ln>
          <a:effectLst/>
        </p:spPr>
      </p:cxnSp>
      <p:pic>
        <p:nvPicPr>
          <p:cNvPr id="42" name="Google Shape;342;p22"/>
          <p:cNvPicPr preferRelativeResize="0"/>
          <p:nvPr/>
        </p:nvPicPr>
        <p:blipFill>
          <a:blip r:embed="rId4">
            <a:alphaModFix/>
          </a:blip>
          <a:stretch>
            <a:fillRect/>
          </a:stretch>
        </p:blipFill>
        <p:spPr>
          <a:xfrm>
            <a:off x="29009" y="6338966"/>
            <a:ext cx="964406" cy="428625"/>
          </a:xfrm>
          <a:prstGeom prst="rect">
            <a:avLst/>
          </a:prstGeom>
          <a:noFill/>
          <a:ln>
            <a:noFill/>
          </a:ln>
        </p:spPr>
      </p:pic>
      <p:sp>
        <p:nvSpPr>
          <p:cNvPr id="3" name="Slide Number Placeholder 2"/>
          <p:cNvSpPr>
            <a:spLocks noGrp="1"/>
          </p:cNvSpPr>
          <p:nvPr>
            <p:ph type="sldNum" sz="quarter" idx="12"/>
          </p:nvPr>
        </p:nvSpPr>
        <p:spPr/>
        <p:txBody>
          <a:bodyPr/>
          <a:lstStyle/>
          <a:p>
            <a:fld id="{07E1C93C-5050-FC42-8F10-D22D4F119D13}" type="slidenum">
              <a:rPr lang="en-US" smtClean="0"/>
              <a:pPr/>
              <a:t>11</a:t>
            </a:fld>
            <a:endParaRPr lang="en-US" dirty="0"/>
          </a:p>
        </p:txBody>
      </p:sp>
    </p:spTree>
    <p:extLst>
      <p:ext uri="{BB962C8B-B14F-4D97-AF65-F5344CB8AC3E}">
        <p14:creationId xmlns:p14="http://schemas.microsoft.com/office/powerpoint/2010/main" val="490291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ERSAP IF Layers</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48" name="Rectangle 47"/>
          <p:cNvSpPr/>
          <p:nvPr/>
        </p:nvSpPr>
        <p:spPr>
          <a:xfrm>
            <a:off x="1811101" y="2351463"/>
            <a:ext cx="5392637" cy="2069761"/>
          </a:xfrm>
          <a:prstGeom prst="rect">
            <a:avLst/>
          </a:prstGeom>
          <a:solidFill>
            <a:schemeClr val="accent1">
              <a:lumMod val="75000"/>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9" name="Shape 42"/>
          <p:cNvSpPr/>
          <p:nvPr/>
        </p:nvSpPr>
        <p:spPr>
          <a:xfrm>
            <a:off x="2777684" y="2932864"/>
            <a:ext cx="914475" cy="857114"/>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68569" tIns="68569" rIns="68569" bIns="68569" anchor="t" anchorCtr="0">
            <a:noAutofit/>
          </a:bodyPr>
          <a:lstStyle/>
          <a:p>
            <a:pPr>
              <a:buNone/>
            </a:pPr>
            <a:r>
              <a:rPr lang="en-US" sz="825" b="1" dirty="0"/>
              <a:t>FE</a:t>
            </a:r>
            <a:endParaRPr lang="en" sz="825" b="1" dirty="0"/>
          </a:p>
        </p:txBody>
      </p:sp>
      <p:sp>
        <p:nvSpPr>
          <p:cNvPr id="50" name="Shape 45"/>
          <p:cNvSpPr/>
          <p:nvPr/>
        </p:nvSpPr>
        <p:spPr>
          <a:xfrm>
            <a:off x="2837820" y="3182012"/>
            <a:ext cx="800368" cy="504263"/>
          </a:xfrm>
          <a:prstGeom prst="rect">
            <a:avLst/>
          </a:prstGeom>
          <a:solidFill>
            <a:srgbClr val="EFEFEF"/>
          </a:solidFill>
          <a:ln w="19050" cap="flat">
            <a:solidFill>
              <a:schemeClr val="dk2"/>
            </a:solidFill>
            <a:prstDash val="solid"/>
            <a:round/>
            <a:headEnd type="none" w="med" len="med"/>
            <a:tailEnd type="none" w="med" len="med"/>
          </a:ln>
        </p:spPr>
        <p:txBody>
          <a:bodyPr lIns="68569" tIns="68569" rIns="68569" bIns="68569" anchor="ctr" anchorCtr="0">
            <a:noAutofit/>
          </a:bodyPr>
          <a:lstStyle/>
          <a:p>
            <a:endParaRPr sz="750" b="1" dirty="0"/>
          </a:p>
        </p:txBody>
      </p:sp>
      <p:sp>
        <p:nvSpPr>
          <p:cNvPr id="52" name="TextBox 51"/>
          <p:cNvSpPr txBox="1"/>
          <p:nvPr/>
        </p:nvSpPr>
        <p:spPr>
          <a:xfrm>
            <a:off x="3114316" y="4186766"/>
            <a:ext cx="800219" cy="230832"/>
          </a:xfrm>
          <a:prstGeom prst="rect">
            <a:avLst/>
          </a:prstGeom>
          <a:noFill/>
        </p:spPr>
        <p:txBody>
          <a:bodyPr wrap="none" rtlCol="0">
            <a:spAutoFit/>
          </a:bodyPr>
          <a:lstStyle/>
          <a:p>
            <a:r>
              <a:rPr lang="en-US" sz="900" dirty="0">
                <a:solidFill>
                  <a:srgbClr val="800000"/>
                </a:solidFill>
              </a:rPr>
              <a:t>Service Layer</a:t>
            </a:r>
          </a:p>
        </p:txBody>
      </p:sp>
      <p:sp>
        <p:nvSpPr>
          <p:cNvPr id="53" name="Rectangle 52"/>
          <p:cNvSpPr/>
          <p:nvPr/>
        </p:nvSpPr>
        <p:spPr>
          <a:xfrm>
            <a:off x="1811101" y="1799210"/>
            <a:ext cx="5392637" cy="494321"/>
          </a:xfrm>
          <a:prstGeom prst="rect">
            <a:avLst/>
          </a:prstGeom>
          <a:solidFill>
            <a:schemeClr val="accent1">
              <a:lumMod val="75000"/>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800000"/>
                </a:solidFill>
              </a:rPr>
              <a:t>Orchestration Layer</a:t>
            </a:r>
          </a:p>
        </p:txBody>
      </p:sp>
      <p:sp>
        <p:nvSpPr>
          <p:cNvPr id="54" name="TextBox 53"/>
          <p:cNvSpPr txBox="1"/>
          <p:nvPr/>
        </p:nvSpPr>
        <p:spPr>
          <a:xfrm>
            <a:off x="3122331" y="2960190"/>
            <a:ext cx="575799" cy="184666"/>
          </a:xfrm>
          <a:prstGeom prst="rect">
            <a:avLst/>
          </a:prstGeom>
          <a:noFill/>
        </p:spPr>
        <p:txBody>
          <a:bodyPr wrap="none" rtlCol="0">
            <a:spAutoFit/>
          </a:bodyPr>
          <a:lstStyle/>
          <a:p>
            <a:r>
              <a:rPr lang="en-US" sz="600" b="1" dirty="0"/>
              <a:t>Registration</a:t>
            </a:r>
          </a:p>
        </p:txBody>
      </p:sp>
      <p:sp>
        <p:nvSpPr>
          <p:cNvPr id="55" name="Shape 42"/>
          <p:cNvSpPr/>
          <p:nvPr/>
        </p:nvSpPr>
        <p:spPr>
          <a:xfrm>
            <a:off x="4136996" y="3629851"/>
            <a:ext cx="914475" cy="753413"/>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68569" tIns="68569" rIns="68569" bIns="68569" anchor="t" anchorCtr="0">
            <a:noAutofit/>
          </a:bodyPr>
          <a:lstStyle/>
          <a:p>
            <a:pPr>
              <a:buNone/>
            </a:pPr>
            <a:r>
              <a:rPr lang="en" sz="825" b="1" dirty="0"/>
              <a:t>DPE</a:t>
            </a:r>
          </a:p>
        </p:txBody>
      </p:sp>
      <p:sp>
        <p:nvSpPr>
          <p:cNvPr id="56" name="Shape 45"/>
          <p:cNvSpPr/>
          <p:nvPr/>
        </p:nvSpPr>
        <p:spPr>
          <a:xfrm>
            <a:off x="4197133" y="3879001"/>
            <a:ext cx="517556" cy="363713"/>
          </a:xfrm>
          <a:prstGeom prst="rect">
            <a:avLst/>
          </a:prstGeom>
          <a:solidFill>
            <a:srgbClr val="EFEFEF"/>
          </a:solidFill>
          <a:ln w="19050" cap="flat">
            <a:solidFill>
              <a:schemeClr val="dk2"/>
            </a:solidFill>
            <a:prstDash val="solid"/>
            <a:round/>
            <a:headEnd type="none" w="med" len="med"/>
            <a:tailEnd type="none" w="med" len="med"/>
          </a:ln>
        </p:spPr>
        <p:txBody>
          <a:bodyPr lIns="68569" tIns="68569" rIns="68569" bIns="68569" anchor="ctr" anchorCtr="0">
            <a:noAutofit/>
          </a:bodyPr>
          <a:lstStyle/>
          <a:p>
            <a:r>
              <a:rPr lang="en-US" sz="750" b="1" dirty="0"/>
              <a:t>SC</a:t>
            </a:r>
            <a:endParaRPr sz="750" b="1" dirty="0"/>
          </a:p>
        </p:txBody>
      </p:sp>
      <p:sp>
        <p:nvSpPr>
          <p:cNvPr id="57" name="Shape 46"/>
          <p:cNvSpPr/>
          <p:nvPr/>
        </p:nvSpPr>
        <p:spPr>
          <a:xfrm>
            <a:off x="4424491" y="3951720"/>
            <a:ext cx="517556" cy="363713"/>
          </a:xfrm>
          <a:prstGeom prst="rect">
            <a:avLst/>
          </a:prstGeom>
          <a:solidFill>
            <a:srgbClr val="EFEFEF"/>
          </a:solidFill>
          <a:ln w="19050" cap="flat">
            <a:solidFill>
              <a:schemeClr val="dk2"/>
            </a:solidFill>
            <a:prstDash val="solid"/>
            <a:round/>
            <a:headEnd type="none" w="med" len="med"/>
            <a:tailEnd type="none" w="med" len="med"/>
          </a:ln>
        </p:spPr>
        <p:txBody>
          <a:bodyPr lIns="68569" tIns="68569" rIns="68569" bIns="68569" anchor="t" anchorCtr="0">
            <a:noAutofit/>
          </a:bodyPr>
          <a:lstStyle/>
          <a:p>
            <a:pPr>
              <a:buNone/>
            </a:pPr>
            <a:r>
              <a:rPr lang="en-US" sz="750" b="1" dirty="0"/>
              <a:t>S</a:t>
            </a:r>
            <a:r>
              <a:rPr lang="en" sz="750" b="1" dirty="0"/>
              <a:t>C</a:t>
            </a:r>
          </a:p>
        </p:txBody>
      </p:sp>
      <p:sp>
        <p:nvSpPr>
          <p:cNvPr id="61" name="Shape 42"/>
          <p:cNvSpPr/>
          <p:nvPr/>
        </p:nvSpPr>
        <p:spPr>
          <a:xfrm>
            <a:off x="5602414" y="2481466"/>
            <a:ext cx="914475" cy="753413"/>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68569" tIns="68569" rIns="68569" bIns="68569" anchor="t" anchorCtr="0">
            <a:noAutofit/>
          </a:bodyPr>
          <a:lstStyle/>
          <a:p>
            <a:pPr>
              <a:buNone/>
            </a:pPr>
            <a:r>
              <a:rPr lang="en" sz="825" b="1" dirty="0"/>
              <a:t>DPE</a:t>
            </a:r>
          </a:p>
        </p:txBody>
      </p:sp>
      <p:sp>
        <p:nvSpPr>
          <p:cNvPr id="62" name="Shape 45"/>
          <p:cNvSpPr/>
          <p:nvPr/>
        </p:nvSpPr>
        <p:spPr>
          <a:xfrm>
            <a:off x="5662551" y="2730617"/>
            <a:ext cx="517556" cy="363713"/>
          </a:xfrm>
          <a:prstGeom prst="rect">
            <a:avLst/>
          </a:prstGeom>
          <a:solidFill>
            <a:srgbClr val="EFEFEF"/>
          </a:solidFill>
          <a:ln w="19050" cap="flat">
            <a:solidFill>
              <a:schemeClr val="dk2"/>
            </a:solidFill>
            <a:prstDash val="solid"/>
            <a:round/>
            <a:headEnd type="none" w="med" len="med"/>
            <a:tailEnd type="none" w="med" len="med"/>
          </a:ln>
        </p:spPr>
        <p:txBody>
          <a:bodyPr lIns="68569" tIns="68569" rIns="68569" bIns="68569" anchor="ctr" anchorCtr="0">
            <a:noAutofit/>
          </a:bodyPr>
          <a:lstStyle/>
          <a:p>
            <a:r>
              <a:rPr lang="en-US" sz="750" b="1" dirty="0"/>
              <a:t>SC</a:t>
            </a:r>
            <a:endParaRPr sz="750" b="1" dirty="0"/>
          </a:p>
        </p:txBody>
      </p:sp>
      <p:sp>
        <p:nvSpPr>
          <p:cNvPr id="63" name="Shape 46"/>
          <p:cNvSpPr/>
          <p:nvPr/>
        </p:nvSpPr>
        <p:spPr>
          <a:xfrm>
            <a:off x="5889909" y="2803336"/>
            <a:ext cx="517556" cy="363713"/>
          </a:xfrm>
          <a:prstGeom prst="rect">
            <a:avLst/>
          </a:prstGeom>
          <a:solidFill>
            <a:srgbClr val="EFEFEF"/>
          </a:solidFill>
          <a:ln w="19050" cap="flat">
            <a:solidFill>
              <a:schemeClr val="dk2"/>
            </a:solidFill>
            <a:prstDash val="solid"/>
            <a:round/>
            <a:headEnd type="none" w="med" len="med"/>
            <a:tailEnd type="none" w="med" len="med"/>
          </a:ln>
        </p:spPr>
        <p:txBody>
          <a:bodyPr lIns="68569" tIns="68569" rIns="68569" bIns="68569" anchor="t" anchorCtr="0">
            <a:noAutofit/>
          </a:bodyPr>
          <a:lstStyle/>
          <a:p>
            <a:pPr>
              <a:buNone/>
            </a:pPr>
            <a:r>
              <a:rPr lang="en-US" sz="750" b="1" dirty="0"/>
              <a:t>S</a:t>
            </a:r>
            <a:r>
              <a:rPr lang="en" sz="750" b="1" dirty="0"/>
              <a:t>C</a:t>
            </a:r>
          </a:p>
        </p:txBody>
      </p:sp>
      <p:sp>
        <p:nvSpPr>
          <p:cNvPr id="67" name="Shape 42"/>
          <p:cNvSpPr/>
          <p:nvPr/>
        </p:nvSpPr>
        <p:spPr>
          <a:xfrm>
            <a:off x="5599392" y="3629851"/>
            <a:ext cx="914475" cy="753413"/>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68569" tIns="68569" rIns="68569" bIns="68569" anchor="t" anchorCtr="0">
            <a:noAutofit/>
          </a:bodyPr>
          <a:lstStyle/>
          <a:p>
            <a:pPr>
              <a:buNone/>
            </a:pPr>
            <a:r>
              <a:rPr lang="en" sz="825" b="1" dirty="0"/>
              <a:t>DPE</a:t>
            </a:r>
          </a:p>
        </p:txBody>
      </p:sp>
      <p:sp>
        <p:nvSpPr>
          <p:cNvPr id="68" name="Shape 45"/>
          <p:cNvSpPr/>
          <p:nvPr/>
        </p:nvSpPr>
        <p:spPr>
          <a:xfrm>
            <a:off x="5659529" y="3879001"/>
            <a:ext cx="517556" cy="363713"/>
          </a:xfrm>
          <a:prstGeom prst="rect">
            <a:avLst/>
          </a:prstGeom>
          <a:solidFill>
            <a:srgbClr val="EFEFEF"/>
          </a:solidFill>
          <a:ln w="19050" cap="flat">
            <a:solidFill>
              <a:schemeClr val="dk2"/>
            </a:solidFill>
            <a:prstDash val="solid"/>
            <a:round/>
            <a:headEnd type="none" w="med" len="med"/>
            <a:tailEnd type="none" w="med" len="med"/>
          </a:ln>
        </p:spPr>
        <p:txBody>
          <a:bodyPr lIns="68569" tIns="68569" rIns="68569" bIns="68569" anchor="ctr" anchorCtr="0">
            <a:noAutofit/>
          </a:bodyPr>
          <a:lstStyle/>
          <a:p>
            <a:r>
              <a:rPr lang="en-US" sz="750" b="1" dirty="0"/>
              <a:t>SC</a:t>
            </a:r>
            <a:endParaRPr sz="750" b="1" dirty="0"/>
          </a:p>
        </p:txBody>
      </p:sp>
      <p:sp>
        <p:nvSpPr>
          <p:cNvPr id="69" name="Shape 46"/>
          <p:cNvSpPr/>
          <p:nvPr/>
        </p:nvSpPr>
        <p:spPr>
          <a:xfrm>
            <a:off x="5886887" y="3951720"/>
            <a:ext cx="517556" cy="363713"/>
          </a:xfrm>
          <a:prstGeom prst="rect">
            <a:avLst/>
          </a:prstGeom>
          <a:solidFill>
            <a:srgbClr val="EFEFEF"/>
          </a:solidFill>
          <a:ln w="19050" cap="flat">
            <a:solidFill>
              <a:schemeClr val="dk2"/>
            </a:solidFill>
            <a:prstDash val="solid"/>
            <a:round/>
            <a:headEnd type="none" w="med" len="med"/>
            <a:tailEnd type="none" w="med" len="med"/>
          </a:ln>
        </p:spPr>
        <p:txBody>
          <a:bodyPr lIns="68569" tIns="68569" rIns="68569" bIns="68569" anchor="t" anchorCtr="0">
            <a:noAutofit/>
          </a:bodyPr>
          <a:lstStyle/>
          <a:p>
            <a:pPr>
              <a:buNone/>
            </a:pPr>
            <a:r>
              <a:rPr lang="en-US" sz="750" b="1" dirty="0"/>
              <a:t>S</a:t>
            </a:r>
            <a:r>
              <a:rPr lang="en" sz="750" b="1" dirty="0"/>
              <a:t>C</a:t>
            </a:r>
          </a:p>
        </p:txBody>
      </p:sp>
      <p:cxnSp>
        <p:nvCxnSpPr>
          <p:cNvPr id="73" name="Straight Connector 72"/>
          <p:cNvCxnSpPr>
            <a:stCxn id="75" idx="2"/>
          </p:cNvCxnSpPr>
          <p:nvPr/>
        </p:nvCxnSpPr>
        <p:spPr>
          <a:xfrm>
            <a:off x="4594234" y="3234879"/>
            <a:ext cx="12400" cy="402759"/>
          </a:xfrm>
          <a:prstGeom prst="line">
            <a:avLst/>
          </a:prstGeom>
          <a:noFill/>
          <a:ln w="19050" cap="flat">
            <a:solidFill>
              <a:schemeClr val="dk2"/>
            </a:solidFill>
            <a:prstDash val="solid"/>
            <a:round/>
            <a:headEnd type="stealth" w="lg" len="lg"/>
            <a:tailEnd type="stealth" w="lg" len="lg"/>
          </a:ln>
        </p:spPr>
      </p:cxnSp>
      <p:sp>
        <p:nvSpPr>
          <p:cNvPr id="75" name="Shape 42"/>
          <p:cNvSpPr/>
          <p:nvPr/>
        </p:nvSpPr>
        <p:spPr>
          <a:xfrm>
            <a:off x="4136996" y="2481466"/>
            <a:ext cx="914475" cy="753413"/>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68569" tIns="68569" rIns="68569" bIns="68569" anchor="t" anchorCtr="0">
            <a:noAutofit/>
          </a:bodyPr>
          <a:lstStyle/>
          <a:p>
            <a:pPr>
              <a:buNone/>
            </a:pPr>
            <a:r>
              <a:rPr lang="en" sz="825" b="1" dirty="0"/>
              <a:t>DPE</a:t>
            </a:r>
          </a:p>
        </p:txBody>
      </p:sp>
      <p:sp>
        <p:nvSpPr>
          <p:cNvPr id="76" name="Shape 45"/>
          <p:cNvSpPr/>
          <p:nvPr/>
        </p:nvSpPr>
        <p:spPr>
          <a:xfrm>
            <a:off x="4197133" y="2730617"/>
            <a:ext cx="517556" cy="363713"/>
          </a:xfrm>
          <a:prstGeom prst="rect">
            <a:avLst/>
          </a:prstGeom>
          <a:solidFill>
            <a:srgbClr val="EFEFEF"/>
          </a:solidFill>
          <a:ln w="19050" cap="flat">
            <a:solidFill>
              <a:schemeClr val="dk2"/>
            </a:solidFill>
            <a:prstDash val="solid"/>
            <a:round/>
            <a:headEnd type="none" w="med" len="med"/>
            <a:tailEnd type="none" w="med" len="med"/>
          </a:ln>
        </p:spPr>
        <p:txBody>
          <a:bodyPr lIns="68569" tIns="68569" rIns="68569" bIns="68569" anchor="ctr" anchorCtr="0">
            <a:noAutofit/>
          </a:bodyPr>
          <a:lstStyle/>
          <a:p>
            <a:r>
              <a:rPr lang="en-US" sz="750" b="1" dirty="0"/>
              <a:t>SC</a:t>
            </a:r>
            <a:endParaRPr sz="750" b="1" dirty="0"/>
          </a:p>
        </p:txBody>
      </p:sp>
      <p:sp>
        <p:nvSpPr>
          <p:cNvPr id="77" name="Shape 46"/>
          <p:cNvSpPr/>
          <p:nvPr/>
        </p:nvSpPr>
        <p:spPr>
          <a:xfrm>
            <a:off x="4424491" y="2803336"/>
            <a:ext cx="517556" cy="363713"/>
          </a:xfrm>
          <a:prstGeom prst="rect">
            <a:avLst/>
          </a:prstGeom>
          <a:solidFill>
            <a:srgbClr val="EFEFEF"/>
          </a:solidFill>
          <a:ln w="19050" cap="flat">
            <a:solidFill>
              <a:schemeClr val="dk2"/>
            </a:solidFill>
            <a:prstDash val="solid"/>
            <a:round/>
            <a:headEnd type="none" w="med" len="med"/>
            <a:tailEnd type="none" w="med" len="med"/>
          </a:ln>
        </p:spPr>
        <p:txBody>
          <a:bodyPr lIns="68569" tIns="68569" rIns="68569" bIns="68569" anchor="t" anchorCtr="0">
            <a:noAutofit/>
          </a:bodyPr>
          <a:lstStyle/>
          <a:p>
            <a:pPr>
              <a:buNone/>
            </a:pPr>
            <a:r>
              <a:rPr lang="en-US" sz="750" b="1" dirty="0"/>
              <a:t>S</a:t>
            </a:r>
            <a:r>
              <a:rPr lang="en" sz="750" b="1" dirty="0"/>
              <a:t>C</a:t>
            </a:r>
          </a:p>
        </p:txBody>
      </p:sp>
      <p:cxnSp>
        <p:nvCxnSpPr>
          <p:cNvPr id="81" name="Straight Connector 80"/>
          <p:cNvCxnSpPr>
            <a:endCxn id="75" idx="3"/>
          </p:cNvCxnSpPr>
          <p:nvPr/>
        </p:nvCxnSpPr>
        <p:spPr>
          <a:xfrm flipH="1" flipV="1">
            <a:off x="5051471" y="2858173"/>
            <a:ext cx="532937" cy="1173778"/>
          </a:xfrm>
          <a:prstGeom prst="line">
            <a:avLst/>
          </a:prstGeom>
          <a:noFill/>
          <a:ln w="19050" cap="flat">
            <a:solidFill>
              <a:schemeClr val="dk2"/>
            </a:solidFill>
            <a:prstDash val="solid"/>
            <a:round/>
            <a:headEnd type="stealth" w="lg" len="lg"/>
            <a:tailEnd type="stealth" w="lg" len="lg"/>
          </a:ln>
        </p:spPr>
      </p:cxnSp>
      <p:cxnSp>
        <p:nvCxnSpPr>
          <p:cNvPr id="83" name="Straight Connector 82"/>
          <p:cNvCxnSpPr>
            <a:endCxn id="76" idx="1"/>
          </p:cNvCxnSpPr>
          <p:nvPr/>
        </p:nvCxnSpPr>
        <p:spPr>
          <a:xfrm flipV="1">
            <a:off x="5051471" y="2858175"/>
            <a:ext cx="550943" cy="1148384"/>
          </a:xfrm>
          <a:prstGeom prst="line">
            <a:avLst/>
          </a:prstGeom>
          <a:noFill/>
          <a:ln w="19050" cap="flat">
            <a:solidFill>
              <a:schemeClr val="dk2"/>
            </a:solidFill>
            <a:prstDash val="solid"/>
            <a:round/>
            <a:headEnd type="stealth" w="lg" len="lg"/>
            <a:tailEnd type="stealth" w="lg" len="lg"/>
          </a:ln>
        </p:spPr>
      </p:cxnSp>
      <p:cxnSp>
        <p:nvCxnSpPr>
          <p:cNvPr id="84" name="Straight Connector 83"/>
          <p:cNvCxnSpPr>
            <a:stCxn id="75" idx="3"/>
            <a:endCxn id="61" idx="1"/>
          </p:cNvCxnSpPr>
          <p:nvPr/>
        </p:nvCxnSpPr>
        <p:spPr>
          <a:xfrm>
            <a:off x="5051471" y="2858173"/>
            <a:ext cx="550943" cy="0"/>
          </a:xfrm>
          <a:prstGeom prst="line">
            <a:avLst/>
          </a:prstGeom>
          <a:noFill/>
          <a:ln w="19050" cap="flat">
            <a:solidFill>
              <a:schemeClr val="dk2"/>
            </a:solidFill>
            <a:prstDash val="solid"/>
            <a:round/>
            <a:headEnd type="stealth" w="lg" len="lg"/>
            <a:tailEnd type="stealth" w="lg" len="lg"/>
          </a:ln>
        </p:spPr>
      </p:cxnSp>
      <p:sp>
        <p:nvSpPr>
          <p:cNvPr id="85" name="Rectangle 84"/>
          <p:cNvSpPr/>
          <p:nvPr/>
        </p:nvSpPr>
        <p:spPr>
          <a:xfrm>
            <a:off x="2898971" y="3224516"/>
            <a:ext cx="685800" cy="168555"/>
          </a:xfrm>
          <a:prstGeom prst="rect">
            <a:avLst/>
          </a:prstGeom>
          <a:solidFill>
            <a:schemeClr val="accent2">
              <a:lumMod val="60000"/>
              <a:lumOff val="40000"/>
              <a:alpha val="5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gateway</a:t>
            </a:r>
          </a:p>
        </p:txBody>
      </p:sp>
      <p:sp>
        <p:nvSpPr>
          <p:cNvPr id="86" name="Rectangle 85"/>
          <p:cNvSpPr/>
          <p:nvPr/>
        </p:nvSpPr>
        <p:spPr>
          <a:xfrm>
            <a:off x="2888636" y="3436743"/>
            <a:ext cx="685800" cy="168555"/>
          </a:xfrm>
          <a:prstGeom prst="rect">
            <a:avLst/>
          </a:prstGeom>
          <a:solidFill>
            <a:schemeClr val="accent2">
              <a:lumMod val="60000"/>
              <a:lumOff val="40000"/>
              <a:alpha val="5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security</a:t>
            </a:r>
          </a:p>
        </p:txBody>
      </p:sp>
      <p:sp>
        <p:nvSpPr>
          <p:cNvPr id="87" name="Down Arrow 86"/>
          <p:cNvSpPr/>
          <p:nvPr/>
        </p:nvSpPr>
        <p:spPr>
          <a:xfrm>
            <a:off x="3149038" y="3366365"/>
            <a:ext cx="159458" cy="1477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8" name="Left-Right Arrow 87"/>
          <p:cNvSpPr/>
          <p:nvPr/>
        </p:nvSpPr>
        <p:spPr>
          <a:xfrm>
            <a:off x="2346763" y="3101330"/>
            <a:ext cx="1762945" cy="629459"/>
          </a:xfrm>
          <a:prstGeom prst="leftRightArrow">
            <a:avLst/>
          </a:prstGeom>
          <a:solidFill>
            <a:schemeClr val="accent1">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9" name="TextBox 88"/>
          <p:cNvSpPr txBox="1"/>
          <p:nvPr/>
        </p:nvSpPr>
        <p:spPr>
          <a:xfrm>
            <a:off x="4373016" y="2465578"/>
            <a:ext cx="772372" cy="184666"/>
          </a:xfrm>
          <a:prstGeom prst="rect">
            <a:avLst/>
          </a:prstGeom>
          <a:noFill/>
        </p:spPr>
        <p:txBody>
          <a:bodyPr wrap="square" rtlCol="0">
            <a:spAutoFit/>
          </a:bodyPr>
          <a:lstStyle/>
          <a:p>
            <a:r>
              <a:rPr lang="en-US" sz="600" b="1" dirty="0"/>
              <a:t>Local Registration</a:t>
            </a:r>
          </a:p>
        </p:txBody>
      </p:sp>
      <p:sp>
        <p:nvSpPr>
          <p:cNvPr id="90" name="TextBox 89"/>
          <p:cNvSpPr txBox="1"/>
          <p:nvPr/>
        </p:nvSpPr>
        <p:spPr>
          <a:xfrm>
            <a:off x="5829531" y="2460611"/>
            <a:ext cx="772372" cy="184666"/>
          </a:xfrm>
          <a:prstGeom prst="rect">
            <a:avLst/>
          </a:prstGeom>
          <a:noFill/>
        </p:spPr>
        <p:txBody>
          <a:bodyPr wrap="square" rtlCol="0">
            <a:spAutoFit/>
          </a:bodyPr>
          <a:lstStyle/>
          <a:p>
            <a:r>
              <a:rPr lang="en-US" sz="600" b="1" dirty="0"/>
              <a:t>Local Registration</a:t>
            </a:r>
          </a:p>
        </p:txBody>
      </p:sp>
      <p:sp>
        <p:nvSpPr>
          <p:cNvPr id="91" name="TextBox 90"/>
          <p:cNvSpPr txBox="1"/>
          <p:nvPr/>
        </p:nvSpPr>
        <p:spPr>
          <a:xfrm>
            <a:off x="4359224" y="3605483"/>
            <a:ext cx="772372" cy="184666"/>
          </a:xfrm>
          <a:prstGeom prst="rect">
            <a:avLst/>
          </a:prstGeom>
          <a:noFill/>
        </p:spPr>
        <p:txBody>
          <a:bodyPr wrap="square" rtlCol="0">
            <a:spAutoFit/>
          </a:bodyPr>
          <a:lstStyle/>
          <a:p>
            <a:r>
              <a:rPr lang="en-US" sz="600" b="1" dirty="0"/>
              <a:t>Local Registration</a:t>
            </a:r>
          </a:p>
        </p:txBody>
      </p:sp>
      <p:sp>
        <p:nvSpPr>
          <p:cNvPr id="92" name="TextBox 91"/>
          <p:cNvSpPr txBox="1"/>
          <p:nvPr/>
        </p:nvSpPr>
        <p:spPr>
          <a:xfrm>
            <a:off x="5847366" y="3605483"/>
            <a:ext cx="772372" cy="184666"/>
          </a:xfrm>
          <a:prstGeom prst="rect">
            <a:avLst/>
          </a:prstGeom>
          <a:noFill/>
        </p:spPr>
        <p:txBody>
          <a:bodyPr wrap="square" rtlCol="0">
            <a:spAutoFit/>
          </a:bodyPr>
          <a:lstStyle/>
          <a:p>
            <a:r>
              <a:rPr lang="en-US" sz="600" b="1" dirty="0"/>
              <a:t>Local Registration</a:t>
            </a:r>
          </a:p>
        </p:txBody>
      </p:sp>
      <p:sp>
        <p:nvSpPr>
          <p:cNvPr id="93" name="Oval 92"/>
          <p:cNvSpPr/>
          <p:nvPr/>
        </p:nvSpPr>
        <p:spPr>
          <a:xfrm>
            <a:off x="4535654" y="4082832"/>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94" name="Oval 93"/>
          <p:cNvSpPr/>
          <p:nvPr/>
        </p:nvSpPr>
        <p:spPr>
          <a:xfrm>
            <a:off x="4668679" y="3959495"/>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95" name="Oval 94"/>
          <p:cNvSpPr/>
          <p:nvPr/>
        </p:nvSpPr>
        <p:spPr>
          <a:xfrm>
            <a:off x="4708114" y="4082868"/>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96" name="Oval 95"/>
          <p:cNvSpPr/>
          <p:nvPr/>
        </p:nvSpPr>
        <p:spPr>
          <a:xfrm>
            <a:off x="4554697" y="2930749"/>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97" name="Oval 96"/>
          <p:cNvSpPr/>
          <p:nvPr/>
        </p:nvSpPr>
        <p:spPr>
          <a:xfrm>
            <a:off x="4687723" y="2807412"/>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98" name="Oval 97"/>
          <p:cNvSpPr/>
          <p:nvPr/>
        </p:nvSpPr>
        <p:spPr>
          <a:xfrm>
            <a:off x="4727158" y="2930786"/>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99" name="Oval 98"/>
          <p:cNvSpPr/>
          <p:nvPr/>
        </p:nvSpPr>
        <p:spPr>
          <a:xfrm>
            <a:off x="6017311" y="2929180"/>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00" name="Oval 99"/>
          <p:cNvSpPr/>
          <p:nvPr/>
        </p:nvSpPr>
        <p:spPr>
          <a:xfrm>
            <a:off x="6150337" y="2805843"/>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101" name="Oval 100"/>
          <p:cNvSpPr/>
          <p:nvPr/>
        </p:nvSpPr>
        <p:spPr>
          <a:xfrm>
            <a:off x="6189772" y="2929217"/>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102" name="Oval 101"/>
          <p:cNvSpPr/>
          <p:nvPr/>
        </p:nvSpPr>
        <p:spPr>
          <a:xfrm>
            <a:off x="6021397" y="4082832"/>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03" name="Oval 102"/>
          <p:cNvSpPr/>
          <p:nvPr/>
        </p:nvSpPr>
        <p:spPr>
          <a:xfrm>
            <a:off x="6154423" y="3959495"/>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104" name="Oval 103"/>
          <p:cNvSpPr/>
          <p:nvPr/>
        </p:nvSpPr>
        <p:spPr>
          <a:xfrm>
            <a:off x="6193858" y="4082868"/>
            <a:ext cx="209648" cy="21774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105" name="Rectangle 104"/>
          <p:cNvSpPr/>
          <p:nvPr/>
        </p:nvSpPr>
        <p:spPr>
          <a:xfrm>
            <a:off x="1807618" y="4495876"/>
            <a:ext cx="2728034" cy="342068"/>
          </a:xfrm>
          <a:prstGeom prst="rect">
            <a:avLst/>
          </a:prstGeom>
          <a:solidFill>
            <a:schemeClr val="accent1">
              <a:lumMod val="75000"/>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800000"/>
                </a:solidFill>
              </a:rPr>
              <a:t> Meta-Data (</a:t>
            </a:r>
            <a:r>
              <a:rPr lang="en-US" sz="900" dirty="0" err="1">
                <a:solidFill>
                  <a:srgbClr val="800000"/>
                </a:solidFill>
              </a:rPr>
              <a:t>protobuf</a:t>
            </a:r>
            <a:r>
              <a:rPr lang="en-US" sz="900" dirty="0">
                <a:solidFill>
                  <a:srgbClr val="800000"/>
                </a:solidFill>
              </a:rPr>
              <a:t>/</a:t>
            </a:r>
            <a:r>
              <a:rPr lang="en-US" sz="900" dirty="0" err="1">
                <a:solidFill>
                  <a:srgbClr val="800000"/>
                </a:solidFill>
              </a:rPr>
              <a:t>flatbuf</a:t>
            </a:r>
            <a:r>
              <a:rPr lang="en-US" sz="900" dirty="0">
                <a:solidFill>
                  <a:srgbClr val="800000"/>
                </a:solidFill>
              </a:rPr>
              <a:t>)</a:t>
            </a:r>
          </a:p>
        </p:txBody>
      </p:sp>
      <p:sp>
        <p:nvSpPr>
          <p:cNvPr id="106" name="Rectangle 105"/>
          <p:cNvSpPr/>
          <p:nvPr/>
        </p:nvSpPr>
        <p:spPr>
          <a:xfrm>
            <a:off x="4562366" y="4488899"/>
            <a:ext cx="2649041" cy="342068"/>
          </a:xfrm>
          <a:prstGeom prst="rect">
            <a:avLst/>
          </a:prstGeom>
          <a:solidFill>
            <a:schemeClr val="accent1">
              <a:lumMod val="75000"/>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800000"/>
                </a:solidFill>
              </a:rPr>
              <a:t> Data (</a:t>
            </a:r>
            <a:r>
              <a:rPr lang="en-US" sz="900" dirty="0" err="1">
                <a:solidFill>
                  <a:srgbClr val="800000"/>
                </a:solidFill>
              </a:rPr>
              <a:t>usaer</a:t>
            </a:r>
            <a:r>
              <a:rPr lang="en-US" sz="900" dirty="0">
                <a:solidFill>
                  <a:srgbClr val="800000"/>
                </a:solidFill>
              </a:rPr>
              <a:t>/</a:t>
            </a:r>
            <a:r>
              <a:rPr lang="en-US" sz="900" dirty="0" err="1">
                <a:solidFill>
                  <a:srgbClr val="800000"/>
                </a:solidFill>
              </a:rPr>
              <a:t>protobuf</a:t>
            </a:r>
            <a:r>
              <a:rPr lang="en-US" sz="900" dirty="0">
                <a:solidFill>
                  <a:srgbClr val="800000"/>
                </a:solidFill>
              </a:rPr>
              <a:t>/</a:t>
            </a:r>
            <a:r>
              <a:rPr lang="en-US" sz="900" dirty="0" err="1">
                <a:solidFill>
                  <a:srgbClr val="800000"/>
                </a:solidFill>
              </a:rPr>
              <a:t>flatbuf</a:t>
            </a:r>
            <a:r>
              <a:rPr lang="en-US" sz="900" dirty="0">
                <a:solidFill>
                  <a:srgbClr val="800000"/>
                </a:solidFill>
              </a:rPr>
              <a:t>)</a:t>
            </a:r>
          </a:p>
        </p:txBody>
      </p:sp>
      <p:sp>
        <p:nvSpPr>
          <p:cNvPr id="107" name="Rectangle 106"/>
          <p:cNvSpPr/>
          <p:nvPr/>
        </p:nvSpPr>
        <p:spPr>
          <a:xfrm>
            <a:off x="1807619" y="4860301"/>
            <a:ext cx="2004839" cy="342068"/>
          </a:xfrm>
          <a:prstGeom prst="rect">
            <a:avLst/>
          </a:prstGeom>
          <a:solidFill>
            <a:schemeClr val="accent1">
              <a:lumMod val="75000"/>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800000"/>
                </a:solidFill>
              </a:rPr>
              <a:t> </a:t>
            </a:r>
            <a:r>
              <a:rPr lang="en-US" sz="900" dirty="0" err="1">
                <a:solidFill>
                  <a:srgbClr val="800000"/>
                </a:solidFill>
              </a:rPr>
              <a:t>ZeroMQ</a:t>
            </a:r>
            <a:r>
              <a:rPr lang="en-US" sz="900" dirty="0">
                <a:solidFill>
                  <a:srgbClr val="800000"/>
                </a:solidFill>
              </a:rPr>
              <a:t>(</a:t>
            </a:r>
            <a:r>
              <a:rPr lang="en-US" sz="900" dirty="0" err="1">
                <a:solidFill>
                  <a:srgbClr val="800000"/>
                </a:solidFill>
              </a:rPr>
              <a:t>xMsg</a:t>
            </a:r>
            <a:r>
              <a:rPr lang="en-US" sz="900" dirty="0">
                <a:solidFill>
                  <a:srgbClr val="800000"/>
                </a:solidFill>
              </a:rPr>
              <a:t>)</a:t>
            </a:r>
          </a:p>
        </p:txBody>
      </p:sp>
      <p:sp>
        <p:nvSpPr>
          <p:cNvPr id="108" name="Rectangle 107"/>
          <p:cNvSpPr/>
          <p:nvPr/>
        </p:nvSpPr>
        <p:spPr>
          <a:xfrm>
            <a:off x="5502421" y="4855684"/>
            <a:ext cx="1701317" cy="342068"/>
          </a:xfrm>
          <a:prstGeom prst="rect">
            <a:avLst/>
          </a:prstGeom>
          <a:solidFill>
            <a:schemeClr val="accent1">
              <a:lumMod val="75000"/>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800000"/>
                </a:solidFill>
              </a:rPr>
              <a:t> in-Memory Data-Grid</a:t>
            </a:r>
          </a:p>
        </p:txBody>
      </p:sp>
      <p:sp>
        <p:nvSpPr>
          <p:cNvPr id="58" name="Rectangle 57"/>
          <p:cNvSpPr/>
          <p:nvPr/>
        </p:nvSpPr>
        <p:spPr>
          <a:xfrm>
            <a:off x="3833446" y="4863335"/>
            <a:ext cx="1647989" cy="342068"/>
          </a:xfrm>
          <a:prstGeom prst="rect">
            <a:avLst/>
          </a:prstGeom>
          <a:solidFill>
            <a:schemeClr val="accent1">
              <a:lumMod val="75000"/>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800000"/>
                </a:solidFill>
              </a:rPr>
              <a:t> POSIX Shared Memory (FIPC)</a:t>
            </a:r>
          </a:p>
        </p:txBody>
      </p:sp>
      <p:pic>
        <p:nvPicPr>
          <p:cNvPr id="59" name="Google Shape;342;p22"/>
          <p:cNvPicPr preferRelativeResize="0"/>
          <p:nvPr/>
        </p:nvPicPr>
        <p:blipFill>
          <a:blip r:embed="rId4">
            <a:alphaModFix/>
          </a:blip>
          <a:stretch>
            <a:fillRect/>
          </a:stretch>
        </p:blipFill>
        <p:spPr>
          <a:xfrm>
            <a:off x="29009" y="6338966"/>
            <a:ext cx="964406" cy="428625"/>
          </a:xfrm>
          <a:prstGeom prst="rect">
            <a:avLst/>
          </a:prstGeom>
          <a:noFill/>
          <a:ln>
            <a:noFill/>
          </a:ln>
        </p:spPr>
      </p:pic>
      <p:cxnSp>
        <p:nvCxnSpPr>
          <p:cNvPr id="582" name="Straight Connector 581"/>
          <p:cNvCxnSpPr/>
          <p:nvPr/>
        </p:nvCxnSpPr>
        <p:spPr>
          <a:xfrm>
            <a:off x="6083848" y="3219926"/>
            <a:ext cx="12400" cy="402759"/>
          </a:xfrm>
          <a:prstGeom prst="line">
            <a:avLst/>
          </a:prstGeom>
          <a:noFill/>
          <a:ln w="19050" cap="flat">
            <a:solidFill>
              <a:schemeClr val="dk2"/>
            </a:solidFill>
            <a:prstDash val="solid"/>
            <a:round/>
            <a:headEnd type="stealth" w="lg" len="lg"/>
            <a:tailEnd type="stealth" w="lg" len="lg"/>
          </a:ln>
        </p:spPr>
      </p:cxnSp>
      <p:cxnSp>
        <p:nvCxnSpPr>
          <p:cNvPr id="583" name="Straight Connector 582"/>
          <p:cNvCxnSpPr/>
          <p:nvPr/>
        </p:nvCxnSpPr>
        <p:spPr>
          <a:xfrm>
            <a:off x="5048449" y="4037956"/>
            <a:ext cx="550943" cy="0"/>
          </a:xfrm>
          <a:prstGeom prst="line">
            <a:avLst/>
          </a:prstGeom>
          <a:noFill/>
          <a:ln w="19050" cap="flat">
            <a:solidFill>
              <a:schemeClr val="dk2"/>
            </a:solidFill>
            <a:prstDash val="solid"/>
            <a:round/>
            <a:headEnd type="stealth" w="lg" len="lg"/>
            <a:tailEnd type="stealth" w="lg" len="lg"/>
          </a:ln>
        </p:spPr>
      </p:cxnSp>
    </p:spTree>
    <p:extLst>
      <p:ext uri="{BB962C8B-B14F-4D97-AF65-F5344CB8AC3E}">
        <p14:creationId xmlns:p14="http://schemas.microsoft.com/office/powerpoint/2010/main" val="112697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50" y="1466556"/>
            <a:ext cx="6045591" cy="4534194"/>
          </a:xfrm>
          <a:prstGeom prst="rect">
            <a:avLst/>
          </a:prstGeom>
        </p:spPr>
      </p:pic>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2" name="Rectangle 1"/>
          <p:cNvSpPr/>
          <p:nvPr/>
        </p:nvSpPr>
        <p:spPr>
          <a:xfrm>
            <a:off x="1364426" y="2156128"/>
            <a:ext cx="1494833" cy="305858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p:cNvSpPr txBox="1"/>
          <p:nvPr/>
        </p:nvSpPr>
        <p:spPr>
          <a:xfrm>
            <a:off x="3282913" y="1848341"/>
            <a:ext cx="556563" cy="196208"/>
          </a:xfrm>
          <a:prstGeom prst="rect">
            <a:avLst/>
          </a:prstGeom>
          <a:noFill/>
        </p:spPr>
        <p:txBody>
          <a:bodyPr wrap="none" rtlCol="0">
            <a:spAutoFit/>
          </a:bodyPr>
          <a:lstStyle/>
          <a:p>
            <a:r>
              <a:rPr lang="en-US" sz="675" dirty="0"/>
              <a:t>Meta-data</a:t>
            </a:r>
          </a:p>
        </p:txBody>
      </p:sp>
      <p:cxnSp>
        <p:nvCxnSpPr>
          <p:cNvPr id="12" name="Straight Arrow Connector 11"/>
          <p:cNvCxnSpPr/>
          <p:nvPr/>
        </p:nvCxnSpPr>
        <p:spPr>
          <a:xfrm flipH="1">
            <a:off x="2879357" y="2021465"/>
            <a:ext cx="383457" cy="26932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364425" y="5235819"/>
            <a:ext cx="1494833" cy="27432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3261065" y="5624760"/>
            <a:ext cx="349776" cy="196208"/>
          </a:xfrm>
          <a:prstGeom prst="rect">
            <a:avLst/>
          </a:prstGeom>
          <a:noFill/>
        </p:spPr>
        <p:txBody>
          <a:bodyPr wrap="none" rtlCol="0">
            <a:spAutoFit/>
          </a:bodyPr>
          <a:lstStyle/>
          <a:p>
            <a:r>
              <a:rPr lang="en-US" sz="675"/>
              <a:t>Data</a:t>
            </a:r>
            <a:endParaRPr lang="en-US" sz="675" dirty="0"/>
          </a:p>
        </p:txBody>
      </p:sp>
      <p:cxnSp>
        <p:nvCxnSpPr>
          <p:cNvPr id="18" name="Straight Arrow Connector 17"/>
          <p:cNvCxnSpPr/>
          <p:nvPr/>
        </p:nvCxnSpPr>
        <p:spPr>
          <a:xfrm flipH="1" flipV="1">
            <a:off x="2874957" y="5406687"/>
            <a:ext cx="317091" cy="25895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308919" y="240539"/>
            <a:ext cx="8464378" cy="487490"/>
          </a:xfrm>
        </p:spPr>
        <p:txBody>
          <a:bodyPr/>
          <a:lstStyle/>
          <a:p>
            <a:r>
              <a:rPr lang="en-US" b="0" dirty="0">
                <a:solidFill>
                  <a:schemeClr val="accent1">
                    <a:lumMod val="50000"/>
                  </a:schemeClr>
                </a:solidFill>
              </a:rPr>
              <a:t>ERSAP </a:t>
            </a:r>
            <a:r>
              <a:rPr lang="en-US" b="0" dirty="0" smtClean="0">
                <a:solidFill>
                  <a:schemeClr val="accent1">
                    <a:lumMod val="50000"/>
                  </a:schemeClr>
                </a:solidFill>
              </a:rPr>
              <a:t>IF Transient </a:t>
            </a:r>
            <a:r>
              <a:rPr lang="en-US" b="0" dirty="0">
                <a:solidFill>
                  <a:schemeClr val="accent1">
                    <a:lumMod val="50000"/>
                  </a:schemeClr>
                </a:solidFill>
              </a:rPr>
              <a:t>Data Unit </a:t>
            </a:r>
            <a:r>
              <a:rPr lang="en-US" sz="1600" b="0" dirty="0">
                <a:solidFill>
                  <a:schemeClr val="accent1">
                    <a:lumMod val="50000"/>
                  </a:schemeClr>
                </a:solidFill>
              </a:rPr>
              <a:t>(meta-data + data)</a:t>
            </a:r>
            <a:endParaRPr lang="en-US" sz="1600" b="0" dirty="0"/>
          </a:p>
        </p:txBody>
      </p:sp>
      <p:pic>
        <p:nvPicPr>
          <p:cNvPr id="14" name="Google Shape;342;p22"/>
          <p:cNvPicPr preferRelativeResize="0"/>
          <p:nvPr/>
        </p:nvPicPr>
        <p:blipFill>
          <a:blip r:embed="rId4">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454285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65" name="Rectangle 64"/>
          <p:cNvSpPr/>
          <p:nvPr/>
        </p:nvSpPr>
        <p:spPr>
          <a:xfrm>
            <a:off x="5997479" y="3401433"/>
            <a:ext cx="1338345" cy="1498129"/>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6" name="Rectangle 65"/>
          <p:cNvSpPr/>
          <p:nvPr/>
        </p:nvSpPr>
        <p:spPr>
          <a:xfrm>
            <a:off x="4606905" y="3401433"/>
            <a:ext cx="1338345" cy="1498641"/>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7" name="Rectangle 66"/>
          <p:cNvSpPr/>
          <p:nvPr/>
        </p:nvSpPr>
        <p:spPr>
          <a:xfrm>
            <a:off x="1842435" y="3399009"/>
            <a:ext cx="2298511" cy="1534386"/>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8" name="Rounded Rectangle 67"/>
          <p:cNvSpPr/>
          <p:nvPr/>
        </p:nvSpPr>
        <p:spPr>
          <a:xfrm>
            <a:off x="1671281" y="2413192"/>
            <a:ext cx="2621921" cy="2749919"/>
          </a:xfrm>
          <a:prstGeom prst="roundRect">
            <a:avLst/>
          </a:prstGeom>
          <a:solidFill>
            <a:schemeClr val="tx2">
              <a:alpha val="10000"/>
            </a:schemeClr>
          </a:solidFill>
          <a:ln>
            <a:solidFill>
              <a:schemeClr val="tx2">
                <a:lumMod val="75000"/>
                <a:alpha val="3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9" name="Rounded Rectangle 68"/>
          <p:cNvSpPr/>
          <p:nvPr/>
        </p:nvSpPr>
        <p:spPr>
          <a:xfrm>
            <a:off x="4464511" y="2413192"/>
            <a:ext cx="3015194" cy="2755311"/>
          </a:xfrm>
          <a:prstGeom prst="roundRect">
            <a:avLst/>
          </a:prstGeom>
          <a:solidFill>
            <a:schemeClr val="tx2">
              <a:alpha val="8000"/>
            </a:schemeClr>
          </a:solidFill>
          <a:ln>
            <a:solidFill>
              <a:schemeClr val="tx2">
                <a:lumMod val="75000"/>
                <a:alpha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3" name="Rectangle 72"/>
          <p:cNvSpPr/>
          <p:nvPr/>
        </p:nvSpPr>
        <p:spPr>
          <a:xfrm>
            <a:off x="1900616" y="4374525"/>
            <a:ext cx="2194974" cy="28992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75" dirty="0">
                <a:solidFill>
                  <a:srgbClr val="376092"/>
                </a:solidFill>
              </a:rPr>
              <a:t>In-Process SHM </a:t>
            </a:r>
          </a:p>
        </p:txBody>
      </p:sp>
      <p:sp>
        <p:nvSpPr>
          <p:cNvPr id="75" name="Striped Right Arrow 74"/>
          <p:cNvSpPr/>
          <p:nvPr/>
        </p:nvSpPr>
        <p:spPr>
          <a:xfrm rot="5400000">
            <a:off x="2949797" y="4043236"/>
            <a:ext cx="424427" cy="23814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6" name="Striped Right Arrow 75"/>
          <p:cNvSpPr/>
          <p:nvPr/>
        </p:nvSpPr>
        <p:spPr>
          <a:xfrm rot="16200000">
            <a:off x="2695082" y="4045821"/>
            <a:ext cx="424427" cy="211822"/>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7" name="Striped Right Arrow 76"/>
          <p:cNvSpPr/>
          <p:nvPr/>
        </p:nvSpPr>
        <p:spPr>
          <a:xfrm rot="16200000">
            <a:off x="3490841" y="4045821"/>
            <a:ext cx="424427" cy="211822"/>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8" name="Striped Right Arrow 77"/>
          <p:cNvSpPr/>
          <p:nvPr/>
        </p:nvSpPr>
        <p:spPr>
          <a:xfrm rot="16200000">
            <a:off x="3110079" y="2645009"/>
            <a:ext cx="1254899" cy="253103"/>
          </a:xfrm>
          <a:prstGeom prst="stripedRightArrow">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2" name="Rectangle 81"/>
          <p:cNvSpPr/>
          <p:nvPr/>
        </p:nvSpPr>
        <p:spPr>
          <a:xfrm>
            <a:off x="4682613" y="4379916"/>
            <a:ext cx="1252283" cy="28992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75" dirty="0">
                <a:solidFill>
                  <a:srgbClr val="376092"/>
                </a:solidFill>
              </a:rPr>
              <a:t>In-Process SHM</a:t>
            </a:r>
          </a:p>
        </p:txBody>
      </p:sp>
      <p:sp>
        <p:nvSpPr>
          <p:cNvPr id="83" name="Striped Right Arrow 82"/>
          <p:cNvSpPr/>
          <p:nvPr/>
        </p:nvSpPr>
        <p:spPr>
          <a:xfrm rot="5400000">
            <a:off x="6105235" y="3095067"/>
            <a:ext cx="424427" cy="238149"/>
          </a:xfrm>
          <a:prstGeom prst="stripedRightArrow">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5" name="Striped Right Arrow 84"/>
          <p:cNvSpPr/>
          <p:nvPr/>
        </p:nvSpPr>
        <p:spPr>
          <a:xfrm rot="16200000">
            <a:off x="5427683" y="4040979"/>
            <a:ext cx="424427" cy="211822"/>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6" name="Striped Right Arrow 85"/>
          <p:cNvSpPr/>
          <p:nvPr/>
        </p:nvSpPr>
        <p:spPr>
          <a:xfrm rot="16200000">
            <a:off x="6742842" y="4040979"/>
            <a:ext cx="424427" cy="211822"/>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8" name="Striped Right Arrow 87"/>
          <p:cNvSpPr/>
          <p:nvPr/>
        </p:nvSpPr>
        <p:spPr>
          <a:xfrm rot="5400000">
            <a:off x="2079305" y="4022422"/>
            <a:ext cx="424427" cy="23814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9" name="Striped Right Arrow 88"/>
          <p:cNvSpPr/>
          <p:nvPr/>
        </p:nvSpPr>
        <p:spPr>
          <a:xfrm rot="16200000">
            <a:off x="5427682" y="3104649"/>
            <a:ext cx="424427" cy="211822"/>
          </a:xfrm>
          <a:prstGeom prst="stripedRightArrow">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0" name="Striped Right Arrow 89"/>
          <p:cNvSpPr/>
          <p:nvPr/>
        </p:nvSpPr>
        <p:spPr>
          <a:xfrm rot="5400000">
            <a:off x="4773361" y="4033715"/>
            <a:ext cx="424427" cy="23814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1" name="Rectangle 90"/>
          <p:cNvSpPr/>
          <p:nvPr/>
        </p:nvSpPr>
        <p:spPr>
          <a:xfrm>
            <a:off x="6009597" y="4379917"/>
            <a:ext cx="1252283" cy="28992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75" dirty="0">
                <a:solidFill>
                  <a:srgbClr val="376092"/>
                </a:solidFill>
              </a:rPr>
              <a:t>In-Process SHM</a:t>
            </a:r>
          </a:p>
        </p:txBody>
      </p:sp>
      <p:sp>
        <p:nvSpPr>
          <p:cNvPr id="92" name="TextBox 91"/>
          <p:cNvSpPr txBox="1"/>
          <p:nvPr/>
        </p:nvSpPr>
        <p:spPr>
          <a:xfrm>
            <a:off x="1842435" y="4933395"/>
            <a:ext cx="660020" cy="196208"/>
          </a:xfrm>
          <a:prstGeom prst="rect">
            <a:avLst/>
          </a:prstGeom>
          <a:noFill/>
        </p:spPr>
        <p:txBody>
          <a:bodyPr wrap="square" rtlCol="0">
            <a:spAutoFit/>
          </a:bodyPr>
          <a:lstStyle/>
          <a:p>
            <a:r>
              <a:rPr lang="en-US" sz="675" dirty="0">
                <a:solidFill>
                  <a:srgbClr val="376092"/>
                </a:solidFill>
              </a:rPr>
              <a:t>Node-1</a:t>
            </a:r>
          </a:p>
        </p:txBody>
      </p:sp>
      <p:sp>
        <p:nvSpPr>
          <p:cNvPr id="93" name="TextBox 92"/>
          <p:cNvSpPr txBox="1"/>
          <p:nvPr/>
        </p:nvSpPr>
        <p:spPr>
          <a:xfrm>
            <a:off x="4715224" y="4946225"/>
            <a:ext cx="663303" cy="196208"/>
          </a:xfrm>
          <a:prstGeom prst="rect">
            <a:avLst/>
          </a:prstGeom>
          <a:noFill/>
        </p:spPr>
        <p:txBody>
          <a:bodyPr wrap="square" rtlCol="0">
            <a:spAutoFit/>
          </a:bodyPr>
          <a:lstStyle/>
          <a:p>
            <a:r>
              <a:rPr lang="en-US" sz="675" dirty="0">
                <a:solidFill>
                  <a:srgbClr val="376092"/>
                </a:solidFill>
              </a:rPr>
              <a:t>Node-2</a:t>
            </a:r>
          </a:p>
        </p:txBody>
      </p:sp>
      <p:sp>
        <p:nvSpPr>
          <p:cNvPr id="94" name="TextBox 93"/>
          <p:cNvSpPr txBox="1"/>
          <p:nvPr/>
        </p:nvSpPr>
        <p:spPr>
          <a:xfrm>
            <a:off x="2738588" y="4686933"/>
            <a:ext cx="569861" cy="196208"/>
          </a:xfrm>
          <a:prstGeom prst="rect">
            <a:avLst/>
          </a:prstGeom>
          <a:noFill/>
        </p:spPr>
        <p:txBody>
          <a:bodyPr wrap="square" rtlCol="0">
            <a:spAutoFit/>
          </a:bodyPr>
          <a:lstStyle/>
          <a:p>
            <a:r>
              <a:rPr lang="en-US" sz="675" dirty="0">
                <a:solidFill>
                  <a:srgbClr val="376092"/>
                </a:solidFill>
              </a:rPr>
              <a:t>DPE-1</a:t>
            </a:r>
          </a:p>
        </p:txBody>
      </p:sp>
      <p:sp>
        <p:nvSpPr>
          <p:cNvPr id="95" name="TextBox 94"/>
          <p:cNvSpPr txBox="1"/>
          <p:nvPr/>
        </p:nvSpPr>
        <p:spPr>
          <a:xfrm>
            <a:off x="5070034" y="4691812"/>
            <a:ext cx="569861" cy="196208"/>
          </a:xfrm>
          <a:prstGeom prst="rect">
            <a:avLst/>
          </a:prstGeom>
          <a:noFill/>
        </p:spPr>
        <p:txBody>
          <a:bodyPr wrap="square" rtlCol="0">
            <a:spAutoFit/>
          </a:bodyPr>
          <a:lstStyle/>
          <a:p>
            <a:r>
              <a:rPr lang="en-US" sz="675" dirty="0">
                <a:solidFill>
                  <a:srgbClr val="376092"/>
                </a:solidFill>
              </a:rPr>
              <a:t>DPE-2</a:t>
            </a:r>
          </a:p>
        </p:txBody>
      </p:sp>
      <p:sp>
        <p:nvSpPr>
          <p:cNvPr id="96" name="TextBox 95"/>
          <p:cNvSpPr txBox="1"/>
          <p:nvPr/>
        </p:nvSpPr>
        <p:spPr>
          <a:xfrm>
            <a:off x="6408379" y="4691812"/>
            <a:ext cx="569861" cy="196208"/>
          </a:xfrm>
          <a:prstGeom prst="rect">
            <a:avLst/>
          </a:prstGeom>
          <a:noFill/>
        </p:spPr>
        <p:txBody>
          <a:bodyPr wrap="square" rtlCol="0">
            <a:spAutoFit/>
          </a:bodyPr>
          <a:lstStyle/>
          <a:p>
            <a:r>
              <a:rPr lang="en-US" sz="675" dirty="0">
                <a:solidFill>
                  <a:srgbClr val="376092"/>
                </a:solidFill>
              </a:rPr>
              <a:t>DPE-3</a:t>
            </a:r>
          </a:p>
        </p:txBody>
      </p:sp>
      <p:sp>
        <p:nvSpPr>
          <p:cNvPr id="97" name="Oval 96"/>
          <p:cNvSpPr/>
          <p:nvPr/>
        </p:nvSpPr>
        <p:spPr>
          <a:xfrm>
            <a:off x="2057303" y="3439021"/>
            <a:ext cx="471016" cy="471016"/>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98" name="Oval 97"/>
          <p:cNvSpPr/>
          <p:nvPr/>
        </p:nvSpPr>
        <p:spPr>
          <a:xfrm>
            <a:off x="2788011" y="3435757"/>
            <a:ext cx="471016" cy="471016"/>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99" name="Oval 98"/>
          <p:cNvSpPr/>
          <p:nvPr/>
        </p:nvSpPr>
        <p:spPr>
          <a:xfrm>
            <a:off x="3467546" y="3435757"/>
            <a:ext cx="471016" cy="471016"/>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00" name="Striped Right Arrow 99"/>
          <p:cNvSpPr/>
          <p:nvPr/>
        </p:nvSpPr>
        <p:spPr>
          <a:xfrm rot="5400000">
            <a:off x="2080598" y="3086093"/>
            <a:ext cx="424427" cy="238149"/>
          </a:xfrm>
          <a:prstGeom prst="stripedRightArrow">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1" name="Rectangle 100"/>
          <p:cNvSpPr/>
          <p:nvPr/>
        </p:nvSpPr>
        <p:spPr>
          <a:xfrm>
            <a:off x="5143912" y="2642823"/>
            <a:ext cx="2125343" cy="28992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75" dirty="0">
                <a:solidFill>
                  <a:srgbClr val="376092"/>
                </a:solidFill>
              </a:rPr>
              <a:t>POSIX Shared Memory</a:t>
            </a:r>
          </a:p>
        </p:txBody>
      </p:sp>
      <p:sp>
        <p:nvSpPr>
          <p:cNvPr id="102" name="Oval 101"/>
          <p:cNvSpPr/>
          <p:nvPr/>
        </p:nvSpPr>
        <p:spPr>
          <a:xfrm>
            <a:off x="4750068" y="3440211"/>
            <a:ext cx="471016" cy="471016"/>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103" name="Oval 102"/>
          <p:cNvSpPr/>
          <p:nvPr/>
        </p:nvSpPr>
        <p:spPr>
          <a:xfrm>
            <a:off x="5426934" y="3443520"/>
            <a:ext cx="471016" cy="471016"/>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104" name="Oval 103"/>
          <p:cNvSpPr/>
          <p:nvPr/>
        </p:nvSpPr>
        <p:spPr>
          <a:xfrm>
            <a:off x="6106065" y="3441149"/>
            <a:ext cx="471016" cy="471016"/>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05" name="Oval 104"/>
          <p:cNvSpPr/>
          <p:nvPr/>
        </p:nvSpPr>
        <p:spPr>
          <a:xfrm>
            <a:off x="6719547" y="3442565"/>
            <a:ext cx="471016" cy="471016"/>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106" name="Striped Right Arrow 105"/>
          <p:cNvSpPr/>
          <p:nvPr/>
        </p:nvSpPr>
        <p:spPr>
          <a:xfrm rot="5400000">
            <a:off x="6105235" y="4021467"/>
            <a:ext cx="424427" cy="23814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7" name="Striped Right Arrow 106"/>
          <p:cNvSpPr/>
          <p:nvPr/>
        </p:nvSpPr>
        <p:spPr>
          <a:xfrm rot="5400000">
            <a:off x="4340002" y="2652488"/>
            <a:ext cx="1254898" cy="238149"/>
          </a:xfrm>
          <a:prstGeom prst="stripedRightArrow">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8" name="Striped Right Arrow 107"/>
          <p:cNvSpPr/>
          <p:nvPr/>
        </p:nvSpPr>
        <p:spPr>
          <a:xfrm rot="16200000">
            <a:off x="6742632" y="3102451"/>
            <a:ext cx="424427" cy="211822"/>
          </a:xfrm>
          <a:prstGeom prst="stripedRightArrow">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9" name="Rectangle 108"/>
          <p:cNvSpPr/>
          <p:nvPr/>
        </p:nvSpPr>
        <p:spPr>
          <a:xfrm>
            <a:off x="1849808" y="1854191"/>
            <a:ext cx="5419446" cy="28992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75" dirty="0">
                <a:solidFill>
                  <a:srgbClr val="376092"/>
                </a:solidFill>
              </a:rPr>
              <a:t>In-Memory Data-Grid</a:t>
            </a:r>
          </a:p>
        </p:txBody>
      </p:sp>
      <p:pic>
        <p:nvPicPr>
          <p:cNvPr id="110" name="Picture 109"/>
          <p:cNvPicPr>
            <a:picLocks noChangeAspect="1"/>
          </p:cNvPicPr>
          <p:nvPr/>
        </p:nvPicPr>
        <p:blipFill>
          <a:blip r:embed="rId4">
            <a:alphaModFix amt="75000"/>
            <a:extLst>
              <a:ext uri="{28A0092B-C50C-407E-A947-70E740481C1C}">
                <a14:useLocalDpi xmlns:a14="http://schemas.microsoft.com/office/drawing/2010/main" val="0"/>
              </a:ext>
            </a:extLst>
          </a:blip>
          <a:stretch>
            <a:fillRect/>
          </a:stretch>
        </p:blipFill>
        <p:spPr>
          <a:xfrm>
            <a:off x="1667321" y="2771559"/>
            <a:ext cx="228828" cy="228828"/>
          </a:xfrm>
          <a:prstGeom prst="rect">
            <a:avLst/>
          </a:prstGeom>
        </p:spPr>
      </p:pic>
      <p:cxnSp>
        <p:nvCxnSpPr>
          <p:cNvPr id="4" name="Straight Arrow Connector 3"/>
          <p:cNvCxnSpPr>
            <a:stCxn id="97" idx="6"/>
            <a:endCxn id="98" idx="2"/>
          </p:cNvCxnSpPr>
          <p:nvPr/>
        </p:nvCxnSpPr>
        <p:spPr>
          <a:xfrm flipV="1">
            <a:off x="2528319" y="3671264"/>
            <a:ext cx="259693" cy="326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98" idx="6"/>
            <a:endCxn id="99" idx="2"/>
          </p:cNvCxnSpPr>
          <p:nvPr/>
        </p:nvCxnSpPr>
        <p:spPr>
          <a:xfrm>
            <a:off x="3259027" y="3671264"/>
            <a:ext cx="20851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99" idx="6"/>
            <a:endCxn id="102" idx="2"/>
          </p:cNvCxnSpPr>
          <p:nvPr/>
        </p:nvCxnSpPr>
        <p:spPr>
          <a:xfrm>
            <a:off x="3938561" y="3671266"/>
            <a:ext cx="811506" cy="445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02" idx="6"/>
            <a:endCxn id="103" idx="2"/>
          </p:cNvCxnSpPr>
          <p:nvPr/>
        </p:nvCxnSpPr>
        <p:spPr>
          <a:xfrm>
            <a:off x="5221084" y="3675720"/>
            <a:ext cx="205850" cy="330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3" idx="6"/>
            <a:endCxn id="104" idx="2"/>
          </p:cNvCxnSpPr>
          <p:nvPr/>
        </p:nvCxnSpPr>
        <p:spPr>
          <a:xfrm flipV="1">
            <a:off x="5897948" y="3676657"/>
            <a:ext cx="208116" cy="237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4" idx="6"/>
            <a:endCxn id="105" idx="2"/>
          </p:cNvCxnSpPr>
          <p:nvPr/>
        </p:nvCxnSpPr>
        <p:spPr>
          <a:xfrm>
            <a:off x="6577080" y="3676656"/>
            <a:ext cx="142466" cy="141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859095" y="2814253"/>
            <a:ext cx="714112" cy="144385"/>
          </a:xfrm>
          <a:prstGeom prst="rect">
            <a:avLst/>
          </a:prstGeom>
          <a:solidFill>
            <a:srgbClr val="9E004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t>Detector-1</a:t>
            </a:r>
          </a:p>
        </p:txBody>
      </p:sp>
      <p:pic>
        <p:nvPicPr>
          <p:cNvPr id="48" name="Picture 47"/>
          <p:cNvPicPr>
            <a:picLocks noChangeAspect="1"/>
          </p:cNvPicPr>
          <p:nvPr/>
        </p:nvPicPr>
        <p:blipFill>
          <a:blip r:embed="rId4">
            <a:alphaModFix amt="74000"/>
            <a:extLst>
              <a:ext uri="{28A0092B-C50C-407E-A947-70E740481C1C}">
                <a14:useLocalDpi xmlns:a14="http://schemas.microsoft.com/office/drawing/2010/main" val="0"/>
              </a:ext>
            </a:extLst>
          </a:blip>
          <a:stretch>
            <a:fillRect/>
          </a:stretch>
        </p:blipFill>
        <p:spPr>
          <a:xfrm>
            <a:off x="1656795" y="2534177"/>
            <a:ext cx="228828" cy="228828"/>
          </a:xfrm>
          <a:prstGeom prst="rect">
            <a:avLst/>
          </a:prstGeom>
        </p:spPr>
      </p:pic>
      <p:sp>
        <p:nvSpPr>
          <p:cNvPr id="49" name="Rectangle 48"/>
          <p:cNvSpPr/>
          <p:nvPr/>
        </p:nvSpPr>
        <p:spPr>
          <a:xfrm>
            <a:off x="1848568" y="2578746"/>
            <a:ext cx="1333287" cy="142510"/>
          </a:xfrm>
          <a:prstGeom prst="rect">
            <a:avLst/>
          </a:prstGeom>
          <a:solidFill>
            <a:srgbClr val="9E004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t>Detector-2</a:t>
            </a:r>
          </a:p>
        </p:txBody>
      </p:sp>
      <p:sp>
        <p:nvSpPr>
          <p:cNvPr id="50" name="Striped Right Arrow 49"/>
          <p:cNvSpPr/>
          <p:nvPr/>
        </p:nvSpPr>
        <p:spPr>
          <a:xfrm rot="5400000">
            <a:off x="2682646" y="2972717"/>
            <a:ext cx="657569" cy="238149"/>
          </a:xfrm>
          <a:prstGeom prst="stripedRightArrow">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1" name="TextBox 50"/>
          <p:cNvSpPr txBox="1"/>
          <p:nvPr/>
        </p:nvSpPr>
        <p:spPr>
          <a:xfrm>
            <a:off x="4290243" y="2229633"/>
            <a:ext cx="514885" cy="184666"/>
          </a:xfrm>
          <a:prstGeom prst="rect">
            <a:avLst/>
          </a:prstGeom>
          <a:noFill/>
        </p:spPr>
        <p:txBody>
          <a:bodyPr wrap="none" rtlCol="0">
            <a:spAutoFit/>
          </a:bodyPr>
          <a:lstStyle/>
          <a:p>
            <a:r>
              <a:rPr lang="en-US" sz="600" dirty="0">
                <a:solidFill>
                  <a:schemeClr val="accent1">
                    <a:lumMod val="75000"/>
                  </a:schemeClr>
                </a:solidFill>
              </a:rPr>
              <a:t>Meta-data</a:t>
            </a:r>
          </a:p>
        </p:txBody>
      </p:sp>
      <p:cxnSp>
        <p:nvCxnSpPr>
          <p:cNvPr id="52" name="Straight Arrow Connector 51"/>
          <p:cNvCxnSpPr/>
          <p:nvPr/>
        </p:nvCxnSpPr>
        <p:spPr>
          <a:xfrm flipH="1">
            <a:off x="4058221" y="2392018"/>
            <a:ext cx="279227" cy="1256759"/>
          </a:xfrm>
          <a:prstGeom prst="straightConnector1">
            <a:avLst/>
          </a:prstGeom>
          <a:ln>
            <a:solidFill>
              <a:srgbClr val="002060">
                <a:alpha val="36000"/>
              </a:srgb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4337866" y="2379619"/>
            <a:ext cx="407419" cy="1752"/>
          </a:xfrm>
          <a:prstGeom prst="straightConnector1">
            <a:avLst/>
          </a:prstGeom>
          <a:ln>
            <a:solidFill>
              <a:srgbClr val="002060">
                <a:alpha val="36000"/>
              </a:srgb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03247" y="3738549"/>
            <a:ext cx="223138" cy="184666"/>
          </a:xfrm>
          <a:prstGeom prst="rect">
            <a:avLst/>
          </a:prstGeom>
          <a:noFill/>
        </p:spPr>
        <p:txBody>
          <a:bodyPr wrap="none" rtlCol="0">
            <a:spAutoFit/>
          </a:bodyPr>
          <a:lstStyle/>
          <a:p>
            <a:r>
              <a:rPr lang="en-US" sz="600" dirty="0"/>
              <a:t>1</a:t>
            </a:r>
          </a:p>
        </p:txBody>
      </p:sp>
      <p:sp>
        <p:nvSpPr>
          <p:cNvPr id="56" name="TextBox 55"/>
          <p:cNvSpPr txBox="1"/>
          <p:nvPr/>
        </p:nvSpPr>
        <p:spPr>
          <a:xfrm>
            <a:off x="2932177" y="3741978"/>
            <a:ext cx="223138" cy="184666"/>
          </a:xfrm>
          <a:prstGeom prst="rect">
            <a:avLst/>
          </a:prstGeom>
          <a:noFill/>
        </p:spPr>
        <p:txBody>
          <a:bodyPr wrap="none" rtlCol="0">
            <a:spAutoFit/>
          </a:bodyPr>
          <a:lstStyle/>
          <a:p>
            <a:r>
              <a:rPr lang="en-US" sz="600" dirty="0"/>
              <a:t>2</a:t>
            </a:r>
          </a:p>
        </p:txBody>
      </p:sp>
      <p:sp>
        <p:nvSpPr>
          <p:cNvPr id="57" name="TextBox 56"/>
          <p:cNvSpPr txBox="1"/>
          <p:nvPr/>
        </p:nvSpPr>
        <p:spPr>
          <a:xfrm>
            <a:off x="3607195" y="3741978"/>
            <a:ext cx="223138" cy="184666"/>
          </a:xfrm>
          <a:prstGeom prst="rect">
            <a:avLst/>
          </a:prstGeom>
          <a:noFill/>
        </p:spPr>
        <p:txBody>
          <a:bodyPr wrap="none" rtlCol="0">
            <a:spAutoFit/>
          </a:bodyPr>
          <a:lstStyle/>
          <a:p>
            <a:r>
              <a:rPr lang="en-US" sz="600"/>
              <a:t>3</a:t>
            </a:r>
            <a:endParaRPr lang="en-US" sz="600" dirty="0"/>
          </a:p>
        </p:txBody>
      </p:sp>
      <p:sp>
        <p:nvSpPr>
          <p:cNvPr id="58" name="TextBox 57"/>
          <p:cNvSpPr txBox="1"/>
          <p:nvPr/>
        </p:nvSpPr>
        <p:spPr>
          <a:xfrm>
            <a:off x="4892347" y="3741978"/>
            <a:ext cx="223138" cy="184666"/>
          </a:xfrm>
          <a:prstGeom prst="rect">
            <a:avLst/>
          </a:prstGeom>
          <a:noFill/>
        </p:spPr>
        <p:txBody>
          <a:bodyPr wrap="none" rtlCol="0">
            <a:spAutoFit/>
          </a:bodyPr>
          <a:lstStyle/>
          <a:p>
            <a:r>
              <a:rPr lang="en-US" sz="600" dirty="0"/>
              <a:t>4</a:t>
            </a:r>
          </a:p>
        </p:txBody>
      </p:sp>
      <p:sp>
        <p:nvSpPr>
          <p:cNvPr id="59" name="TextBox 58"/>
          <p:cNvSpPr txBox="1"/>
          <p:nvPr/>
        </p:nvSpPr>
        <p:spPr>
          <a:xfrm>
            <a:off x="5561147" y="3749352"/>
            <a:ext cx="223138" cy="184666"/>
          </a:xfrm>
          <a:prstGeom prst="rect">
            <a:avLst/>
          </a:prstGeom>
          <a:noFill/>
        </p:spPr>
        <p:txBody>
          <a:bodyPr wrap="none" rtlCol="0">
            <a:spAutoFit/>
          </a:bodyPr>
          <a:lstStyle/>
          <a:p>
            <a:r>
              <a:rPr lang="en-US" sz="600" dirty="0"/>
              <a:t>5</a:t>
            </a:r>
          </a:p>
        </p:txBody>
      </p:sp>
      <p:sp>
        <p:nvSpPr>
          <p:cNvPr id="60" name="TextBox 59"/>
          <p:cNvSpPr txBox="1"/>
          <p:nvPr/>
        </p:nvSpPr>
        <p:spPr>
          <a:xfrm>
            <a:off x="6240533" y="3741978"/>
            <a:ext cx="223138" cy="184666"/>
          </a:xfrm>
          <a:prstGeom prst="rect">
            <a:avLst/>
          </a:prstGeom>
          <a:noFill/>
        </p:spPr>
        <p:txBody>
          <a:bodyPr wrap="none" rtlCol="0">
            <a:spAutoFit/>
          </a:bodyPr>
          <a:lstStyle/>
          <a:p>
            <a:r>
              <a:rPr lang="en-US" sz="600" dirty="0"/>
              <a:t>6</a:t>
            </a:r>
          </a:p>
        </p:txBody>
      </p:sp>
      <p:sp>
        <p:nvSpPr>
          <p:cNvPr id="61" name="TextBox 60"/>
          <p:cNvSpPr txBox="1"/>
          <p:nvPr/>
        </p:nvSpPr>
        <p:spPr>
          <a:xfrm>
            <a:off x="6852886" y="3741978"/>
            <a:ext cx="223138" cy="184666"/>
          </a:xfrm>
          <a:prstGeom prst="rect">
            <a:avLst/>
          </a:prstGeom>
          <a:noFill/>
        </p:spPr>
        <p:txBody>
          <a:bodyPr wrap="none" rtlCol="0">
            <a:spAutoFit/>
          </a:bodyPr>
          <a:lstStyle/>
          <a:p>
            <a:r>
              <a:rPr lang="en-US" sz="600" dirty="0"/>
              <a:t>7</a:t>
            </a:r>
          </a:p>
        </p:txBody>
      </p:sp>
      <p:sp>
        <p:nvSpPr>
          <p:cNvPr id="62" name="Title 1"/>
          <p:cNvSpPr txBox="1">
            <a:spLocks/>
          </p:cNvSpPr>
          <p:nvPr/>
        </p:nvSpPr>
        <p:spPr>
          <a:xfrm>
            <a:off x="308919" y="240539"/>
            <a:ext cx="8464378"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schemeClr val="accent1">
                    <a:lumMod val="50000"/>
                  </a:schemeClr>
                </a:solidFill>
              </a:rPr>
              <a:t>ERSAP </a:t>
            </a:r>
            <a:r>
              <a:rPr lang="en-US" b="0" dirty="0">
                <a:solidFill>
                  <a:schemeClr val="accent1">
                    <a:lumMod val="50000"/>
                  </a:schemeClr>
                </a:solidFill>
              </a:rPr>
              <a:t>Stream Routing</a:t>
            </a:r>
            <a:endParaRPr lang="en-US" sz="1600" b="0" dirty="0"/>
          </a:p>
        </p:txBody>
      </p:sp>
      <p:pic>
        <p:nvPicPr>
          <p:cNvPr id="63" name="Google Shape;342;p22"/>
          <p:cNvPicPr preferRelativeResize="0"/>
          <p:nvPr/>
        </p:nvPicPr>
        <p:blipFill>
          <a:blip r:embed="rId5">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44374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1218" y="1715600"/>
            <a:ext cx="593915" cy="428067"/>
          </a:xfrm>
          <a:prstGeom prst="rect">
            <a:avLst/>
          </a:prstGeom>
        </p:spPr>
      </p:pic>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1622" y="4924535"/>
            <a:ext cx="385376" cy="387097"/>
          </a:xfrm>
          <a:prstGeom prst="rect">
            <a:avLst/>
          </a:prstGeom>
        </p:spPr>
      </p:pic>
      <p:pic>
        <p:nvPicPr>
          <p:cNvPr id="117" name="Picture 1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520" y="4924536"/>
            <a:ext cx="385376" cy="387097"/>
          </a:xfrm>
          <a:prstGeom prst="rect">
            <a:avLst/>
          </a:prstGeom>
        </p:spPr>
      </p:pic>
      <p:sp>
        <p:nvSpPr>
          <p:cNvPr id="271" name="Rounded Rectangle 270"/>
          <p:cNvSpPr/>
          <p:nvPr/>
        </p:nvSpPr>
        <p:spPr>
          <a:xfrm>
            <a:off x="4024746" y="3055585"/>
            <a:ext cx="746405" cy="1595478"/>
          </a:xfrm>
          <a:prstGeom prst="roundRect">
            <a:avLst/>
          </a:prstGeom>
          <a:solidFill>
            <a:srgbClr val="FF0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6" name="Rounded Rectangle 265"/>
          <p:cNvSpPr/>
          <p:nvPr/>
        </p:nvSpPr>
        <p:spPr>
          <a:xfrm>
            <a:off x="3178889" y="1757146"/>
            <a:ext cx="3960626" cy="1208699"/>
          </a:xfrm>
          <a:prstGeom prst="round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9069" y="243182"/>
            <a:ext cx="8464378" cy="365618"/>
          </a:xfrm>
        </p:spPr>
        <p:txBody>
          <a:bodyPr>
            <a:normAutofit fontScale="90000"/>
          </a:bodyPr>
          <a:lstStyle/>
          <a:p>
            <a:r>
              <a:rPr lang="en-US" b="0" dirty="0" smtClean="0"/>
              <a:t>CLAS12 Data Processing Applications, using ERSAP IF</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6" name="Picture 5"/>
          <p:cNvPicPr>
            <a:picLocks noChangeAspect="1"/>
          </p:cNvPicPr>
          <p:nvPr/>
        </p:nvPicPr>
        <p:blipFill>
          <a:blip r:embed="rId5">
            <a:alphaModFix amt="81000"/>
            <a:extLst>
              <a:ext uri="{28A0092B-C50C-407E-A947-70E740481C1C}">
                <a14:useLocalDpi xmlns:a14="http://schemas.microsoft.com/office/drawing/2010/main" val="0"/>
              </a:ext>
            </a:extLst>
          </a:blip>
          <a:stretch>
            <a:fillRect/>
          </a:stretch>
        </p:blipFill>
        <p:spPr>
          <a:xfrm>
            <a:off x="3286456" y="2097981"/>
            <a:ext cx="328689" cy="328689"/>
          </a:xfrm>
          <a:prstGeom prst="rect">
            <a:avLst/>
          </a:prstGeom>
        </p:spPr>
      </p:pic>
      <p:sp>
        <p:nvSpPr>
          <p:cNvPr id="7" name="Oval 6"/>
          <p:cNvSpPr/>
          <p:nvPr/>
        </p:nvSpPr>
        <p:spPr>
          <a:xfrm>
            <a:off x="3728430" y="1959118"/>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5" name="Oval 14"/>
          <p:cNvSpPr/>
          <p:nvPr/>
        </p:nvSpPr>
        <p:spPr>
          <a:xfrm>
            <a:off x="4123718" y="1959118"/>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6" name="Oval 15"/>
          <p:cNvSpPr/>
          <p:nvPr/>
        </p:nvSpPr>
        <p:spPr>
          <a:xfrm>
            <a:off x="4522619" y="1965249"/>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7" name="Oval 16"/>
          <p:cNvSpPr/>
          <p:nvPr/>
        </p:nvSpPr>
        <p:spPr>
          <a:xfrm>
            <a:off x="4917908" y="1965249"/>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8" name="Oval 17"/>
          <p:cNvSpPr/>
          <p:nvPr/>
        </p:nvSpPr>
        <p:spPr>
          <a:xfrm>
            <a:off x="5313196" y="1959118"/>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9" name="Oval 18"/>
          <p:cNvSpPr/>
          <p:nvPr/>
        </p:nvSpPr>
        <p:spPr>
          <a:xfrm>
            <a:off x="5708484" y="1959118"/>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0" name="Oval 19"/>
          <p:cNvSpPr/>
          <p:nvPr/>
        </p:nvSpPr>
        <p:spPr>
          <a:xfrm>
            <a:off x="6107385" y="1965249"/>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1" name="Oval 20"/>
          <p:cNvSpPr/>
          <p:nvPr/>
        </p:nvSpPr>
        <p:spPr>
          <a:xfrm>
            <a:off x="6502673" y="1965249"/>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1" name="TextBox 30"/>
          <p:cNvSpPr txBox="1"/>
          <p:nvPr/>
        </p:nvSpPr>
        <p:spPr>
          <a:xfrm>
            <a:off x="3705103" y="1797535"/>
            <a:ext cx="383438" cy="184666"/>
          </a:xfrm>
          <a:prstGeom prst="rect">
            <a:avLst/>
          </a:prstGeom>
          <a:noFill/>
        </p:spPr>
        <p:txBody>
          <a:bodyPr wrap="none" rtlCol="0">
            <a:spAutoFit/>
          </a:bodyPr>
          <a:lstStyle/>
          <a:p>
            <a:r>
              <a:rPr lang="en-US" sz="600" b="1" dirty="0"/>
              <a:t>MAGF</a:t>
            </a:r>
          </a:p>
        </p:txBody>
      </p:sp>
      <p:sp>
        <p:nvSpPr>
          <p:cNvPr id="32" name="TextBox 31"/>
          <p:cNvSpPr txBox="1"/>
          <p:nvPr/>
        </p:nvSpPr>
        <p:spPr>
          <a:xfrm>
            <a:off x="4131981" y="1797535"/>
            <a:ext cx="338554" cy="184666"/>
          </a:xfrm>
          <a:prstGeom prst="rect">
            <a:avLst/>
          </a:prstGeom>
          <a:noFill/>
        </p:spPr>
        <p:txBody>
          <a:bodyPr wrap="none" rtlCol="0">
            <a:spAutoFit/>
          </a:bodyPr>
          <a:lstStyle/>
          <a:p>
            <a:r>
              <a:rPr lang="en-US" sz="600" b="1" dirty="0"/>
              <a:t>FCAL</a:t>
            </a:r>
          </a:p>
        </p:txBody>
      </p:sp>
      <p:sp>
        <p:nvSpPr>
          <p:cNvPr id="35" name="TextBox 34"/>
          <p:cNvSpPr txBox="1"/>
          <p:nvPr/>
        </p:nvSpPr>
        <p:spPr>
          <a:xfrm>
            <a:off x="4480845" y="1803970"/>
            <a:ext cx="457176" cy="184666"/>
          </a:xfrm>
          <a:prstGeom prst="rect">
            <a:avLst/>
          </a:prstGeom>
          <a:noFill/>
        </p:spPr>
        <p:txBody>
          <a:bodyPr wrap="none" rtlCol="0">
            <a:spAutoFit/>
          </a:bodyPr>
          <a:lstStyle/>
          <a:p>
            <a:r>
              <a:rPr lang="en-US" sz="600" b="1" dirty="0"/>
              <a:t>FTHODO</a:t>
            </a:r>
          </a:p>
        </p:txBody>
      </p:sp>
      <p:sp>
        <p:nvSpPr>
          <p:cNvPr id="36" name="TextBox 35"/>
          <p:cNvSpPr txBox="1"/>
          <p:nvPr/>
        </p:nvSpPr>
        <p:spPr>
          <a:xfrm>
            <a:off x="4915986" y="1803970"/>
            <a:ext cx="338554" cy="184666"/>
          </a:xfrm>
          <a:prstGeom prst="rect">
            <a:avLst/>
          </a:prstGeom>
          <a:noFill/>
        </p:spPr>
        <p:txBody>
          <a:bodyPr wrap="none" rtlCol="0">
            <a:spAutoFit/>
          </a:bodyPr>
          <a:lstStyle/>
          <a:p>
            <a:r>
              <a:rPr lang="en-US" sz="600" b="1" dirty="0"/>
              <a:t>FTEB</a:t>
            </a:r>
          </a:p>
        </p:txBody>
      </p:sp>
      <p:sp>
        <p:nvSpPr>
          <p:cNvPr id="37" name="TextBox 36"/>
          <p:cNvSpPr txBox="1"/>
          <p:nvPr/>
        </p:nvSpPr>
        <p:spPr>
          <a:xfrm>
            <a:off x="5300053" y="1803313"/>
            <a:ext cx="364202" cy="184666"/>
          </a:xfrm>
          <a:prstGeom prst="rect">
            <a:avLst/>
          </a:prstGeom>
          <a:noFill/>
        </p:spPr>
        <p:txBody>
          <a:bodyPr wrap="none" rtlCol="0">
            <a:spAutoFit/>
          </a:bodyPr>
          <a:lstStyle/>
          <a:p>
            <a:r>
              <a:rPr lang="en-US" sz="600" b="1" dirty="0"/>
              <a:t>DCHB</a:t>
            </a:r>
          </a:p>
        </p:txBody>
      </p:sp>
      <p:sp>
        <p:nvSpPr>
          <p:cNvPr id="38" name="TextBox 37"/>
          <p:cNvSpPr txBox="1"/>
          <p:nvPr/>
        </p:nvSpPr>
        <p:spPr>
          <a:xfrm>
            <a:off x="5693881" y="1803313"/>
            <a:ext cx="436338" cy="184666"/>
          </a:xfrm>
          <a:prstGeom prst="rect">
            <a:avLst/>
          </a:prstGeom>
          <a:noFill/>
        </p:spPr>
        <p:txBody>
          <a:bodyPr wrap="none" rtlCol="0">
            <a:spAutoFit/>
          </a:bodyPr>
          <a:lstStyle/>
          <a:p>
            <a:r>
              <a:rPr lang="en-US" sz="600" b="1" dirty="0"/>
              <a:t>FTOFHB</a:t>
            </a:r>
          </a:p>
        </p:txBody>
      </p:sp>
      <p:sp>
        <p:nvSpPr>
          <p:cNvPr id="39" name="TextBox 38"/>
          <p:cNvSpPr txBox="1"/>
          <p:nvPr/>
        </p:nvSpPr>
        <p:spPr>
          <a:xfrm>
            <a:off x="6158422" y="1809748"/>
            <a:ext cx="261610" cy="184666"/>
          </a:xfrm>
          <a:prstGeom prst="rect">
            <a:avLst/>
          </a:prstGeom>
          <a:noFill/>
        </p:spPr>
        <p:txBody>
          <a:bodyPr wrap="none" rtlCol="0">
            <a:spAutoFit/>
          </a:bodyPr>
          <a:lstStyle/>
          <a:p>
            <a:r>
              <a:rPr lang="en-US" sz="600" b="1" dirty="0"/>
              <a:t>EC</a:t>
            </a:r>
          </a:p>
        </p:txBody>
      </p:sp>
      <p:sp>
        <p:nvSpPr>
          <p:cNvPr id="40" name="TextBox 39"/>
          <p:cNvSpPr txBox="1"/>
          <p:nvPr/>
        </p:nvSpPr>
        <p:spPr>
          <a:xfrm>
            <a:off x="6519199" y="1809748"/>
            <a:ext cx="308098" cy="184666"/>
          </a:xfrm>
          <a:prstGeom prst="rect">
            <a:avLst/>
          </a:prstGeom>
          <a:noFill/>
        </p:spPr>
        <p:txBody>
          <a:bodyPr wrap="none" rtlCol="0">
            <a:spAutoFit/>
          </a:bodyPr>
          <a:lstStyle/>
          <a:p>
            <a:r>
              <a:rPr lang="en-US" sz="600" b="1" dirty="0"/>
              <a:t>CVT</a:t>
            </a:r>
          </a:p>
        </p:txBody>
      </p:sp>
      <p:pic>
        <p:nvPicPr>
          <p:cNvPr id="41" name="Picture 40"/>
          <p:cNvPicPr>
            <a:picLocks noChangeAspect="1"/>
          </p:cNvPicPr>
          <p:nvPr/>
        </p:nvPicPr>
        <p:blipFill>
          <a:blip r:embed="rId5">
            <a:alphaModFix amt="81000"/>
            <a:extLst>
              <a:ext uri="{28A0092B-C50C-407E-A947-70E740481C1C}">
                <a14:useLocalDpi xmlns:a14="http://schemas.microsoft.com/office/drawing/2010/main" val="0"/>
              </a:ext>
            </a:extLst>
          </a:blip>
          <a:stretch>
            <a:fillRect/>
          </a:stretch>
        </p:blipFill>
        <p:spPr>
          <a:xfrm>
            <a:off x="3293830" y="2572453"/>
            <a:ext cx="328689" cy="328689"/>
          </a:xfrm>
          <a:prstGeom prst="rect">
            <a:avLst/>
          </a:prstGeom>
        </p:spPr>
      </p:pic>
      <p:sp>
        <p:nvSpPr>
          <p:cNvPr id="42" name="Oval 41"/>
          <p:cNvSpPr/>
          <p:nvPr/>
        </p:nvSpPr>
        <p:spPr>
          <a:xfrm>
            <a:off x="3728430" y="2566322"/>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3" name="Oval 42"/>
          <p:cNvSpPr/>
          <p:nvPr/>
        </p:nvSpPr>
        <p:spPr>
          <a:xfrm>
            <a:off x="4123718" y="2566322"/>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4" name="Oval 43"/>
          <p:cNvSpPr/>
          <p:nvPr/>
        </p:nvSpPr>
        <p:spPr>
          <a:xfrm>
            <a:off x="4522619" y="2572453"/>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5" name="Oval 44"/>
          <p:cNvSpPr/>
          <p:nvPr/>
        </p:nvSpPr>
        <p:spPr>
          <a:xfrm>
            <a:off x="4917908" y="2572453"/>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6" name="Oval 45"/>
          <p:cNvSpPr/>
          <p:nvPr/>
        </p:nvSpPr>
        <p:spPr>
          <a:xfrm>
            <a:off x="5313196" y="2566322"/>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7" name="Oval 46"/>
          <p:cNvSpPr/>
          <p:nvPr/>
        </p:nvSpPr>
        <p:spPr>
          <a:xfrm>
            <a:off x="5708484" y="2566322"/>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8" name="Oval 47"/>
          <p:cNvSpPr/>
          <p:nvPr/>
        </p:nvSpPr>
        <p:spPr>
          <a:xfrm>
            <a:off x="6107385" y="2572453"/>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9" name="Oval 48"/>
          <p:cNvSpPr/>
          <p:nvPr/>
        </p:nvSpPr>
        <p:spPr>
          <a:xfrm>
            <a:off x="6502673" y="2572453"/>
            <a:ext cx="328689" cy="334820"/>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50" name="TextBox 49"/>
          <p:cNvSpPr txBox="1"/>
          <p:nvPr/>
        </p:nvSpPr>
        <p:spPr>
          <a:xfrm>
            <a:off x="3705103" y="2404739"/>
            <a:ext cx="346570" cy="184666"/>
          </a:xfrm>
          <a:prstGeom prst="rect">
            <a:avLst/>
          </a:prstGeom>
          <a:noFill/>
        </p:spPr>
        <p:txBody>
          <a:bodyPr wrap="none" rtlCol="0">
            <a:spAutoFit/>
          </a:bodyPr>
          <a:lstStyle/>
          <a:p>
            <a:r>
              <a:rPr lang="en-US" sz="600" b="1" dirty="0"/>
              <a:t>EBTB</a:t>
            </a:r>
          </a:p>
        </p:txBody>
      </p:sp>
      <p:sp>
        <p:nvSpPr>
          <p:cNvPr id="51" name="TextBox 50"/>
          <p:cNvSpPr txBox="1"/>
          <p:nvPr/>
        </p:nvSpPr>
        <p:spPr>
          <a:xfrm>
            <a:off x="4115456" y="2404739"/>
            <a:ext cx="426720" cy="184666"/>
          </a:xfrm>
          <a:prstGeom prst="rect">
            <a:avLst/>
          </a:prstGeom>
          <a:noFill/>
        </p:spPr>
        <p:txBody>
          <a:bodyPr wrap="none" rtlCol="0">
            <a:spAutoFit/>
          </a:bodyPr>
          <a:lstStyle/>
          <a:p>
            <a:r>
              <a:rPr lang="en-US" sz="600" b="1" dirty="0"/>
              <a:t>FTOFTB</a:t>
            </a:r>
          </a:p>
        </p:txBody>
      </p:sp>
      <p:sp>
        <p:nvSpPr>
          <p:cNvPr id="52" name="TextBox 51"/>
          <p:cNvSpPr txBox="1"/>
          <p:nvPr/>
        </p:nvSpPr>
        <p:spPr>
          <a:xfrm>
            <a:off x="4489108" y="2411173"/>
            <a:ext cx="354584" cy="184666"/>
          </a:xfrm>
          <a:prstGeom prst="rect">
            <a:avLst/>
          </a:prstGeom>
          <a:noFill/>
        </p:spPr>
        <p:txBody>
          <a:bodyPr wrap="none" rtlCol="0">
            <a:spAutoFit/>
          </a:bodyPr>
          <a:lstStyle/>
          <a:p>
            <a:r>
              <a:rPr lang="en-US" sz="600" b="1" dirty="0"/>
              <a:t>DCTB</a:t>
            </a:r>
          </a:p>
        </p:txBody>
      </p:sp>
      <p:sp>
        <p:nvSpPr>
          <p:cNvPr id="53" name="TextBox 52"/>
          <p:cNvSpPr txBox="1"/>
          <p:nvPr/>
        </p:nvSpPr>
        <p:spPr>
          <a:xfrm>
            <a:off x="4899461" y="2411173"/>
            <a:ext cx="356188" cy="184666"/>
          </a:xfrm>
          <a:prstGeom prst="rect">
            <a:avLst/>
          </a:prstGeom>
          <a:noFill/>
        </p:spPr>
        <p:txBody>
          <a:bodyPr wrap="none" rtlCol="0">
            <a:spAutoFit/>
          </a:bodyPr>
          <a:lstStyle/>
          <a:p>
            <a:r>
              <a:rPr lang="en-US" sz="600" b="1" dirty="0"/>
              <a:t>EBHB</a:t>
            </a:r>
          </a:p>
        </p:txBody>
      </p:sp>
      <p:sp>
        <p:nvSpPr>
          <p:cNvPr id="54" name="TextBox 53"/>
          <p:cNvSpPr txBox="1"/>
          <p:nvPr/>
        </p:nvSpPr>
        <p:spPr>
          <a:xfrm>
            <a:off x="5300053" y="2410517"/>
            <a:ext cx="335348" cy="184666"/>
          </a:xfrm>
          <a:prstGeom prst="rect">
            <a:avLst/>
          </a:prstGeom>
          <a:noFill/>
        </p:spPr>
        <p:txBody>
          <a:bodyPr wrap="none" rtlCol="0">
            <a:spAutoFit/>
          </a:bodyPr>
          <a:lstStyle/>
          <a:p>
            <a:r>
              <a:rPr lang="en-US" sz="600" b="1" dirty="0"/>
              <a:t>LTCC</a:t>
            </a:r>
          </a:p>
        </p:txBody>
      </p:sp>
      <p:sp>
        <p:nvSpPr>
          <p:cNvPr id="55" name="TextBox 54"/>
          <p:cNvSpPr txBox="1"/>
          <p:nvPr/>
        </p:nvSpPr>
        <p:spPr>
          <a:xfrm>
            <a:off x="5710405" y="2410517"/>
            <a:ext cx="351378" cy="184666"/>
          </a:xfrm>
          <a:prstGeom prst="rect">
            <a:avLst/>
          </a:prstGeom>
          <a:noFill/>
        </p:spPr>
        <p:txBody>
          <a:bodyPr wrap="none" rtlCol="0">
            <a:spAutoFit/>
          </a:bodyPr>
          <a:lstStyle/>
          <a:p>
            <a:r>
              <a:rPr lang="en-US" sz="600" b="1" dirty="0"/>
              <a:t>HTCC</a:t>
            </a:r>
          </a:p>
        </p:txBody>
      </p:sp>
      <p:sp>
        <p:nvSpPr>
          <p:cNvPr id="56" name="TextBox 55"/>
          <p:cNvSpPr txBox="1"/>
          <p:nvPr/>
        </p:nvSpPr>
        <p:spPr>
          <a:xfrm>
            <a:off x="6084058" y="2416951"/>
            <a:ext cx="373820" cy="184666"/>
          </a:xfrm>
          <a:prstGeom prst="rect">
            <a:avLst/>
          </a:prstGeom>
          <a:noFill/>
        </p:spPr>
        <p:txBody>
          <a:bodyPr wrap="none" rtlCol="0">
            <a:spAutoFit/>
          </a:bodyPr>
          <a:lstStyle/>
          <a:p>
            <a:r>
              <a:rPr lang="en-US" sz="600" b="1" dirty="0"/>
              <a:t>BAND</a:t>
            </a:r>
          </a:p>
        </p:txBody>
      </p:sp>
      <p:sp>
        <p:nvSpPr>
          <p:cNvPr id="57" name="TextBox 56"/>
          <p:cNvSpPr txBox="1"/>
          <p:nvPr/>
        </p:nvSpPr>
        <p:spPr>
          <a:xfrm>
            <a:off x="6526001" y="2416951"/>
            <a:ext cx="324128" cy="184666"/>
          </a:xfrm>
          <a:prstGeom prst="rect">
            <a:avLst/>
          </a:prstGeom>
          <a:noFill/>
        </p:spPr>
        <p:txBody>
          <a:bodyPr wrap="none" rtlCol="0">
            <a:spAutoFit/>
          </a:bodyPr>
          <a:lstStyle/>
          <a:p>
            <a:r>
              <a:rPr lang="en-US" sz="600" b="1" dirty="0"/>
              <a:t>CND</a:t>
            </a:r>
          </a:p>
        </p:txBody>
      </p:sp>
      <p:cxnSp>
        <p:nvCxnSpPr>
          <p:cNvPr id="61" name="Straight Arrow Connector 60"/>
          <p:cNvCxnSpPr>
            <a:stCxn id="7" idx="6"/>
            <a:endCxn id="15" idx="2"/>
          </p:cNvCxnSpPr>
          <p:nvPr/>
        </p:nvCxnSpPr>
        <p:spPr>
          <a:xfrm>
            <a:off x="4057120" y="2126528"/>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5" idx="6"/>
            <a:endCxn id="16" idx="2"/>
          </p:cNvCxnSpPr>
          <p:nvPr/>
        </p:nvCxnSpPr>
        <p:spPr>
          <a:xfrm>
            <a:off x="4452407" y="2126528"/>
            <a:ext cx="70212"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6" idx="6"/>
            <a:endCxn id="17" idx="2"/>
          </p:cNvCxnSpPr>
          <p:nvPr/>
        </p:nvCxnSpPr>
        <p:spPr>
          <a:xfrm>
            <a:off x="4851310" y="2132659"/>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7" idx="6"/>
            <a:endCxn id="18" idx="2"/>
          </p:cNvCxnSpPr>
          <p:nvPr/>
        </p:nvCxnSpPr>
        <p:spPr>
          <a:xfrm flipV="1">
            <a:off x="5246598" y="2126528"/>
            <a:ext cx="66599"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8" idx="6"/>
            <a:endCxn id="19" idx="2"/>
          </p:cNvCxnSpPr>
          <p:nvPr/>
        </p:nvCxnSpPr>
        <p:spPr>
          <a:xfrm>
            <a:off x="5641886" y="2126528"/>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9" idx="6"/>
            <a:endCxn id="20" idx="2"/>
          </p:cNvCxnSpPr>
          <p:nvPr/>
        </p:nvCxnSpPr>
        <p:spPr>
          <a:xfrm>
            <a:off x="6037173" y="2126528"/>
            <a:ext cx="70212"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20" idx="6"/>
            <a:endCxn id="21" idx="2"/>
          </p:cNvCxnSpPr>
          <p:nvPr/>
        </p:nvCxnSpPr>
        <p:spPr>
          <a:xfrm>
            <a:off x="6436075" y="2132659"/>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21" idx="6"/>
            <a:endCxn id="49" idx="6"/>
          </p:cNvCxnSpPr>
          <p:nvPr/>
        </p:nvCxnSpPr>
        <p:spPr>
          <a:xfrm>
            <a:off x="6831362" y="2132660"/>
            <a:ext cx="9525" cy="607204"/>
          </a:xfrm>
          <a:prstGeom prst="bentConnector3">
            <a:avLst>
              <a:gd name="adj1" fmla="val 180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49" idx="2"/>
            <a:endCxn id="48" idx="6"/>
          </p:cNvCxnSpPr>
          <p:nvPr/>
        </p:nvCxnSpPr>
        <p:spPr>
          <a:xfrm flipH="1">
            <a:off x="6436075" y="2739863"/>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48" idx="2"/>
            <a:endCxn id="47" idx="6"/>
          </p:cNvCxnSpPr>
          <p:nvPr/>
        </p:nvCxnSpPr>
        <p:spPr>
          <a:xfrm flipH="1" flipV="1">
            <a:off x="6037173" y="2733732"/>
            <a:ext cx="70212"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47" idx="2"/>
            <a:endCxn id="46" idx="6"/>
          </p:cNvCxnSpPr>
          <p:nvPr/>
        </p:nvCxnSpPr>
        <p:spPr>
          <a:xfrm flipH="1">
            <a:off x="5641886" y="2733732"/>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46" idx="2"/>
            <a:endCxn id="45" idx="6"/>
          </p:cNvCxnSpPr>
          <p:nvPr/>
        </p:nvCxnSpPr>
        <p:spPr>
          <a:xfrm flipH="1">
            <a:off x="5246598" y="2733732"/>
            <a:ext cx="66599"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45" idx="2"/>
            <a:endCxn id="44" idx="6"/>
          </p:cNvCxnSpPr>
          <p:nvPr/>
        </p:nvCxnSpPr>
        <p:spPr>
          <a:xfrm flipH="1">
            <a:off x="4851310" y="2739863"/>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44" idx="2"/>
            <a:endCxn id="43" idx="6"/>
          </p:cNvCxnSpPr>
          <p:nvPr/>
        </p:nvCxnSpPr>
        <p:spPr>
          <a:xfrm flipH="1" flipV="1">
            <a:off x="4452407" y="2733732"/>
            <a:ext cx="70212"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43" idx="2"/>
            <a:endCxn id="42" idx="6"/>
          </p:cNvCxnSpPr>
          <p:nvPr/>
        </p:nvCxnSpPr>
        <p:spPr>
          <a:xfrm flipH="1">
            <a:off x="4057120" y="2733732"/>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42" idx="2"/>
            <a:endCxn id="41" idx="3"/>
          </p:cNvCxnSpPr>
          <p:nvPr/>
        </p:nvCxnSpPr>
        <p:spPr>
          <a:xfrm flipH="1">
            <a:off x="3622520" y="2733733"/>
            <a:ext cx="105911" cy="306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94" name="Picture 9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896" y="3053540"/>
            <a:ext cx="593915" cy="428067"/>
          </a:xfrm>
          <a:prstGeom prst="rect">
            <a:avLst/>
          </a:prstGeom>
        </p:spPr>
      </p:pic>
      <p:pic>
        <p:nvPicPr>
          <p:cNvPr id="95" name="Picture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499" y="3498945"/>
            <a:ext cx="593915" cy="428067"/>
          </a:xfrm>
          <a:prstGeom prst="rect">
            <a:avLst/>
          </a:prstGeom>
        </p:spPr>
      </p:pic>
      <p:pic>
        <p:nvPicPr>
          <p:cNvPr id="96" name="Picture 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547" y="4047943"/>
            <a:ext cx="593915" cy="428067"/>
          </a:xfrm>
          <a:prstGeom prst="rect">
            <a:avLst/>
          </a:prstGeom>
        </p:spPr>
      </p:pic>
      <p:cxnSp>
        <p:nvCxnSpPr>
          <p:cNvPr id="105" name="Straight Arrow Connector 104"/>
          <p:cNvCxnSpPr/>
          <p:nvPr/>
        </p:nvCxnSpPr>
        <p:spPr>
          <a:xfrm flipV="1">
            <a:off x="4610535" y="3293088"/>
            <a:ext cx="388057" cy="211977"/>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4601139" y="3713998"/>
            <a:ext cx="384962" cy="7322"/>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4519793" y="3813524"/>
            <a:ext cx="465500" cy="421388"/>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Oval 114"/>
          <p:cNvSpPr/>
          <p:nvPr/>
        </p:nvSpPr>
        <p:spPr>
          <a:xfrm>
            <a:off x="4133662" y="3399510"/>
            <a:ext cx="476873" cy="461050"/>
          </a:xfrm>
          <a:prstGeom prst="ellipse">
            <a:avLst/>
          </a:prstGeom>
          <a:solidFill>
            <a:srgbClr val="C00000">
              <a:alpha val="60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CDG</a:t>
            </a:r>
          </a:p>
        </p:txBody>
      </p:sp>
      <p:sp>
        <p:nvSpPr>
          <p:cNvPr id="157" name="Rounded Rectangle 156"/>
          <p:cNvSpPr/>
          <p:nvPr/>
        </p:nvSpPr>
        <p:spPr>
          <a:xfrm>
            <a:off x="6505481" y="3055586"/>
            <a:ext cx="405273" cy="440359"/>
          </a:xfrm>
          <a:prstGeom prst="roundRect">
            <a:avLst/>
          </a:prstGeom>
          <a:solidFill>
            <a:schemeClr val="accent1">
              <a:lumMod val="75000"/>
            </a:schemeClr>
          </a:solidFill>
          <a:ln>
            <a:noFill/>
          </a:ln>
          <a:scene3d>
            <a:camera prst="orthographicFront"/>
            <a:lightRig rig="threePt" dir="t"/>
          </a:scene3d>
          <a:sp3d>
            <a:bevelT w="88900"/>
            <a:bevelB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p>
        </p:txBody>
      </p:sp>
      <p:pic>
        <p:nvPicPr>
          <p:cNvPr id="158" name="Picture 1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3987" y="3106712"/>
            <a:ext cx="342008" cy="342008"/>
          </a:xfrm>
          <a:prstGeom prst="rect">
            <a:avLst/>
          </a:prstGeom>
          <a:ln>
            <a:noFill/>
          </a:ln>
        </p:spPr>
      </p:pic>
      <p:cxnSp>
        <p:nvCxnSpPr>
          <p:cNvPr id="162" name="Straight Arrow Connector 161"/>
          <p:cNvCxnSpPr/>
          <p:nvPr/>
        </p:nvCxnSpPr>
        <p:spPr>
          <a:xfrm flipV="1">
            <a:off x="6168378" y="3268661"/>
            <a:ext cx="316503" cy="707"/>
          </a:xfrm>
          <a:prstGeom prst="straightConnector1">
            <a:avLst/>
          </a:prstGeom>
          <a:ln w="95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flipV="1">
            <a:off x="5322715" y="3269368"/>
            <a:ext cx="395116" cy="563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a:off x="5323838" y="3709140"/>
            <a:ext cx="387436" cy="57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flipV="1">
            <a:off x="5322714" y="4276063"/>
            <a:ext cx="381185" cy="305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rot="5400000">
            <a:off x="6713029" y="3397042"/>
            <a:ext cx="1027845" cy="196208"/>
          </a:xfrm>
          <a:prstGeom prst="rect">
            <a:avLst/>
          </a:prstGeom>
          <a:noFill/>
        </p:spPr>
        <p:txBody>
          <a:bodyPr wrap="none" rtlCol="0">
            <a:spAutoFit/>
          </a:bodyPr>
          <a:lstStyle/>
          <a:p>
            <a:r>
              <a:rPr lang="en-US" sz="675" b="1" dirty="0">
                <a:solidFill>
                  <a:schemeClr val="accent1">
                    <a:lumMod val="75000"/>
                  </a:schemeClr>
                </a:solidFill>
              </a:rPr>
              <a:t>Data Quality Assurance</a:t>
            </a:r>
          </a:p>
        </p:txBody>
      </p:sp>
      <p:sp>
        <p:nvSpPr>
          <p:cNvPr id="182" name="TextBox 181"/>
          <p:cNvSpPr txBox="1"/>
          <p:nvPr/>
        </p:nvSpPr>
        <p:spPr>
          <a:xfrm>
            <a:off x="4273667" y="1586666"/>
            <a:ext cx="1383712" cy="196208"/>
          </a:xfrm>
          <a:prstGeom prst="rect">
            <a:avLst/>
          </a:prstGeom>
          <a:noFill/>
        </p:spPr>
        <p:txBody>
          <a:bodyPr wrap="none" rtlCol="0">
            <a:spAutoFit/>
          </a:bodyPr>
          <a:lstStyle/>
          <a:p>
            <a:r>
              <a:rPr lang="en-US" sz="675" b="1" dirty="0">
                <a:solidFill>
                  <a:schemeClr val="accent1">
                    <a:lumMod val="75000"/>
                  </a:schemeClr>
                </a:solidFill>
              </a:rPr>
              <a:t>Event Reconstruction Application</a:t>
            </a:r>
          </a:p>
        </p:txBody>
      </p:sp>
      <p:pic>
        <p:nvPicPr>
          <p:cNvPr id="183" name="Picture 1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453" y="4928596"/>
            <a:ext cx="385376" cy="387097"/>
          </a:xfrm>
          <a:prstGeom prst="rect">
            <a:avLst/>
          </a:prstGeom>
        </p:spPr>
      </p:pic>
      <mc:AlternateContent xmlns:mc="http://schemas.openxmlformats.org/markup-compatibility/2006" xmlns:a14="http://schemas.microsoft.com/office/drawing/2010/main">
        <mc:Choice Requires="a14">
          <p:sp>
            <p:nvSpPr>
              <p:cNvPr id="190" name="TextBox 189"/>
              <p:cNvSpPr txBox="1"/>
              <p:nvPr/>
            </p:nvSpPr>
            <p:spPr>
              <a:xfrm>
                <a:off x="2678035" y="5315692"/>
                <a:ext cx="481222" cy="184666"/>
              </a:xfrm>
              <a:prstGeom prst="rect">
                <a:avLst/>
              </a:prstGeom>
              <a:noFill/>
            </p:spPr>
            <p:txBody>
              <a:bodyPr wrap="none" rtlCol="0">
                <a:spAutoFit/>
              </a:bodyPr>
              <a:lstStyle/>
              <a:p>
                <a:r>
                  <a:rPr lang="en-US" sz="600" b="1" dirty="0"/>
                  <a:t>J/</a:t>
                </a:r>
                <a14:m>
                  <m:oMath xmlns:m="http://schemas.openxmlformats.org/officeDocument/2006/math">
                    <m:r>
                      <a:rPr lang="en-US" sz="600" b="1" i="1">
                        <a:latin typeface="Cambria Math" charset="0"/>
                        <a:ea typeface="Cambria Math" charset="0"/>
                        <a:cs typeface="Cambria Math" charset="0"/>
                      </a:rPr>
                      <m:t>𝝍</m:t>
                    </m:r>
                    <m:r>
                      <a:rPr lang="en-US" sz="600" b="1" i="1">
                        <a:latin typeface="Cambria Math" charset="0"/>
                        <a:ea typeface="Cambria Math" charset="0"/>
                        <a:cs typeface="Cambria Math" charset="0"/>
                      </a:rPr>
                      <m:t>/</m:t>
                    </m:r>
                    <m:r>
                      <a:rPr lang="en-US" sz="600" b="1" i="1">
                        <a:latin typeface="Cambria Math" charset="0"/>
                        <a:ea typeface="Cambria Math" charset="0"/>
                        <a:cs typeface="Cambria Math" charset="0"/>
                      </a:rPr>
                      <m:t>𝑻𝑪𝑺</m:t>
                    </m:r>
                  </m:oMath>
                </a14:m>
                <a:endParaRPr lang="en-US" sz="600" b="1" dirty="0"/>
              </a:p>
            </p:txBody>
          </p:sp>
        </mc:Choice>
        <mc:Fallback xmlns="">
          <p:sp>
            <p:nvSpPr>
              <p:cNvPr id="190" name="TextBox 189"/>
              <p:cNvSpPr txBox="1">
                <a:spLocks noRot="1" noChangeAspect="1" noMove="1" noResize="1" noEditPoints="1" noAdjustHandles="1" noChangeArrowheads="1" noChangeShapeType="1" noTextEdit="1"/>
              </p:cNvSpPr>
              <p:nvPr/>
            </p:nvSpPr>
            <p:spPr>
              <a:xfrm>
                <a:off x="2046713" y="5944589"/>
                <a:ext cx="579005" cy="215444"/>
              </a:xfrm>
              <a:prstGeom prst="rect">
                <a:avLst/>
              </a:prstGeom>
              <a:blipFill rotWithShape="0">
                <a:blip r:embed="rId8"/>
                <a:stretch>
                  <a:fillRect b="-8333"/>
                </a:stretch>
              </a:blipFill>
            </p:spPr>
            <p:txBody>
              <a:bodyPr/>
              <a:lstStyle/>
              <a:p>
                <a:r>
                  <a:rPr lang="en-US">
                    <a:noFill/>
                  </a:rPr>
                  <a:t> </a:t>
                </a:r>
              </a:p>
            </p:txBody>
          </p:sp>
        </mc:Fallback>
      </mc:AlternateContent>
      <p:pic>
        <p:nvPicPr>
          <p:cNvPr id="191" name="Picture 1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942" y="4928596"/>
            <a:ext cx="385376" cy="387097"/>
          </a:xfrm>
          <a:prstGeom prst="rect">
            <a:avLst/>
          </a:prstGeom>
        </p:spPr>
      </p:pic>
      <mc:AlternateContent xmlns:mc="http://schemas.openxmlformats.org/markup-compatibility/2006" xmlns:a14="http://schemas.microsoft.com/office/drawing/2010/main">
        <mc:Choice Requires="a14">
          <p:sp>
            <p:nvSpPr>
              <p:cNvPr id="192" name="TextBox 191"/>
              <p:cNvSpPr txBox="1"/>
              <p:nvPr/>
            </p:nvSpPr>
            <p:spPr>
              <a:xfrm>
                <a:off x="3143940" y="5315692"/>
                <a:ext cx="584640" cy="1825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 b="1" i="1" dirty="0">
                          <a:latin typeface="Cambria Math" charset="0"/>
                          <a:ea typeface="Cambria Math" charset="0"/>
                          <a:cs typeface="Cambria Math" charset="0"/>
                        </a:rPr>
                        <m:t>𝝅</m:t>
                      </m:r>
                      <m:r>
                        <a:rPr lang="en-US" sz="600" b="1" i="1" baseline="30000" dirty="0">
                          <a:latin typeface="Cambria Math" charset="0"/>
                          <a:ea typeface="Cambria Math" charset="0"/>
                          <a:cs typeface="Cambria Math" charset="0"/>
                        </a:rPr>
                        <m:t>𝟎</m:t>
                      </m:r>
                      <m:r>
                        <a:rPr lang="en-US" sz="600" b="1" i="1" dirty="0">
                          <a:latin typeface="Cambria Math" charset="0"/>
                          <a:ea typeface="Cambria Math" charset="0"/>
                          <a:cs typeface="Cambria Math" charset="0"/>
                        </a:rPr>
                        <m:t> , </m:t>
                      </m:r>
                      <m:r>
                        <a:rPr lang="en-US" sz="600" b="1" i="1" dirty="0">
                          <a:latin typeface="Cambria Math" charset="0"/>
                          <a:ea typeface="Cambria Math" charset="0"/>
                          <a:cs typeface="Cambria Math" charset="0"/>
                        </a:rPr>
                        <m:t>𝒆</m:t>
                      </m:r>
                      <m:r>
                        <a:rPr lang="en-US" sz="600" b="1" i="1" baseline="30000" dirty="0">
                          <a:latin typeface="Cambria Math" charset="0"/>
                          <a:ea typeface="Cambria Math" charset="0"/>
                          <a:cs typeface="Cambria Math" charset="0"/>
                        </a:rPr>
                        <m:t>−</m:t>
                      </m:r>
                      <m:r>
                        <a:rPr lang="en-US" sz="600" b="1" i="1" dirty="0">
                          <a:latin typeface="Cambria Math" charset="0"/>
                          <a:ea typeface="Cambria Math" charset="0"/>
                          <a:cs typeface="Cambria Math" charset="0"/>
                        </a:rPr>
                        <m:t>𝜸𝜸</m:t>
                      </m:r>
                    </m:oMath>
                  </m:oMathPara>
                </a14:m>
                <a:endParaRPr lang="en-US" sz="600" b="1" baseline="30000" dirty="0"/>
              </a:p>
            </p:txBody>
          </p:sp>
        </mc:Choice>
        <mc:Fallback xmlns="">
          <p:sp>
            <p:nvSpPr>
              <p:cNvPr id="192" name="TextBox 191"/>
              <p:cNvSpPr txBox="1">
                <a:spLocks noRot="1" noChangeAspect="1" noMove="1" noResize="1" noEditPoints="1" noAdjustHandles="1" noChangeArrowheads="1" noChangeShapeType="1" noTextEdit="1"/>
              </p:cNvSpPr>
              <p:nvPr/>
            </p:nvSpPr>
            <p:spPr>
              <a:xfrm>
                <a:off x="2667920" y="5944589"/>
                <a:ext cx="779520" cy="212622"/>
              </a:xfrm>
              <a:prstGeom prst="rect">
                <a:avLst/>
              </a:prstGeom>
              <a:blipFill rotWithShape="0">
                <a:blip r:embed="rId9"/>
                <a:stretch>
                  <a:fillRect t="-62857" b="-85714"/>
                </a:stretch>
              </a:blipFill>
            </p:spPr>
            <p:txBody>
              <a:bodyPr/>
              <a:lstStyle/>
              <a:p>
                <a:r>
                  <a:rPr lang="en-US">
                    <a:noFill/>
                  </a:rPr>
                  <a:t> </a:t>
                </a:r>
              </a:p>
            </p:txBody>
          </p:sp>
        </mc:Fallback>
      </mc:AlternateContent>
      <p:pic>
        <p:nvPicPr>
          <p:cNvPr id="193" name="Picture 1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299" y="4928596"/>
            <a:ext cx="385376" cy="387097"/>
          </a:xfrm>
          <a:prstGeom prst="rect">
            <a:avLst/>
          </a:prstGeom>
        </p:spPr>
      </p:pic>
      <mc:AlternateContent xmlns:mc="http://schemas.openxmlformats.org/markup-compatibility/2006" xmlns:a14="http://schemas.microsoft.com/office/drawing/2010/main">
        <mc:Choice Requires="a14">
          <p:sp>
            <p:nvSpPr>
              <p:cNvPr id="194" name="TextBox 193"/>
              <p:cNvSpPr txBox="1"/>
              <p:nvPr/>
            </p:nvSpPr>
            <p:spPr>
              <a:xfrm>
                <a:off x="3580166" y="5315692"/>
                <a:ext cx="870751" cy="184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 b="1" i="1">
                          <a:latin typeface="Cambria Math" charset="0"/>
                        </a:rPr>
                        <m:t>𝑰𝒏𝒄𝒍𝒖𝒔𝒊𝒗𝒆</m:t>
                      </m:r>
                      <m:r>
                        <a:rPr lang="en-US" sz="600" b="1" i="1">
                          <a:latin typeface="Cambria Math" charset="0"/>
                        </a:rPr>
                        <m:t> </m:t>
                      </m:r>
                      <m:r>
                        <a:rPr lang="en-US" sz="600" b="1" i="1">
                          <a:latin typeface="Cambria Math" charset="0"/>
                        </a:rPr>
                        <m:t>𝑯𝒂𝒅𝒓𝒐𝒏</m:t>
                      </m:r>
                    </m:oMath>
                  </m:oMathPara>
                </a14:m>
                <a:endParaRPr lang="en-US" sz="600" b="1" dirty="0"/>
              </a:p>
            </p:txBody>
          </p:sp>
        </mc:Choice>
        <mc:Fallback xmlns="">
          <p:sp>
            <p:nvSpPr>
              <p:cNvPr id="194" name="TextBox 193"/>
              <p:cNvSpPr txBox="1">
                <a:spLocks noRot="1" noChangeAspect="1" noMove="1" noResize="1" noEditPoints="1" noAdjustHandles="1" noChangeArrowheads="1" noChangeShapeType="1" noTextEdit="1"/>
              </p:cNvSpPr>
              <p:nvPr/>
            </p:nvSpPr>
            <p:spPr>
              <a:xfrm>
                <a:off x="3249554" y="5944589"/>
                <a:ext cx="1091966" cy="215444"/>
              </a:xfrm>
              <a:prstGeom prst="rect">
                <a:avLst/>
              </a:prstGeom>
              <a:blipFill rotWithShape="0">
                <a:blip r:embed="rId10"/>
                <a:stretch>
                  <a:fillRect t="-61111" b="-80556"/>
                </a:stretch>
              </a:blipFill>
            </p:spPr>
            <p:txBody>
              <a:bodyPr/>
              <a:lstStyle/>
              <a:p>
                <a:r>
                  <a:rPr lang="en-US">
                    <a:noFill/>
                  </a:rPr>
                  <a:t> </a:t>
                </a:r>
              </a:p>
            </p:txBody>
          </p:sp>
        </mc:Fallback>
      </mc:AlternateContent>
      <p:pic>
        <p:nvPicPr>
          <p:cNvPr id="195" name="Picture 1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788" y="4928596"/>
            <a:ext cx="385376" cy="387097"/>
          </a:xfrm>
          <a:prstGeom prst="rect">
            <a:avLst/>
          </a:prstGeom>
        </p:spPr>
      </p:pic>
      <mc:AlternateContent xmlns:mc="http://schemas.openxmlformats.org/markup-compatibility/2006" xmlns:a14="http://schemas.microsoft.com/office/drawing/2010/main">
        <mc:Choice Requires="a14">
          <p:sp>
            <p:nvSpPr>
              <p:cNvPr id="196" name="TextBox 195"/>
              <p:cNvSpPr txBox="1"/>
              <p:nvPr/>
            </p:nvSpPr>
            <p:spPr>
              <a:xfrm>
                <a:off x="4283002" y="5315692"/>
                <a:ext cx="649537" cy="184666"/>
              </a:xfrm>
              <a:prstGeom prst="rect">
                <a:avLst/>
              </a:prstGeom>
              <a:noFill/>
            </p:spPr>
            <p:txBody>
              <a:bodyPr wrap="none" rtlCol="0">
                <a:spAutoFit/>
              </a:bodyPr>
              <a:lstStyle/>
              <a:p>
                <a14:m>
                  <m:oMath xmlns:m="http://schemas.openxmlformats.org/officeDocument/2006/math">
                    <m:r>
                      <a:rPr lang="en-US" sz="600" b="1" i="1">
                        <a:latin typeface="Cambria Math" charset="0"/>
                      </a:rPr>
                      <m:t>𝑴𝒆𝒔𝒐𝒏𝑿</m:t>
                    </m:r>
                    <m:r>
                      <a:rPr lang="en-US" sz="600" b="1" i="1">
                        <a:latin typeface="Cambria Math" charset="0"/>
                      </a:rPr>
                      <m:t>/</m:t>
                    </m:r>
                    <m:r>
                      <a:rPr lang="en-US" sz="600" b="1" i="1">
                        <a:latin typeface="Cambria Math" charset="0"/>
                      </a:rPr>
                      <m:t>𝑽𝑺</m:t>
                    </m:r>
                  </m:oMath>
                </a14:m>
                <a:r>
                  <a:rPr lang="en-US" sz="600" b="1" dirty="0"/>
                  <a:t>  </a:t>
                </a:r>
              </a:p>
            </p:txBody>
          </p:sp>
        </mc:Choice>
        <mc:Fallback xmlns="">
          <p:sp>
            <p:nvSpPr>
              <p:cNvPr id="196" name="TextBox 195"/>
              <p:cNvSpPr txBox="1">
                <a:spLocks noRot="1" noChangeAspect="1" noMove="1" noResize="1" noEditPoints="1" noAdjustHandles="1" noChangeArrowheads="1" noChangeShapeType="1" noTextEdit="1"/>
              </p:cNvSpPr>
              <p:nvPr/>
            </p:nvSpPr>
            <p:spPr>
              <a:xfrm>
                <a:off x="4186668" y="5944589"/>
                <a:ext cx="800219" cy="215444"/>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4890168" y="5318406"/>
                <a:ext cx="519245" cy="184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 b="1" i="1">
                          <a:latin typeface="Cambria Math" charset="0"/>
                        </a:rPr>
                        <m:t>𝒆</m:t>
                      </m:r>
                      <m:r>
                        <a:rPr lang="en-US" sz="600" b="1" i="1" baseline="30000">
                          <a:latin typeface="Cambria Math" charset="0"/>
                        </a:rPr>
                        <m:t>−</m:t>
                      </m:r>
                      <m:r>
                        <a:rPr lang="en-US" sz="600" b="1" i="1">
                          <a:latin typeface="Cambria Math" charset="0"/>
                          <a:ea typeface="Cambria Math" charset="0"/>
                          <a:cs typeface="Cambria Math" charset="0"/>
                        </a:rPr>
                        <m:t>𝝅</m:t>
                      </m:r>
                      <m:r>
                        <a:rPr lang="en-US" sz="600" b="1" i="1">
                          <a:latin typeface="Cambria Math" charset="0"/>
                          <a:ea typeface="Cambria Math" charset="0"/>
                          <a:cs typeface="Cambria Math" charset="0"/>
                        </a:rPr>
                        <m:t>+</m:t>
                      </m:r>
                      <m:r>
                        <a:rPr lang="en-US" sz="600" b="1" i="1">
                          <a:latin typeface="Cambria Math" charset="0"/>
                          <a:ea typeface="Cambria Math" charset="0"/>
                          <a:cs typeface="Cambria Math" charset="0"/>
                        </a:rPr>
                        <m:t>𝑵</m:t>
                      </m:r>
                    </m:oMath>
                  </m:oMathPara>
                </a14:m>
                <a:endParaRPr lang="en-US" sz="600" b="1" dirty="0"/>
              </a:p>
            </p:txBody>
          </p:sp>
        </mc:Choice>
        <mc:Fallback xmlns="">
          <p:sp>
            <p:nvSpPr>
              <p:cNvPr id="200" name="TextBox 199"/>
              <p:cNvSpPr txBox="1">
                <a:spLocks noRot="1" noChangeAspect="1" noMove="1" noResize="1" noEditPoints="1" noAdjustHandles="1" noChangeArrowheads="1" noChangeShapeType="1" noTextEdit="1"/>
              </p:cNvSpPr>
              <p:nvPr/>
            </p:nvSpPr>
            <p:spPr>
              <a:xfrm>
                <a:off x="4996224" y="5948208"/>
                <a:ext cx="631840" cy="215444"/>
              </a:xfrm>
              <a:prstGeom prst="rect">
                <a:avLst/>
              </a:prstGeom>
              <a:blipFill rotWithShape="0">
                <a:blip r:embed="rId12"/>
                <a:stretch>
                  <a:fillRect/>
                </a:stretch>
              </a:blipFill>
            </p:spPr>
            <p:txBody>
              <a:bodyPr/>
              <a:lstStyle/>
              <a:p>
                <a:r>
                  <a:rPr lang="en-US">
                    <a:noFill/>
                  </a:rPr>
                  <a:t> </a:t>
                </a:r>
              </a:p>
            </p:txBody>
          </p:sp>
        </mc:Fallback>
      </mc:AlternateContent>
      <p:pic>
        <p:nvPicPr>
          <p:cNvPr id="201" name="Picture 2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360" y="4928596"/>
            <a:ext cx="385376" cy="387097"/>
          </a:xfrm>
          <a:prstGeom prst="rect">
            <a:avLst/>
          </a:prstGeom>
        </p:spPr>
      </p:pic>
      <mc:AlternateContent xmlns:mc="http://schemas.openxmlformats.org/markup-compatibility/2006" xmlns:a14="http://schemas.microsoft.com/office/drawing/2010/main">
        <mc:Choice Requires="a14">
          <p:sp>
            <p:nvSpPr>
              <p:cNvPr id="202" name="TextBox 201"/>
              <p:cNvSpPr txBox="1"/>
              <p:nvPr/>
            </p:nvSpPr>
            <p:spPr>
              <a:xfrm>
                <a:off x="5527131" y="5308854"/>
                <a:ext cx="369588" cy="184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 b="1" i="1">
                          <a:latin typeface="Cambria Math" charset="0"/>
                        </a:rPr>
                        <m:t>𝒆</m:t>
                      </m:r>
                      <m:r>
                        <a:rPr lang="en-US" sz="600" b="1" i="1" baseline="30000">
                          <a:latin typeface="Cambria Math" charset="0"/>
                        </a:rPr>
                        <m:t>−</m:t>
                      </m:r>
                      <m:r>
                        <a:rPr lang="en-US" sz="600" b="1" i="1">
                          <a:latin typeface="Cambria Math" charset="0"/>
                        </a:rPr>
                        <m:t>𝑷</m:t>
                      </m:r>
                    </m:oMath>
                  </m:oMathPara>
                </a14:m>
                <a:endParaRPr lang="en-US" sz="600" b="1" dirty="0"/>
              </a:p>
            </p:txBody>
          </p:sp>
        </mc:Choice>
        <mc:Fallback xmlns="">
          <p:sp>
            <p:nvSpPr>
              <p:cNvPr id="202" name="TextBox 201"/>
              <p:cNvSpPr txBox="1">
                <a:spLocks noRot="1" noChangeAspect="1" noMove="1" noResize="1" noEditPoints="1" noAdjustHandles="1" noChangeArrowheads="1" noChangeShapeType="1" noTextEdit="1"/>
              </p:cNvSpPr>
              <p:nvPr/>
            </p:nvSpPr>
            <p:spPr>
              <a:xfrm>
                <a:off x="5845507" y="5935472"/>
                <a:ext cx="430695" cy="215444"/>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6073036" y="5315692"/>
                <a:ext cx="351378" cy="184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 b="1" i="1">
                          <a:latin typeface="Cambria Math" charset="0"/>
                        </a:rPr>
                        <m:t>𝒑𝒑𝑿</m:t>
                      </m:r>
                    </m:oMath>
                  </m:oMathPara>
                </a14:m>
                <a:endParaRPr lang="en-US" sz="600" b="1" dirty="0"/>
              </a:p>
            </p:txBody>
          </p:sp>
        </mc:Choice>
        <mc:Fallback xmlns="">
          <p:sp>
            <p:nvSpPr>
              <p:cNvPr id="204" name="TextBox 203"/>
              <p:cNvSpPr txBox="1">
                <a:spLocks noRot="1" noChangeAspect="1" noMove="1" noResize="1" noEditPoints="1" noAdjustHandles="1" noChangeArrowheads="1" noChangeShapeType="1" noTextEdit="1"/>
              </p:cNvSpPr>
              <p:nvPr/>
            </p:nvSpPr>
            <p:spPr>
              <a:xfrm>
                <a:off x="6573381" y="5944589"/>
                <a:ext cx="405880" cy="215444"/>
              </a:xfrm>
              <a:prstGeom prst="rect">
                <a:avLst/>
              </a:prstGeom>
              <a:blipFill rotWithShape="0">
                <a:blip r:embed="rId14"/>
                <a:stretch>
                  <a:fillRect/>
                </a:stretch>
              </a:blipFill>
            </p:spPr>
            <p:txBody>
              <a:bodyPr/>
              <a:lstStyle/>
              <a:p>
                <a:r>
                  <a:rPr lang="en-US">
                    <a:noFill/>
                  </a:rPr>
                  <a:t> </a:t>
                </a:r>
              </a:p>
            </p:txBody>
          </p:sp>
        </mc:Fallback>
      </mc:AlternateContent>
      <p:pic>
        <p:nvPicPr>
          <p:cNvPr id="207" name="Picture 2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6594" y="4957799"/>
            <a:ext cx="328689" cy="328689"/>
          </a:xfrm>
          <a:prstGeom prst="rect">
            <a:avLst/>
          </a:prstGeom>
        </p:spPr>
      </p:pic>
      <p:pic>
        <p:nvPicPr>
          <p:cNvPr id="208" name="Picture 20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88" y="4957799"/>
            <a:ext cx="328689" cy="328689"/>
          </a:xfrm>
          <a:prstGeom prst="rect">
            <a:avLst/>
          </a:prstGeom>
        </p:spPr>
      </p:pic>
      <p:cxnSp>
        <p:nvCxnSpPr>
          <p:cNvPr id="211" name="Straight Arrow Connector 210"/>
          <p:cNvCxnSpPr>
            <a:stCxn id="207" idx="3"/>
            <a:endCxn id="183" idx="1"/>
          </p:cNvCxnSpPr>
          <p:nvPr/>
        </p:nvCxnSpPr>
        <p:spPr>
          <a:xfrm>
            <a:off x="2525284" y="5122144"/>
            <a:ext cx="165169"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a:stCxn id="183" idx="3"/>
            <a:endCxn id="191" idx="1"/>
          </p:cNvCxnSpPr>
          <p:nvPr/>
        </p:nvCxnSpPr>
        <p:spPr>
          <a:xfrm>
            <a:off x="3075829" y="5122144"/>
            <a:ext cx="17811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stCxn id="191" idx="3"/>
            <a:endCxn id="193" idx="1"/>
          </p:cNvCxnSpPr>
          <p:nvPr/>
        </p:nvCxnSpPr>
        <p:spPr>
          <a:xfrm>
            <a:off x="3639316" y="5122144"/>
            <a:ext cx="16098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a:stCxn id="193" idx="3"/>
            <a:endCxn id="195" idx="1"/>
          </p:cNvCxnSpPr>
          <p:nvPr/>
        </p:nvCxnSpPr>
        <p:spPr>
          <a:xfrm>
            <a:off x="4185676" y="5122144"/>
            <a:ext cx="17811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a:stCxn id="195" idx="3"/>
          </p:cNvCxnSpPr>
          <p:nvPr/>
        </p:nvCxnSpPr>
        <p:spPr>
          <a:xfrm>
            <a:off x="4749163" y="5122144"/>
            <a:ext cx="169707"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a:endCxn id="201" idx="1"/>
          </p:cNvCxnSpPr>
          <p:nvPr/>
        </p:nvCxnSpPr>
        <p:spPr>
          <a:xfrm>
            <a:off x="5304247" y="5122144"/>
            <a:ext cx="17811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a:stCxn id="201" idx="3"/>
          </p:cNvCxnSpPr>
          <p:nvPr/>
        </p:nvCxnSpPr>
        <p:spPr>
          <a:xfrm>
            <a:off x="5867734" y="5122144"/>
            <a:ext cx="16098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a:endCxn id="208" idx="1"/>
          </p:cNvCxnSpPr>
          <p:nvPr/>
        </p:nvCxnSpPr>
        <p:spPr>
          <a:xfrm flipV="1">
            <a:off x="6414092" y="5122144"/>
            <a:ext cx="253496"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Elbow Connector 226"/>
          <p:cNvCxnSpPr>
            <a:stCxn id="115" idx="4"/>
            <a:endCxn id="183" idx="0"/>
          </p:cNvCxnSpPr>
          <p:nvPr/>
        </p:nvCxnSpPr>
        <p:spPr>
          <a:xfrm rot="5400000">
            <a:off x="3093602" y="3650098"/>
            <a:ext cx="1068037" cy="1488957"/>
          </a:xfrm>
          <a:prstGeom prst="bentConnector3">
            <a:avLst>
              <a:gd name="adj1" fmla="val 6726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7" name="Picture 2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76025" y="3081111"/>
            <a:ext cx="423955" cy="423955"/>
          </a:xfrm>
          <a:prstGeom prst="rect">
            <a:avLst/>
          </a:prstGeom>
        </p:spPr>
      </p:pic>
      <p:sp>
        <p:nvSpPr>
          <p:cNvPr id="238" name="Rounded Rectangle 237"/>
          <p:cNvSpPr/>
          <p:nvPr/>
        </p:nvSpPr>
        <p:spPr>
          <a:xfrm>
            <a:off x="5782843" y="3506039"/>
            <a:ext cx="405273" cy="440359"/>
          </a:xfrm>
          <a:prstGeom prst="roundRect">
            <a:avLst/>
          </a:prstGeom>
          <a:solidFill>
            <a:schemeClr val="accent1">
              <a:lumMod val="75000"/>
            </a:schemeClr>
          </a:solidFill>
          <a:ln>
            <a:noFill/>
          </a:ln>
          <a:scene3d>
            <a:camera prst="orthographicFront"/>
            <a:lightRig rig="threePt" dir="t"/>
          </a:scene3d>
          <a:sp3d>
            <a:bevelT w="88900"/>
            <a:bevelB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p>
        </p:txBody>
      </p:sp>
      <p:pic>
        <p:nvPicPr>
          <p:cNvPr id="239" name="Picture 23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08525" y="3562246"/>
            <a:ext cx="357261" cy="321083"/>
          </a:xfrm>
          <a:prstGeom prst="rect">
            <a:avLst/>
          </a:prstGeom>
        </p:spPr>
      </p:pic>
      <p:pic>
        <p:nvPicPr>
          <p:cNvPr id="243" name="Picture 2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31671" y="4018779"/>
            <a:ext cx="487150" cy="487150"/>
          </a:xfrm>
          <a:prstGeom prst="rect">
            <a:avLst/>
          </a:prstGeom>
        </p:spPr>
      </p:pic>
      <p:pic>
        <p:nvPicPr>
          <p:cNvPr id="244" name="Picture 2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269" y="4057253"/>
            <a:ext cx="593915" cy="428067"/>
          </a:xfrm>
          <a:prstGeom prst="rect">
            <a:avLst/>
          </a:prstGeom>
        </p:spPr>
      </p:pic>
      <p:cxnSp>
        <p:nvCxnSpPr>
          <p:cNvPr id="246" name="Straight Arrow Connector 245"/>
          <p:cNvCxnSpPr/>
          <p:nvPr/>
        </p:nvCxnSpPr>
        <p:spPr>
          <a:xfrm>
            <a:off x="6172021" y="4271287"/>
            <a:ext cx="293975"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7" name="TextBox 246"/>
          <p:cNvSpPr txBox="1"/>
          <p:nvPr/>
        </p:nvSpPr>
        <p:spPr>
          <a:xfrm rot="5400000">
            <a:off x="6817213" y="4302472"/>
            <a:ext cx="817730" cy="196208"/>
          </a:xfrm>
          <a:prstGeom prst="rect">
            <a:avLst/>
          </a:prstGeom>
          <a:noFill/>
        </p:spPr>
        <p:txBody>
          <a:bodyPr wrap="square" rtlCol="0">
            <a:spAutoFit/>
          </a:bodyPr>
          <a:lstStyle/>
          <a:p>
            <a:r>
              <a:rPr lang="en-US" sz="675" b="1" dirty="0">
                <a:solidFill>
                  <a:schemeClr val="accent1">
                    <a:lumMod val="75000"/>
                  </a:schemeClr>
                </a:solidFill>
              </a:rPr>
              <a:t>Data Provisioning</a:t>
            </a:r>
          </a:p>
        </p:txBody>
      </p:sp>
      <p:sp>
        <p:nvSpPr>
          <p:cNvPr id="253" name="TextBox 252"/>
          <p:cNvSpPr txBox="1"/>
          <p:nvPr/>
        </p:nvSpPr>
        <p:spPr>
          <a:xfrm>
            <a:off x="4146103" y="4636316"/>
            <a:ext cx="1194558" cy="196208"/>
          </a:xfrm>
          <a:prstGeom prst="rect">
            <a:avLst/>
          </a:prstGeom>
          <a:noFill/>
        </p:spPr>
        <p:txBody>
          <a:bodyPr wrap="none" rtlCol="0">
            <a:spAutoFit/>
          </a:bodyPr>
          <a:lstStyle/>
          <a:p>
            <a:r>
              <a:rPr lang="en-US" sz="675" b="1" dirty="0">
                <a:solidFill>
                  <a:schemeClr val="accent1">
                    <a:lumMod val="75000"/>
                  </a:schemeClr>
                </a:solidFill>
              </a:rPr>
              <a:t>Physics Analysis Application</a:t>
            </a:r>
          </a:p>
        </p:txBody>
      </p:sp>
      <p:pic>
        <p:nvPicPr>
          <p:cNvPr id="264" name="Picture 2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7385" y="3190652"/>
            <a:ext cx="2443213" cy="1161174"/>
          </a:xfrm>
          <a:prstGeom prst="rect">
            <a:avLst/>
          </a:prstGeom>
        </p:spPr>
      </p:pic>
      <p:sp>
        <p:nvSpPr>
          <p:cNvPr id="265" name="Rounded Rectangle 264"/>
          <p:cNvSpPr/>
          <p:nvPr/>
        </p:nvSpPr>
        <p:spPr>
          <a:xfrm>
            <a:off x="1457385" y="3081111"/>
            <a:ext cx="2443213" cy="1424818"/>
          </a:xfrm>
          <a:prstGeom prst="roundRect">
            <a:avLst/>
          </a:prstGeom>
          <a:solidFill>
            <a:srgbClr val="00B05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69" name="Straight Arrow Connector 268"/>
          <p:cNvCxnSpPr>
            <a:stCxn id="6" idx="3"/>
          </p:cNvCxnSpPr>
          <p:nvPr/>
        </p:nvCxnSpPr>
        <p:spPr>
          <a:xfrm flipV="1">
            <a:off x="3615146" y="2255581"/>
            <a:ext cx="114050" cy="674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4" name="Rounded Rectangle 273"/>
          <p:cNvSpPr/>
          <p:nvPr/>
        </p:nvSpPr>
        <p:spPr>
          <a:xfrm>
            <a:off x="4771151" y="4021147"/>
            <a:ext cx="2319465" cy="627203"/>
          </a:xfrm>
          <a:prstGeom prst="roundRect">
            <a:avLst/>
          </a:prstGeom>
          <a:solidFill>
            <a:srgbClr val="FF0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8" name="Elbow Connector 307"/>
          <p:cNvCxnSpPr>
            <a:stCxn id="42" idx="4"/>
          </p:cNvCxnSpPr>
          <p:nvPr/>
        </p:nvCxnSpPr>
        <p:spPr>
          <a:xfrm rot="16200000" flipH="1">
            <a:off x="3879099" y="2914819"/>
            <a:ext cx="498367" cy="471012"/>
          </a:xfrm>
          <a:prstGeom prst="bentConnector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Elbow Connector 312"/>
          <p:cNvCxnSpPr/>
          <p:nvPr/>
        </p:nvCxnSpPr>
        <p:spPr>
          <a:xfrm rot="5400000" flipH="1" flipV="1">
            <a:off x="2294119" y="2673295"/>
            <a:ext cx="1772015" cy="227409"/>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1" name="TextBox 320"/>
          <p:cNvSpPr txBox="1"/>
          <p:nvPr/>
        </p:nvSpPr>
        <p:spPr>
          <a:xfrm>
            <a:off x="2069151" y="2901141"/>
            <a:ext cx="1061509" cy="196208"/>
          </a:xfrm>
          <a:prstGeom prst="rect">
            <a:avLst/>
          </a:prstGeom>
          <a:noFill/>
        </p:spPr>
        <p:txBody>
          <a:bodyPr wrap="none" rtlCol="0">
            <a:spAutoFit/>
          </a:bodyPr>
          <a:lstStyle/>
          <a:p>
            <a:r>
              <a:rPr lang="en-US" sz="675" b="1" dirty="0">
                <a:solidFill>
                  <a:schemeClr val="accent1">
                    <a:lumMod val="75000"/>
                  </a:schemeClr>
                </a:solidFill>
              </a:rPr>
              <a:t>Data Acquisition System</a:t>
            </a:r>
          </a:p>
        </p:txBody>
      </p:sp>
      <p:pic>
        <p:nvPicPr>
          <p:cNvPr id="323" name="Picture 3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6791" y="3665245"/>
            <a:ext cx="241041" cy="241041"/>
          </a:xfrm>
          <a:prstGeom prst="rect">
            <a:avLst/>
          </a:prstGeom>
        </p:spPr>
      </p:pic>
      <p:cxnSp>
        <p:nvCxnSpPr>
          <p:cNvPr id="325" name="Straight Arrow Connector 324"/>
          <p:cNvCxnSpPr>
            <a:endCxn id="323" idx="1"/>
          </p:cNvCxnSpPr>
          <p:nvPr/>
        </p:nvCxnSpPr>
        <p:spPr>
          <a:xfrm flipV="1">
            <a:off x="3533863" y="3785765"/>
            <a:ext cx="42929" cy="5274"/>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6" name="Elbow Connector 345"/>
          <p:cNvCxnSpPr/>
          <p:nvPr/>
        </p:nvCxnSpPr>
        <p:spPr>
          <a:xfrm rot="16200000" flipV="1">
            <a:off x="4709477" y="3571050"/>
            <a:ext cx="1135556" cy="1680707"/>
          </a:xfrm>
          <a:prstGeom prst="bentConnector3">
            <a:avLst>
              <a:gd name="adj1" fmla="val 3571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0" name="Straight Arrow Connector 349"/>
          <p:cNvCxnSpPr/>
          <p:nvPr/>
        </p:nvCxnSpPr>
        <p:spPr>
          <a:xfrm>
            <a:off x="4560353" y="3765596"/>
            <a:ext cx="465500" cy="42138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6" name="Rounded Rectangle 275"/>
          <p:cNvSpPr/>
          <p:nvPr/>
        </p:nvSpPr>
        <p:spPr>
          <a:xfrm>
            <a:off x="2092065" y="4818508"/>
            <a:ext cx="4996261" cy="722474"/>
          </a:xfrm>
          <a:prstGeom prst="round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0" name="Rounded Rectangle 269"/>
          <p:cNvSpPr/>
          <p:nvPr/>
        </p:nvSpPr>
        <p:spPr>
          <a:xfrm>
            <a:off x="4823062" y="3026104"/>
            <a:ext cx="2267555" cy="967607"/>
          </a:xfrm>
          <a:prstGeom prst="roundRect">
            <a:avLst/>
          </a:prstGeom>
          <a:solidFill>
            <a:srgbClr val="FFC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4" name="Straight Arrow Connector 23"/>
          <p:cNvCxnSpPr/>
          <p:nvPr/>
        </p:nvCxnSpPr>
        <p:spPr>
          <a:xfrm>
            <a:off x="3597935" y="1993453"/>
            <a:ext cx="135075"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19" name="Google Shape;342;p22"/>
          <p:cNvPicPr preferRelativeResize="0"/>
          <p:nvPr/>
        </p:nvPicPr>
        <p:blipFill>
          <a:blip r:embed="rId19">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1902327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133" y="1891466"/>
            <a:ext cx="651756" cy="469756"/>
          </a:xfrm>
          <a:prstGeom prst="rect">
            <a:avLst/>
          </a:prstGeom>
        </p:spPr>
      </p:pic>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129" y="4924535"/>
            <a:ext cx="385376" cy="387097"/>
          </a:xfrm>
          <a:prstGeom prst="rect">
            <a:avLst/>
          </a:prstGeom>
        </p:spPr>
      </p:pic>
      <p:pic>
        <p:nvPicPr>
          <p:cNvPr id="117" name="Picture 1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027" y="4924536"/>
            <a:ext cx="385376" cy="387097"/>
          </a:xfrm>
          <a:prstGeom prst="rect">
            <a:avLst/>
          </a:prstGeom>
        </p:spPr>
      </p:pic>
      <p:sp>
        <p:nvSpPr>
          <p:cNvPr id="271" name="Rounded Rectangle 270"/>
          <p:cNvSpPr/>
          <p:nvPr/>
        </p:nvSpPr>
        <p:spPr>
          <a:xfrm>
            <a:off x="5649698" y="3053540"/>
            <a:ext cx="746405" cy="1595478"/>
          </a:xfrm>
          <a:prstGeom prst="roundRect">
            <a:avLst/>
          </a:prstGeom>
          <a:solidFill>
            <a:srgbClr val="FF0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6" name="Rounded Rectangle 265"/>
          <p:cNvSpPr/>
          <p:nvPr/>
        </p:nvSpPr>
        <p:spPr>
          <a:xfrm>
            <a:off x="5295824" y="1772512"/>
            <a:ext cx="3500198" cy="1208699"/>
          </a:xfrm>
          <a:prstGeom prst="round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03857" y="84686"/>
            <a:ext cx="8464378" cy="554233"/>
          </a:xfrm>
        </p:spPr>
        <p:txBody>
          <a:bodyPr>
            <a:normAutofit fontScale="90000"/>
          </a:bodyPr>
          <a:lstStyle/>
          <a:p>
            <a:r>
              <a:rPr lang="en-US" b="0" dirty="0" smtClean="0"/>
              <a:t>SRO processing with the existing CLAS12 data-stream </a:t>
            </a:r>
            <a:r>
              <a:rPr lang="en-US" b="0" dirty="0"/>
              <a:t>p</a:t>
            </a:r>
            <a:r>
              <a:rPr lang="en-US" b="0" dirty="0" smtClean="0"/>
              <a:t>rocessing </a:t>
            </a:r>
            <a:r>
              <a:rPr lang="en-US" b="0" dirty="0"/>
              <a:t>a</a:t>
            </a:r>
            <a:r>
              <a:rPr lang="en-US" b="0" dirty="0" smtClean="0"/>
              <a:t>pplications</a:t>
            </a:r>
            <a:endParaRPr lang="en-US" b="0" dirty="0"/>
          </a:p>
        </p:txBody>
      </p:sp>
      <p:sp>
        <p:nvSpPr>
          <p:cNvPr id="7" name="Oval 6"/>
          <p:cNvSpPr/>
          <p:nvPr/>
        </p:nvSpPr>
        <p:spPr>
          <a:xfrm>
            <a:off x="5384937" y="1959118"/>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5" name="Oval 14"/>
          <p:cNvSpPr/>
          <p:nvPr/>
        </p:nvSpPr>
        <p:spPr>
          <a:xfrm>
            <a:off x="5780225" y="1959118"/>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6" name="Oval 15"/>
          <p:cNvSpPr/>
          <p:nvPr/>
        </p:nvSpPr>
        <p:spPr>
          <a:xfrm>
            <a:off x="6179126" y="1965249"/>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7" name="Oval 16"/>
          <p:cNvSpPr/>
          <p:nvPr/>
        </p:nvSpPr>
        <p:spPr>
          <a:xfrm>
            <a:off x="6574415" y="1965249"/>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8" name="Oval 17"/>
          <p:cNvSpPr/>
          <p:nvPr/>
        </p:nvSpPr>
        <p:spPr>
          <a:xfrm>
            <a:off x="6969703" y="1959118"/>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9" name="Oval 18"/>
          <p:cNvSpPr/>
          <p:nvPr/>
        </p:nvSpPr>
        <p:spPr>
          <a:xfrm>
            <a:off x="7364991" y="1959118"/>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0" name="Oval 19"/>
          <p:cNvSpPr/>
          <p:nvPr/>
        </p:nvSpPr>
        <p:spPr>
          <a:xfrm>
            <a:off x="7763892" y="1965249"/>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1" name="Oval 20"/>
          <p:cNvSpPr/>
          <p:nvPr/>
        </p:nvSpPr>
        <p:spPr>
          <a:xfrm>
            <a:off x="8159180" y="1965249"/>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1" name="TextBox 30"/>
          <p:cNvSpPr txBox="1"/>
          <p:nvPr/>
        </p:nvSpPr>
        <p:spPr>
          <a:xfrm>
            <a:off x="5361610" y="1797535"/>
            <a:ext cx="383438" cy="184666"/>
          </a:xfrm>
          <a:prstGeom prst="rect">
            <a:avLst/>
          </a:prstGeom>
          <a:noFill/>
        </p:spPr>
        <p:txBody>
          <a:bodyPr wrap="none" rtlCol="0">
            <a:spAutoFit/>
          </a:bodyPr>
          <a:lstStyle/>
          <a:p>
            <a:r>
              <a:rPr lang="en-US" sz="600" b="1" dirty="0"/>
              <a:t>MAGF</a:t>
            </a:r>
          </a:p>
        </p:txBody>
      </p:sp>
      <p:sp>
        <p:nvSpPr>
          <p:cNvPr id="32" name="TextBox 31"/>
          <p:cNvSpPr txBox="1"/>
          <p:nvPr/>
        </p:nvSpPr>
        <p:spPr>
          <a:xfrm>
            <a:off x="5788488" y="1797535"/>
            <a:ext cx="338554" cy="184666"/>
          </a:xfrm>
          <a:prstGeom prst="rect">
            <a:avLst/>
          </a:prstGeom>
          <a:noFill/>
        </p:spPr>
        <p:txBody>
          <a:bodyPr wrap="none" rtlCol="0">
            <a:spAutoFit/>
          </a:bodyPr>
          <a:lstStyle/>
          <a:p>
            <a:r>
              <a:rPr lang="en-US" sz="600" b="1" dirty="0"/>
              <a:t>FCAL</a:t>
            </a:r>
          </a:p>
        </p:txBody>
      </p:sp>
      <p:sp>
        <p:nvSpPr>
          <p:cNvPr id="35" name="TextBox 34"/>
          <p:cNvSpPr txBox="1"/>
          <p:nvPr/>
        </p:nvSpPr>
        <p:spPr>
          <a:xfrm>
            <a:off x="6137352" y="1803970"/>
            <a:ext cx="457176" cy="184666"/>
          </a:xfrm>
          <a:prstGeom prst="rect">
            <a:avLst/>
          </a:prstGeom>
          <a:noFill/>
        </p:spPr>
        <p:txBody>
          <a:bodyPr wrap="none" rtlCol="0">
            <a:spAutoFit/>
          </a:bodyPr>
          <a:lstStyle/>
          <a:p>
            <a:r>
              <a:rPr lang="en-US" sz="600" b="1" dirty="0"/>
              <a:t>FTHODO</a:t>
            </a:r>
          </a:p>
        </p:txBody>
      </p:sp>
      <p:sp>
        <p:nvSpPr>
          <p:cNvPr id="36" name="TextBox 35"/>
          <p:cNvSpPr txBox="1"/>
          <p:nvPr/>
        </p:nvSpPr>
        <p:spPr>
          <a:xfrm>
            <a:off x="6572493" y="1803970"/>
            <a:ext cx="338554" cy="184666"/>
          </a:xfrm>
          <a:prstGeom prst="rect">
            <a:avLst/>
          </a:prstGeom>
          <a:noFill/>
        </p:spPr>
        <p:txBody>
          <a:bodyPr wrap="none" rtlCol="0">
            <a:spAutoFit/>
          </a:bodyPr>
          <a:lstStyle/>
          <a:p>
            <a:r>
              <a:rPr lang="en-US" sz="600" b="1" dirty="0"/>
              <a:t>FTEB</a:t>
            </a:r>
          </a:p>
        </p:txBody>
      </p:sp>
      <p:sp>
        <p:nvSpPr>
          <p:cNvPr id="37" name="TextBox 36"/>
          <p:cNvSpPr txBox="1"/>
          <p:nvPr/>
        </p:nvSpPr>
        <p:spPr>
          <a:xfrm>
            <a:off x="6956560" y="1803313"/>
            <a:ext cx="364202" cy="184666"/>
          </a:xfrm>
          <a:prstGeom prst="rect">
            <a:avLst/>
          </a:prstGeom>
          <a:noFill/>
        </p:spPr>
        <p:txBody>
          <a:bodyPr wrap="none" rtlCol="0">
            <a:spAutoFit/>
          </a:bodyPr>
          <a:lstStyle/>
          <a:p>
            <a:r>
              <a:rPr lang="en-US" sz="600" b="1" dirty="0"/>
              <a:t>DCHB</a:t>
            </a:r>
          </a:p>
        </p:txBody>
      </p:sp>
      <p:sp>
        <p:nvSpPr>
          <p:cNvPr id="38" name="TextBox 37"/>
          <p:cNvSpPr txBox="1"/>
          <p:nvPr/>
        </p:nvSpPr>
        <p:spPr>
          <a:xfrm>
            <a:off x="7350388" y="1803313"/>
            <a:ext cx="436338" cy="184666"/>
          </a:xfrm>
          <a:prstGeom prst="rect">
            <a:avLst/>
          </a:prstGeom>
          <a:noFill/>
        </p:spPr>
        <p:txBody>
          <a:bodyPr wrap="none" rtlCol="0">
            <a:spAutoFit/>
          </a:bodyPr>
          <a:lstStyle/>
          <a:p>
            <a:r>
              <a:rPr lang="en-US" sz="600" b="1" dirty="0"/>
              <a:t>FTOFHB</a:t>
            </a:r>
          </a:p>
        </p:txBody>
      </p:sp>
      <p:sp>
        <p:nvSpPr>
          <p:cNvPr id="39" name="TextBox 38"/>
          <p:cNvSpPr txBox="1"/>
          <p:nvPr/>
        </p:nvSpPr>
        <p:spPr>
          <a:xfrm>
            <a:off x="7814929" y="1809748"/>
            <a:ext cx="261610" cy="184666"/>
          </a:xfrm>
          <a:prstGeom prst="rect">
            <a:avLst/>
          </a:prstGeom>
          <a:noFill/>
        </p:spPr>
        <p:txBody>
          <a:bodyPr wrap="none" rtlCol="0">
            <a:spAutoFit/>
          </a:bodyPr>
          <a:lstStyle/>
          <a:p>
            <a:r>
              <a:rPr lang="en-US" sz="600" b="1" dirty="0"/>
              <a:t>EC</a:t>
            </a:r>
          </a:p>
        </p:txBody>
      </p:sp>
      <p:sp>
        <p:nvSpPr>
          <p:cNvPr id="40" name="TextBox 39"/>
          <p:cNvSpPr txBox="1"/>
          <p:nvPr/>
        </p:nvSpPr>
        <p:spPr>
          <a:xfrm>
            <a:off x="8175706" y="1809748"/>
            <a:ext cx="308098" cy="184666"/>
          </a:xfrm>
          <a:prstGeom prst="rect">
            <a:avLst/>
          </a:prstGeom>
          <a:noFill/>
        </p:spPr>
        <p:txBody>
          <a:bodyPr wrap="none" rtlCol="0">
            <a:spAutoFit/>
          </a:bodyPr>
          <a:lstStyle/>
          <a:p>
            <a:r>
              <a:rPr lang="en-US" sz="600" b="1" dirty="0"/>
              <a:t>CVT</a:t>
            </a:r>
          </a:p>
        </p:txBody>
      </p:sp>
      <p:pic>
        <p:nvPicPr>
          <p:cNvPr id="41" name="Picture 40"/>
          <p:cNvPicPr>
            <a:picLocks noChangeAspect="1"/>
          </p:cNvPicPr>
          <p:nvPr/>
        </p:nvPicPr>
        <p:blipFill>
          <a:blip r:embed="rId6">
            <a:alphaModFix amt="81000"/>
            <a:extLst>
              <a:ext uri="{28A0092B-C50C-407E-A947-70E740481C1C}">
                <a14:useLocalDpi xmlns:a14="http://schemas.microsoft.com/office/drawing/2010/main" val="0"/>
              </a:ext>
            </a:extLst>
          </a:blip>
          <a:stretch>
            <a:fillRect/>
          </a:stretch>
        </p:blipFill>
        <p:spPr>
          <a:xfrm>
            <a:off x="4950337" y="2572453"/>
            <a:ext cx="328689" cy="328689"/>
          </a:xfrm>
          <a:prstGeom prst="rect">
            <a:avLst/>
          </a:prstGeom>
        </p:spPr>
      </p:pic>
      <p:sp>
        <p:nvSpPr>
          <p:cNvPr id="42" name="Oval 41"/>
          <p:cNvSpPr/>
          <p:nvPr/>
        </p:nvSpPr>
        <p:spPr>
          <a:xfrm>
            <a:off x="5384937" y="2566322"/>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3" name="Oval 42"/>
          <p:cNvSpPr/>
          <p:nvPr/>
        </p:nvSpPr>
        <p:spPr>
          <a:xfrm>
            <a:off x="5780225" y="2566322"/>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4" name="Oval 43"/>
          <p:cNvSpPr/>
          <p:nvPr/>
        </p:nvSpPr>
        <p:spPr>
          <a:xfrm>
            <a:off x="6179126" y="2572453"/>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5" name="Oval 44"/>
          <p:cNvSpPr/>
          <p:nvPr/>
        </p:nvSpPr>
        <p:spPr>
          <a:xfrm>
            <a:off x="6574415" y="2572453"/>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6" name="Oval 45"/>
          <p:cNvSpPr/>
          <p:nvPr/>
        </p:nvSpPr>
        <p:spPr>
          <a:xfrm>
            <a:off x="6969703" y="2566322"/>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7" name="Oval 46"/>
          <p:cNvSpPr/>
          <p:nvPr/>
        </p:nvSpPr>
        <p:spPr>
          <a:xfrm>
            <a:off x="7364991" y="2566322"/>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8" name="Oval 47"/>
          <p:cNvSpPr/>
          <p:nvPr/>
        </p:nvSpPr>
        <p:spPr>
          <a:xfrm>
            <a:off x="7763892" y="2572453"/>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9" name="Oval 48"/>
          <p:cNvSpPr/>
          <p:nvPr/>
        </p:nvSpPr>
        <p:spPr>
          <a:xfrm>
            <a:off x="8159180" y="2572453"/>
            <a:ext cx="328689" cy="33482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50" name="TextBox 49"/>
          <p:cNvSpPr txBox="1"/>
          <p:nvPr/>
        </p:nvSpPr>
        <p:spPr>
          <a:xfrm>
            <a:off x="5361610" y="2404739"/>
            <a:ext cx="346570" cy="184666"/>
          </a:xfrm>
          <a:prstGeom prst="rect">
            <a:avLst/>
          </a:prstGeom>
          <a:noFill/>
        </p:spPr>
        <p:txBody>
          <a:bodyPr wrap="none" rtlCol="0">
            <a:spAutoFit/>
          </a:bodyPr>
          <a:lstStyle/>
          <a:p>
            <a:r>
              <a:rPr lang="en-US" sz="600" b="1" dirty="0"/>
              <a:t>EBTB</a:t>
            </a:r>
          </a:p>
        </p:txBody>
      </p:sp>
      <p:sp>
        <p:nvSpPr>
          <p:cNvPr id="51" name="TextBox 50"/>
          <p:cNvSpPr txBox="1"/>
          <p:nvPr/>
        </p:nvSpPr>
        <p:spPr>
          <a:xfrm>
            <a:off x="5771963" y="2404739"/>
            <a:ext cx="426720" cy="184666"/>
          </a:xfrm>
          <a:prstGeom prst="rect">
            <a:avLst/>
          </a:prstGeom>
          <a:noFill/>
        </p:spPr>
        <p:txBody>
          <a:bodyPr wrap="none" rtlCol="0">
            <a:spAutoFit/>
          </a:bodyPr>
          <a:lstStyle/>
          <a:p>
            <a:r>
              <a:rPr lang="en-US" sz="600" b="1" dirty="0"/>
              <a:t>FTOFTB</a:t>
            </a:r>
          </a:p>
        </p:txBody>
      </p:sp>
      <p:sp>
        <p:nvSpPr>
          <p:cNvPr id="52" name="TextBox 51"/>
          <p:cNvSpPr txBox="1"/>
          <p:nvPr/>
        </p:nvSpPr>
        <p:spPr>
          <a:xfrm>
            <a:off x="6145615" y="2411173"/>
            <a:ext cx="354584" cy="184666"/>
          </a:xfrm>
          <a:prstGeom prst="rect">
            <a:avLst/>
          </a:prstGeom>
          <a:noFill/>
        </p:spPr>
        <p:txBody>
          <a:bodyPr wrap="none" rtlCol="0">
            <a:spAutoFit/>
          </a:bodyPr>
          <a:lstStyle/>
          <a:p>
            <a:r>
              <a:rPr lang="en-US" sz="600" b="1" dirty="0"/>
              <a:t>DCTB</a:t>
            </a:r>
          </a:p>
        </p:txBody>
      </p:sp>
      <p:sp>
        <p:nvSpPr>
          <p:cNvPr id="53" name="TextBox 52"/>
          <p:cNvSpPr txBox="1"/>
          <p:nvPr/>
        </p:nvSpPr>
        <p:spPr>
          <a:xfrm>
            <a:off x="6555968" y="2411173"/>
            <a:ext cx="356188" cy="184666"/>
          </a:xfrm>
          <a:prstGeom prst="rect">
            <a:avLst/>
          </a:prstGeom>
          <a:noFill/>
        </p:spPr>
        <p:txBody>
          <a:bodyPr wrap="none" rtlCol="0">
            <a:spAutoFit/>
          </a:bodyPr>
          <a:lstStyle/>
          <a:p>
            <a:r>
              <a:rPr lang="en-US" sz="600" b="1" dirty="0"/>
              <a:t>EBHB</a:t>
            </a:r>
          </a:p>
        </p:txBody>
      </p:sp>
      <p:sp>
        <p:nvSpPr>
          <p:cNvPr id="54" name="TextBox 53"/>
          <p:cNvSpPr txBox="1"/>
          <p:nvPr/>
        </p:nvSpPr>
        <p:spPr>
          <a:xfrm>
            <a:off x="6956560" y="2410517"/>
            <a:ext cx="335348" cy="184666"/>
          </a:xfrm>
          <a:prstGeom prst="rect">
            <a:avLst/>
          </a:prstGeom>
          <a:noFill/>
        </p:spPr>
        <p:txBody>
          <a:bodyPr wrap="none" rtlCol="0">
            <a:spAutoFit/>
          </a:bodyPr>
          <a:lstStyle/>
          <a:p>
            <a:r>
              <a:rPr lang="en-US" sz="600" b="1" dirty="0"/>
              <a:t>LTCC</a:t>
            </a:r>
          </a:p>
        </p:txBody>
      </p:sp>
      <p:sp>
        <p:nvSpPr>
          <p:cNvPr id="55" name="TextBox 54"/>
          <p:cNvSpPr txBox="1"/>
          <p:nvPr/>
        </p:nvSpPr>
        <p:spPr>
          <a:xfrm>
            <a:off x="7366912" y="2410517"/>
            <a:ext cx="351378" cy="184666"/>
          </a:xfrm>
          <a:prstGeom prst="rect">
            <a:avLst/>
          </a:prstGeom>
          <a:noFill/>
        </p:spPr>
        <p:txBody>
          <a:bodyPr wrap="none" rtlCol="0">
            <a:spAutoFit/>
          </a:bodyPr>
          <a:lstStyle/>
          <a:p>
            <a:r>
              <a:rPr lang="en-US" sz="600" b="1" dirty="0"/>
              <a:t>HTCC</a:t>
            </a:r>
          </a:p>
        </p:txBody>
      </p:sp>
      <p:sp>
        <p:nvSpPr>
          <p:cNvPr id="56" name="TextBox 55"/>
          <p:cNvSpPr txBox="1"/>
          <p:nvPr/>
        </p:nvSpPr>
        <p:spPr>
          <a:xfrm>
            <a:off x="7740565" y="2416951"/>
            <a:ext cx="373820" cy="184666"/>
          </a:xfrm>
          <a:prstGeom prst="rect">
            <a:avLst/>
          </a:prstGeom>
          <a:noFill/>
        </p:spPr>
        <p:txBody>
          <a:bodyPr wrap="none" rtlCol="0">
            <a:spAutoFit/>
          </a:bodyPr>
          <a:lstStyle/>
          <a:p>
            <a:r>
              <a:rPr lang="en-US" sz="600" b="1" dirty="0"/>
              <a:t>BAND</a:t>
            </a:r>
          </a:p>
        </p:txBody>
      </p:sp>
      <p:sp>
        <p:nvSpPr>
          <p:cNvPr id="57" name="TextBox 56"/>
          <p:cNvSpPr txBox="1"/>
          <p:nvPr/>
        </p:nvSpPr>
        <p:spPr>
          <a:xfrm>
            <a:off x="8182508" y="2416951"/>
            <a:ext cx="324128" cy="184666"/>
          </a:xfrm>
          <a:prstGeom prst="rect">
            <a:avLst/>
          </a:prstGeom>
          <a:noFill/>
        </p:spPr>
        <p:txBody>
          <a:bodyPr wrap="none" rtlCol="0">
            <a:spAutoFit/>
          </a:bodyPr>
          <a:lstStyle/>
          <a:p>
            <a:r>
              <a:rPr lang="en-US" sz="600" b="1" dirty="0"/>
              <a:t>CND</a:t>
            </a:r>
          </a:p>
        </p:txBody>
      </p:sp>
      <p:cxnSp>
        <p:nvCxnSpPr>
          <p:cNvPr id="61" name="Straight Arrow Connector 60"/>
          <p:cNvCxnSpPr>
            <a:stCxn id="7" idx="6"/>
            <a:endCxn id="15" idx="2"/>
          </p:cNvCxnSpPr>
          <p:nvPr/>
        </p:nvCxnSpPr>
        <p:spPr>
          <a:xfrm>
            <a:off x="5713627" y="2126528"/>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5" idx="6"/>
            <a:endCxn id="16" idx="2"/>
          </p:cNvCxnSpPr>
          <p:nvPr/>
        </p:nvCxnSpPr>
        <p:spPr>
          <a:xfrm>
            <a:off x="6108914" y="2126528"/>
            <a:ext cx="70212"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6" idx="6"/>
            <a:endCxn id="17" idx="2"/>
          </p:cNvCxnSpPr>
          <p:nvPr/>
        </p:nvCxnSpPr>
        <p:spPr>
          <a:xfrm>
            <a:off x="6507817" y="2132659"/>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7" idx="6"/>
            <a:endCxn id="18" idx="2"/>
          </p:cNvCxnSpPr>
          <p:nvPr/>
        </p:nvCxnSpPr>
        <p:spPr>
          <a:xfrm flipV="1">
            <a:off x="6903105" y="2126528"/>
            <a:ext cx="66599"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8" idx="6"/>
            <a:endCxn id="19" idx="2"/>
          </p:cNvCxnSpPr>
          <p:nvPr/>
        </p:nvCxnSpPr>
        <p:spPr>
          <a:xfrm>
            <a:off x="7298393" y="2126528"/>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9" idx="6"/>
            <a:endCxn id="20" idx="2"/>
          </p:cNvCxnSpPr>
          <p:nvPr/>
        </p:nvCxnSpPr>
        <p:spPr>
          <a:xfrm>
            <a:off x="7693680" y="2126528"/>
            <a:ext cx="70212"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20" idx="6"/>
            <a:endCxn id="21" idx="2"/>
          </p:cNvCxnSpPr>
          <p:nvPr/>
        </p:nvCxnSpPr>
        <p:spPr>
          <a:xfrm>
            <a:off x="8092582" y="2132659"/>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21" idx="6"/>
            <a:endCxn id="49" idx="6"/>
          </p:cNvCxnSpPr>
          <p:nvPr/>
        </p:nvCxnSpPr>
        <p:spPr>
          <a:xfrm>
            <a:off x="8487869" y="2132660"/>
            <a:ext cx="9525" cy="607204"/>
          </a:xfrm>
          <a:prstGeom prst="bentConnector3">
            <a:avLst>
              <a:gd name="adj1" fmla="val 180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49" idx="2"/>
            <a:endCxn id="48" idx="6"/>
          </p:cNvCxnSpPr>
          <p:nvPr/>
        </p:nvCxnSpPr>
        <p:spPr>
          <a:xfrm flipH="1">
            <a:off x="8092582" y="2739863"/>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48" idx="2"/>
            <a:endCxn id="47" idx="6"/>
          </p:cNvCxnSpPr>
          <p:nvPr/>
        </p:nvCxnSpPr>
        <p:spPr>
          <a:xfrm flipH="1" flipV="1">
            <a:off x="7693680" y="2733732"/>
            <a:ext cx="70212"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47" idx="2"/>
            <a:endCxn id="46" idx="6"/>
          </p:cNvCxnSpPr>
          <p:nvPr/>
        </p:nvCxnSpPr>
        <p:spPr>
          <a:xfrm flipH="1">
            <a:off x="7298393" y="2733732"/>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46" idx="2"/>
            <a:endCxn id="45" idx="6"/>
          </p:cNvCxnSpPr>
          <p:nvPr/>
        </p:nvCxnSpPr>
        <p:spPr>
          <a:xfrm flipH="1">
            <a:off x="6903105" y="2733732"/>
            <a:ext cx="66599"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45" idx="2"/>
            <a:endCxn id="44" idx="6"/>
          </p:cNvCxnSpPr>
          <p:nvPr/>
        </p:nvCxnSpPr>
        <p:spPr>
          <a:xfrm flipH="1">
            <a:off x="6507817" y="2739863"/>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44" idx="2"/>
            <a:endCxn id="43" idx="6"/>
          </p:cNvCxnSpPr>
          <p:nvPr/>
        </p:nvCxnSpPr>
        <p:spPr>
          <a:xfrm flipH="1" flipV="1">
            <a:off x="6108914" y="2733732"/>
            <a:ext cx="70212" cy="61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43" idx="2"/>
            <a:endCxn id="42" idx="6"/>
          </p:cNvCxnSpPr>
          <p:nvPr/>
        </p:nvCxnSpPr>
        <p:spPr>
          <a:xfrm flipH="1">
            <a:off x="5713627" y="2733732"/>
            <a:ext cx="6659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42" idx="2"/>
            <a:endCxn id="41" idx="3"/>
          </p:cNvCxnSpPr>
          <p:nvPr/>
        </p:nvCxnSpPr>
        <p:spPr>
          <a:xfrm flipH="1">
            <a:off x="5279027" y="2733733"/>
            <a:ext cx="105911" cy="306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94" name="Picture 9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403" y="3053540"/>
            <a:ext cx="593915" cy="428067"/>
          </a:xfrm>
          <a:prstGeom prst="rect">
            <a:avLst/>
          </a:prstGeom>
        </p:spPr>
      </p:pic>
      <p:pic>
        <p:nvPicPr>
          <p:cNvPr id="95" name="Picture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006" y="3498945"/>
            <a:ext cx="593915" cy="428067"/>
          </a:xfrm>
          <a:prstGeom prst="rect">
            <a:avLst/>
          </a:prstGeom>
        </p:spPr>
      </p:pic>
      <p:pic>
        <p:nvPicPr>
          <p:cNvPr id="96" name="Picture 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054" y="4047943"/>
            <a:ext cx="593915" cy="428067"/>
          </a:xfrm>
          <a:prstGeom prst="rect">
            <a:avLst/>
          </a:prstGeom>
        </p:spPr>
      </p:pic>
      <p:cxnSp>
        <p:nvCxnSpPr>
          <p:cNvPr id="105" name="Straight Arrow Connector 104"/>
          <p:cNvCxnSpPr/>
          <p:nvPr/>
        </p:nvCxnSpPr>
        <p:spPr>
          <a:xfrm flipV="1">
            <a:off x="6267042" y="3293088"/>
            <a:ext cx="388057" cy="211977"/>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6257646" y="3713998"/>
            <a:ext cx="384962" cy="7322"/>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6176300" y="3813524"/>
            <a:ext cx="465500" cy="421388"/>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Oval 114"/>
          <p:cNvSpPr/>
          <p:nvPr/>
        </p:nvSpPr>
        <p:spPr>
          <a:xfrm>
            <a:off x="5790169" y="3399510"/>
            <a:ext cx="476873" cy="461050"/>
          </a:xfrm>
          <a:prstGeom prst="ellipse">
            <a:avLst/>
          </a:prstGeom>
          <a:solidFill>
            <a:srgbClr val="C00000">
              <a:alpha val="60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CDG</a:t>
            </a:r>
          </a:p>
        </p:txBody>
      </p:sp>
      <p:sp>
        <p:nvSpPr>
          <p:cNvPr id="157" name="Rounded Rectangle 156"/>
          <p:cNvSpPr/>
          <p:nvPr/>
        </p:nvSpPr>
        <p:spPr>
          <a:xfrm>
            <a:off x="8161988" y="3055586"/>
            <a:ext cx="405273" cy="440359"/>
          </a:xfrm>
          <a:prstGeom prst="roundRect">
            <a:avLst/>
          </a:prstGeom>
          <a:solidFill>
            <a:schemeClr val="accent1">
              <a:lumMod val="75000"/>
            </a:schemeClr>
          </a:solidFill>
          <a:ln>
            <a:noFill/>
          </a:ln>
          <a:scene3d>
            <a:camera prst="orthographicFront"/>
            <a:lightRig rig="threePt" dir="t"/>
          </a:scene3d>
          <a:sp3d>
            <a:bevelT w="88900"/>
            <a:bevelB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p>
        </p:txBody>
      </p:sp>
      <p:pic>
        <p:nvPicPr>
          <p:cNvPr id="158" name="Picture 1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0494" y="3106712"/>
            <a:ext cx="342008" cy="342008"/>
          </a:xfrm>
          <a:prstGeom prst="rect">
            <a:avLst/>
          </a:prstGeom>
          <a:ln>
            <a:noFill/>
          </a:ln>
        </p:spPr>
      </p:pic>
      <p:cxnSp>
        <p:nvCxnSpPr>
          <p:cNvPr id="162" name="Straight Arrow Connector 161"/>
          <p:cNvCxnSpPr/>
          <p:nvPr/>
        </p:nvCxnSpPr>
        <p:spPr>
          <a:xfrm flipV="1">
            <a:off x="7824885" y="3268661"/>
            <a:ext cx="316503" cy="707"/>
          </a:xfrm>
          <a:prstGeom prst="straightConnector1">
            <a:avLst/>
          </a:prstGeom>
          <a:ln w="95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flipV="1">
            <a:off x="6979222" y="3269368"/>
            <a:ext cx="395116" cy="563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a:off x="6980345" y="3709140"/>
            <a:ext cx="387436" cy="57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flipV="1">
            <a:off x="6979221" y="4276063"/>
            <a:ext cx="381185" cy="305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rot="5400000">
            <a:off x="8369536" y="3397042"/>
            <a:ext cx="1027845" cy="196208"/>
          </a:xfrm>
          <a:prstGeom prst="rect">
            <a:avLst/>
          </a:prstGeom>
          <a:noFill/>
        </p:spPr>
        <p:txBody>
          <a:bodyPr wrap="none" rtlCol="0">
            <a:spAutoFit/>
          </a:bodyPr>
          <a:lstStyle/>
          <a:p>
            <a:r>
              <a:rPr lang="en-US" sz="675" b="1" dirty="0">
                <a:solidFill>
                  <a:schemeClr val="accent1">
                    <a:lumMod val="75000"/>
                  </a:schemeClr>
                </a:solidFill>
              </a:rPr>
              <a:t>Data Quality Assurance</a:t>
            </a:r>
          </a:p>
        </p:txBody>
      </p:sp>
      <p:sp>
        <p:nvSpPr>
          <p:cNvPr id="182" name="TextBox 181"/>
          <p:cNvSpPr txBox="1"/>
          <p:nvPr/>
        </p:nvSpPr>
        <p:spPr>
          <a:xfrm>
            <a:off x="6108412" y="1523281"/>
            <a:ext cx="1383712" cy="196208"/>
          </a:xfrm>
          <a:prstGeom prst="rect">
            <a:avLst/>
          </a:prstGeom>
          <a:noFill/>
        </p:spPr>
        <p:txBody>
          <a:bodyPr wrap="none" rtlCol="0">
            <a:spAutoFit/>
          </a:bodyPr>
          <a:lstStyle/>
          <a:p>
            <a:r>
              <a:rPr lang="en-US" sz="675" b="1" dirty="0">
                <a:solidFill>
                  <a:schemeClr val="accent1">
                    <a:lumMod val="75000"/>
                  </a:schemeClr>
                </a:solidFill>
              </a:rPr>
              <a:t>Event Reconstruction Application</a:t>
            </a:r>
          </a:p>
        </p:txBody>
      </p:sp>
      <p:pic>
        <p:nvPicPr>
          <p:cNvPr id="183" name="Picture 1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960" y="4928596"/>
            <a:ext cx="385376" cy="387097"/>
          </a:xfrm>
          <a:prstGeom prst="rect">
            <a:avLst/>
          </a:prstGeom>
        </p:spPr>
      </p:pic>
      <mc:AlternateContent xmlns:mc="http://schemas.openxmlformats.org/markup-compatibility/2006" xmlns:a14="http://schemas.microsoft.com/office/drawing/2010/main">
        <mc:Choice Requires="a14">
          <p:sp>
            <p:nvSpPr>
              <p:cNvPr id="190" name="TextBox 189"/>
              <p:cNvSpPr txBox="1"/>
              <p:nvPr/>
            </p:nvSpPr>
            <p:spPr>
              <a:xfrm>
                <a:off x="4334542" y="5315692"/>
                <a:ext cx="481222" cy="184666"/>
              </a:xfrm>
              <a:prstGeom prst="rect">
                <a:avLst/>
              </a:prstGeom>
              <a:noFill/>
            </p:spPr>
            <p:txBody>
              <a:bodyPr wrap="none" rtlCol="0">
                <a:spAutoFit/>
              </a:bodyPr>
              <a:lstStyle/>
              <a:p>
                <a:r>
                  <a:rPr lang="en-US" sz="600" b="1" dirty="0"/>
                  <a:t>J/</a:t>
                </a:r>
                <a14:m>
                  <m:oMath xmlns:m="http://schemas.openxmlformats.org/officeDocument/2006/math">
                    <m:r>
                      <a:rPr lang="en-US" sz="600" b="1" i="1">
                        <a:latin typeface="Cambria Math" charset="0"/>
                        <a:ea typeface="Cambria Math" charset="0"/>
                        <a:cs typeface="Cambria Math" charset="0"/>
                      </a:rPr>
                      <m:t>𝝍</m:t>
                    </m:r>
                    <m:r>
                      <a:rPr lang="en-US" sz="600" b="1" i="1">
                        <a:latin typeface="Cambria Math" charset="0"/>
                        <a:ea typeface="Cambria Math" charset="0"/>
                        <a:cs typeface="Cambria Math" charset="0"/>
                      </a:rPr>
                      <m:t>/</m:t>
                    </m:r>
                    <m:r>
                      <a:rPr lang="en-US" sz="600" b="1" i="1">
                        <a:latin typeface="Cambria Math" charset="0"/>
                        <a:ea typeface="Cambria Math" charset="0"/>
                        <a:cs typeface="Cambria Math" charset="0"/>
                      </a:rPr>
                      <m:t>𝑻𝑪𝑺</m:t>
                    </m:r>
                  </m:oMath>
                </a14:m>
                <a:endParaRPr lang="en-US" sz="600" b="1" dirty="0"/>
              </a:p>
            </p:txBody>
          </p:sp>
        </mc:Choice>
        <mc:Fallback xmlns="">
          <p:sp>
            <p:nvSpPr>
              <p:cNvPr id="190" name="TextBox 189"/>
              <p:cNvSpPr txBox="1">
                <a:spLocks noRot="1" noChangeAspect="1" noMove="1" noResize="1" noEditPoints="1" noAdjustHandles="1" noChangeArrowheads="1" noChangeShapeType="1" noTextEdit="1"/>
              </p:cNvSpPr>
              <p:nvPr/>
            </p:nvSpPr>
            <p:spPr>
              <a:xfrm>
                <a:off x="5779390" y="5944589"/>
                <a:ext cx="579005" cy="215444"/>
              </a:xfrm>
              <a:prstGeom prst="rect">
                <a:avLst/>
              </a:prstGeom>
              <a:blipFill rotWithShape="0">
                <a:blip r:embed="rId8"/>
                <a:stretch>
                  <a:fillRect b="-8333"/>
                </a:stretch>
              </a:blipFill>
            </p:spPr>
            <p:txBody>
              <a:bodyPr/>
              <a:lstStyle/>
              <a:p>
                <a:r>
                  <a:rPr lang="en-US">
                    <a:noFill/>
                  </a:rPr>
                  <a:t> </a:t>
                </a:r>
              </a:p>
            </p:txBody>
          </p:sp>
        </mc:Fallback>
      </mc:AlternateContent>
      <p:pic>
        <p:nvPicPr>
          <p:cNvPr id="191" name="Picture 1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449" y="4928596"/>
            <a:ext cx="385376" cy="387097"/>
          </a:xfrm>
          <a:prstGeom prst="rect">
            <a:avLst/>
          </a:prstGeom>
        </p:spPr>
      </p:pic>
      <mc:AlternateContent xmlns:mc="http://schemas.openxmlformats.org/markup-compatibility/2006" xmlns:a14="http://schemas.microsoft.com/office/drawing/2010/main">
        <mc:Choice Requires="a14">
          <p:sp>
            <p:nvSpPr>
              <p:cNvPr id="192" name="TextBox 191"/>
              <p:cNvSpPr txBox="1"/>
              <p:nvPr/>
            </p:nvSpPr>
            <p:spPr>
              <a:xfrm>
                <a:off x="4800447" y="5315692"/>
                <a:ext cx="584640" cy="1825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 b="1" i="1" dirty="0">
                          <a:latin typeface="Cambria Math" charset="0"/>
                          <a:ea typeface="Cambria Math" charset="0"/>
                          <a:cs typeface="Cambria Math" charset="0"/>
                        </a:rPr>
                        <m:t>𝝅</m:t>
                      </m:r>
                      <m:r>
                        <a:rPr lang="en-US" sz="600" b="1" i="1" baseline="30000" dirty="0">
                          <a:latin typeface="Cambria Math" charset="0"/>
                          <a:ea typeface="Cambria Math" charset="0"/>
                          <a:cs typeface="Cambria Math" charset="0"/>
                        </a:rPr>
                        <m:t>𝟎</m:t>
                      </m:r>
                      <m:r>
                        <a:rPr lang="en-US" sz="600" b="1" i="1" dirty="0">
                          <a:latin typeface="Cambria Math" charset="0"/>
                          <a:ea typeface="Cambria Math" charset="0"/>
                          <a:cs typeface="Cambria Math" charset="0"/>
                        </a:rPr>
                        <m:t> , </m:t>
                      </m:r>
                      <m:r>
                        <a:rPr lang="en-US" sz="600" b="1" i="1" dirty="0">
                          <a:latin typeface="Cambria Math" charset="0"/>
                          <a:ea typeface="Cambria Math" charset="0"/>
                          <a:cs typeface="Cambria Math" charset="0"/>
                        </a:rPr>
                        <m:t>𝒆</m:t>
                      </m:r>
                      <m:r>
                        <a:rPr lang="en-US" sz="600" b="1" i="1" baseline="30000" dirty="0">
                          <a:latin typeface="Cambria Math" charset="0"/>
                          <a:ea typeface="Cambria Math" charset="0"/>
                          <a:cs typeface="Cambria Math" charset="0"/>
                        </a:rPr>
                        <m:t>−</m:t>
                      </m:r>
                      <m:r>
                        <a:rPr lang="en-US" sz="600" b="1" i="1" dirty="0">
                          <a:latin typeface="Cambria Math" charset="0"/>
                          <a:ea typeface="Cambria Math" charset="0"/>
                          <a:cs typeface="Cambria Math" charset="0"/>
                        </a:rPr>
                        <m:t>𝜸𝜸</m:t>
                      </m:r>
                    </m:oMath>
                  </m:oMathPara>
                </a14:m>
                <a:endParaRPr lang="en-US" sz="600" b="1" baseline="30000" dirty="0"/>
              </a:p>
            </p:txBody>
          </p:sp>
        </mc:Choice>
        <mc:Fallback xmlns="">
          <p:sp>
            <p:nvSpPr>
              <p:cNvPr id="192" name="TextBox 191"/>
              <p:cNvSpPr txBox="1">
                <a:spLocks noRot="1" noChangeAspect="1" noMove="1" noResize="1" noEditPoints="1" noAdjustHandles="1" noChangeArrowheads="1" noChangeShapeType="1" noTextEdit="1"/>
              </p:cNvSpPr>
              <p:nvPr/>
            </p:nvSpPr>
            <p:spPr>
              <a:xfrm>
                <a:off x="6400596" y="5944589"/>
                <a:ext cx="779520" cy="212622"/>
              </a:xfrm>
              <a:prstGeom prst="rect">
                <a:avLst/>
              </a:prstGeom>
              <a:blipFill rotWithShape="0">
                <a:blip r:embed="rId9"/>
                <a:stretch>
                  <a:fillRect t="-62857" b="-85714"/>
                </a:stretch>
              </a:blipFill>
            </p:spPr>
            <p:txBody>
              <a:bodyPr/>
              <a:lstStyle/>
              <a:p>
                <a:r>
                  <a:rPr lang="en-US">
                    <a:noFill/>
                  </a:rPr>
                  <a:t> </a:t>
                </a:r>
              </a:p>
            </p:txBody>
          </p:sp>
        </mc:Fallback>
      </mc:AlternateContent>
      <p:pic>
        <p:nvPicPr>
          <p:cNvPr id="193" name="Picture 1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806" y="4928596"/>
            <a:ext cx="385376" cy="387097"/>
          </a:xfrm>
          <a:prstGeom prst="rect">
            <a:avLst/>
          </a:prstGeom>
        </p:spPr>
      </p:pic>
      <mc:AlternateContent xmlns:mc="http://schemas.openxmlformats.org/markup-compatibility/2006" xmlns:a14="http://schemas.microsoft.com/office/drawing/2010/main">
        <mc:Choice Requires="a14">
          <p:sp>
            <p:nvSpPr>
              <p:cNvPr id="194" name="TextBox 193"/>
              <p:cNvSpPr txBox="1"/>
              <p:nvPr/>
            </p:nvSpPr>
            <p:spPr>
              <a:xfrm>
                <a:off x="5236673" y="5315692"/>
                <a:ext cx="870751" cy="184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 b="1" i="1">
                          <a:latin typeface="Cambria Math" charset="0"/>
                        </a:rPr>
                        <m:t>𝑰𝒏𝒄𝒍𝒖𝒔𝒊𝒗𝒆</m:t>
                      </m:r>
                      <m:r>
                        <a:rPr lang="en-US" sz="600" b="1" i="1">
                          <a:latin typeface="Cambria Math" charset="0"/>
                        </a:rPr>
                        <m:t> </m:t>
                      </m:r>
                      <m:r>
                        <a:rPr lang="en-US" sz="600" b="1" i="1">
                          <a:latin typeface="Cambria Math" charset="0"/>
                        </a:rPr>
                        <m:t>𝑯𝒂𝒅𝒓𝒐𝒏</m:t>
                      </m:r>
                    </m:oMath>
                  </m:oMathPara>
                </a14:m>
                <a:endParaRPr lang="en-US" sz="600" b="1" dirty="0"/>
              </a:p>
            </p:txBody>
          </p:sp>
        </mc:Choice>
        <mc:Fallback xmlns="">
          <p:sp>
            <p:nvSpPr>
              <p:cNvPr id="194" name="TextBox 193"/>
              <p:cNvSpPr txBox="1">
                <a:spLocks noRot="1" noChangeAspect="1" noMove="1" noResize="1" noEditPoints="1" noAdjustHandles="1" noChangeArrowheads="1" noChangeShapeType="1" noTextEdit="1"/>
              </p:cNvSpPr>
              <p:nvPr/>
            </p:nvSpPr>
            <p:spPr>
              <a:xfrm>
                <a:off x="6982230" y="5944589"/>
                <a:ext cx="1091966" cy="215444"/>
              </a:xfrm>
              <a:prstGeom prst="rect">
                <a:avLst/>
              </a:prstGeom>
              <a:blipFill rotWithShape="0">
                <a:blip r:embed="rId10"/>
                <a:stretch>
                  <a:fillRect t="-61111" b="-80556"/>
                </a:stretch>
              </a:blipFill>
            </p:spPr>
            <p:txBody>
              <a:bodyPr/>
              <a:lstStyle/>
              <a:p>
                <a:r>
                  <a:rPr lang="en-US">
                    <a:noFill/>
                  </a:rPr>
                  <a:t> </a:t>
                </a:r>
              </a:p>
            </p:txBody>
          </p:sp>
        </mc:Fallback>
      </mc:AlternateContent>
      <p:pic>
        <p:nvPicPr>
          <p:cNvPr id="195" name="Picture 1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295" y="4928596"/>
            <a:ext cx="385376" cy="387097"/>
          </a:xfrm>
          <a:prstGeom prst="rect">
            <a:avLst/>
          </a:prstGeom>
        </p:spPr>
      </p:pic>
      <mc:AlternateContent xmlns:mc="http://schemas.openxmlformats.org/markup-compatibility/2006" xmlns:a14="http://schemas.microsoft.com/office/drawing/2010/main">
        <mc:Choice Requires="a14">
          <p:sp>
            <p:nvSpPr>
              <p:cNvPr id="196" name="TextBox 195"/>
              <p:cNvSpPr txBox="1"/>
              <p:nvPr/>
            </p:nvSpPr>
            <p:spPr>
              <a:xfrm>
                <a:off x="5939509" y="5315692"/>
                <a:ext cx="649537" cy="184666"/>
              </a:xfrm>
              <a:prstGeom prst="rect">
                <a:avLst/>
              </a:prstGeom>
              <a:noFill/>
            </p:spPr>
            <p:txBody>
              <a:bodyPr wrap="none" rtlCol="0">
                <a:spAutoFit/>
              </a:bodyPr>
              <a:lstStyle/>
              <a:p>
                <a14:m>
                  <m:oMath xmlns:m="http://schemas.openxmlformats.org/officeDocument/2006/math">
                    <m:r>
                      <a:rPr lang="en-US" sz="600" b="1" i="1">
                        <a:latin typeface="Cambria Math" charset="0"/>
                      </a:rPr>
                      <m:t>𝑴𝒆𝒔𝒐𝒏𝑿</m:t>
                    </m:r>
                    <m:r>
                      <a:rPr lang="en-US" sz="600" b="1" i="1">
                        <a:latin typeface="Cambria Math" charset="0"/>
                      </a:rPr>
                      <m:t>/</m:t>
                    </m:r>
                    <m:r>
                      <a:rPr lang="en-US" sz="600" b="1" i="1">
                        <a:latin typeface="Cambria Math" charset="0"/>
                      </a:rPr>
                      <m:t>𝑽𝑺</m:t>
                    </m:r>
                  </m:oMath>
                </a14:m>
                <a:r>
                  <a:rPr lang="en-US" sz="600" b="1" dirty="0"/>
                  <a:t>  </a:t>
                </a:r>
              </a:p>
            </p:txBody>
          </p:sp>
        </mc:Choice>
        <mc:Fallback xmlns="">
          <p:sp>
            <p:nvSpPr>
              <p:cNvPr id="196" name="TextBox 195"/>
              <p:cNvSpPr txBox="1">
                <a:spLocks noRot="1" noChangeAspect="1" noMove="1" noResize="1" noEditPoints="1" noAdjustHandles="1" noChangeArrowheads="1" noChangeShapeType="1" noTextEdit="1"/>
              </p:cNvSpPr>
              <p:nvPr/>
            </p:nvSpPr>
            <p:spPr>
              <a:xfrm>
                <a:off x="7919345" y="5944589"/>
                <a:ext cx="800219" cy="215444"/>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6546675" y="5318406"/>
                <a:ext cx="519245" cy="184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 b="1" i="1">
                          <a:latin typeface="Cambria Math" charset="0"/>
                        </a:rPr>
                        <m:t>𝒆</m:t>
                      </m:r>
                      <m:r>
                        <a:rPr lang="en-US" sz="600" b="1" i="1" baseline="30000">
                          <a:latin typeface="Cambria Math" charset="0"/>
                        </a:rPr>
                        <m:t>−</m:t>
                      </m:r>
                      <m:r>
                        <a:rPr lang="en-US" sz="600" b="1" i="1">
                          <a:latin typeface="Cambria Math" charset="0"/>
                          <a:ea typeface="Cambria Math" charset="0"/>
                          <a:cs typeface="Cambria Math" charset="0"/>
                        </a:rPr>
                        <m:t>𝝅</m:t>
                      </m:r>
                      <m:r>
                        <a:rPr lang="en-US" sz="600" b="1" i="1">
                          <a:latin typeface="Cambria Math" charset="0"/>
                          <a:ea typeface="Cambria Math" charset="0"/>
                          <a:cs typeface="Cambria Math" charset="0"/>
                        </a:rPr>
                        <m:t>+</m:t>
                      </m:r>
                      <m:r>
                        <a:rPr lang="en-US" sz="600" b="1" i="1">
                          <a:latin typeface="Cambria Math" charset="0"/>
                          <a:ea typeface="Cambria Math" charset="0"/>
                          <a:cs typeface="Cambria Math" charset="0"/>
                        </a:rPr>
                        <m:t>𝑵</m:t>
                      </m:r>
                    </m:oMath>
                  </m:oMathPara>
                </a14:m>
                <a:endParaRPr lang="en-US" sz="600" b="1" dirty="0"/>
              </a:p>
            </p:txBody>
          </p:sp>
        </mc:Choice>
        <mc:Fallback xmlns="">
          <p:sp>
            <p:nvSpPr>
              <p:cNvPr id="200" name="TextBox 199"/>
              <p:cNvSpPr txBox="1">
                <a:spLocks noRot="1" noChangeAspect="1" noMove="1" noResize="1" noEditPoints="1" noAdjustHandles="1" noChangeArrowheads="1" noChangeShapeType="1" noTextEdit="1"/>
              </p:cNvSpPr>
              <p:nvPr/>
            </p:nvSpPr>
            <p:spPr>
              <a:xfrm>
                <a:off x="8728900" y="5948208"/>
                <a:ext cx="631840" cy="215444"/>
              </a:xfrm>
              <a:prstGeom prst="rect">
                <a:avLst/>
              </a:prstGeom>
              <a:blipFill rotWithShape="0">
                <a:blip r:embed="rId12"/>
                <a:stretch>
                  <a:fillRect/>
                </a:stretch>
              </a:blipFill>
            </p:spPr>
            <p:txBody>
              <a:bodyPr/>
              <a:lstStyle/>
              <a:p>
                <a:r>
                  <a:rPr lang="en-US">
                    <a:noFill/>
                  </a:rPr>
                  <a:t> </a:t>
                </a:r>
              </a:p>
            </p:txBody>
          </p:sp>
        </mc:Fallback>
      </mc:AlternateContent>
      <p:pic>
        <p:nvPicPr>
          <p:cNvPr id="201" name="Picture 2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867" y="4928596"/>
            <a:ext cx="385376" cy="387097"/>
          </a:xfrm>
          <a:prstGeom prst="rect">
            <a:avLst/>
          </a:prstGeom>
        </p:spPr>
      </p:pic>
      <mc:AlternateContent xmlns:mc="http://schemas.openxmlformats.org/markup-compatibility/2006" xmlns:a14="http://schemas.microsoft.com/office/drawing/2010/main">
        <mc:Choice Requires="a14">
          <p:sp>
            <p:nvSpPr>
              <p:cNvPr id="202" name="TextBox 201"/>
              <p:cNvSpPr txBox="1"/>
              <p:nvPr/>
            </p:nvSpPr>
            <p:spPr>
              <a:xfrm>
                <a:off x="7183638" y="5308854"/>
                <a:ext cx="369588" cy="184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 b="1" i="1">
                          <a:latin typeface="Cambria Math" charset="0"/>
                        </a:rPr>
                        <m:t>𝒆</m:t>
                      </m:r>
                      <m:r>
                        <a:rPr lang="en-US" sz="600" b="1" i="1" baseline="30000">
                          <a:latin typeface="Cambria Math" charset="0"/>
                        </a:rPr>
                        <m:t>−</m:t>
                      </m:r>
                      <m:r>
                        <a:rPr lang="en-US" sz="600" b="1" i="1">
                          <a:latin typeface="Cambria Math" charset="0"/>
                        </a:rPr>
                        <m:t>𝑷</m:t>
                      </m:r>
                    </m:oMath>
                  </m:oMathPara>
                </a14:m>
                <a:endParaRPr lang="en-US" sz="600" b="1" dirty="0"/>
              </a:p>
            </p:txBody>
          </p:sp>
        </mc:Choice>
        <mc:Fallback xmlns="">
          <p:sp>
            <p:nvSpPr>
              <p:cNvPr id="202" name="TextBox 201"/>
              <p:cNvSpPr txBox="1">
                <a:spLocks noRot="1" noChangeAspect="1" noMove="1" noResize="1" noEditPoints="1" noAdjustHandles="1" noChangeArrowheads="1" noChangeShapeType="1" noTextEdit="1"/>
              </p:cNvSpPr>
              <p:nvPr/>
            </p:nvSpPr>
            <p:spPr>
              <a:xfrm>
                <a:off x="9578184" y="5935472"/>
                <a:ext cx="430695" cy="215444"/>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7729543" y="5315692"/>
                <a:ext cx="351378" cy="184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600" b="1" i="1">
                          <a:latin typeface="Cambria Math" charset="0"/>
                        </a:rPr>
                        <m:t>𝒑𝒑𝑿</m:t>
                      </m:r>
                    </m:oMath>
                  </m:oMathPara>
                </a14:m>
                <a:endParaRPr lang="en-US" sz="600" b="1" dirty="0"/>
              </a:p>
            </p:txBody>
          </p:sp>
        </mc:Choice>
        <mc:Fallback xmlns="">
          <p:sp>
            <p:nvSpPr>
              <p:cNvPr id="204" name="TextBox 203"/>
              <p:cNvSpPr txBox="1">
                <a:spLocks noRot="1" noChangeAspect="1" noMove="1" noResize="1" noEditPoints="1" noAdjustHandles="1" noChangeArrowheads="1" noChangeShapeType="1" noTextEdit="1"/>
              </p:cNvSpPr>
              <p:nvPr/>
            </p:nvSpPr>
            <p:spPr>
              <a:xfrm>
                <a:off x="10306057" y="5944589"/>
                <a:ext cx="405880" cy="215444"/>
              </a:xfrm>
              <a:prstGeom prst="rect">
                <a:avLst/>
              </a:prstGeom>
              <a:blipFill rotWithShape="0">
                <a:blip r:embed="rId14"/>
                <a:stretch>
                  <a:fillRect/>
                </a:stretch>
              </a:blipFill>
            </p:spPr>
            <p:txBody>
              <a:bodyPr/>
              <a:lstStyle/>
              <a:p>
                <a:r>
                  <a:rPr lang="en-US">
                    <a:noFill/>
                  </a:rPr>
                  <a:t> </a:t>
                </a:r>
              </a:p>
            </p:txBody>
          </p:sp>
        </mc:Fallback>
      </mc:AlternateContent>
      <p:pic>
        <p:nvPicPr>
          <p:cNvPr id="207" name="Picture 20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3101" y="4957799"/>
            <a:ext cx="328689" cy="328689"/>
          </a:xfrm>
          <a:prstGeom prst="rect">
            <a:avLst/>
          </a:prstGeom>
        </p:spPr>
      </p:pic>
      <p:pic>
        <p:nvPicPr>
          <p:cNvPr id="208" name="Picture 20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4095" y="4957799"/>
            <a:ext cx="328689" cy="328689"/>
          </a:xfrm>
          <a:prstGeom prst="rect">
            <a:avLst/>
          </a:prstGeom>
        </p:spPr>
      </p:pic>
      <p:cxnSp>
        <p:nvCxnSpPr>
          <p:cNvPr id="211" name="Straight Arrow Connector 210"/>
          <p:cNvCxnSpPr>
            <a:stCxn id="207" idx="3"/>
            <a:endCxn id="183" idx="1"/>
          </p:cNvCxnSpPr>
          <p:nvPr/>
        </p:nvCxnSpPr>
        <p:spPr>
          <a:xfrm>
            <a:off x="4181791" y="5122144"/>
            <a:ext cx="165169"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a:stCxn id="183" idx="3"/>
            <a:endCxn id="191" idx="1"/>
          </p:cNvCxnSpPr>
          <p:nvPr/>
        </p:nvCxnSpPr>
        <p:spPr>
          <a:xfrm>
            <a:off x="4732336" y="5122144"/>
            <a:ext cx="17811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stCxn id="191" idx="3"/>
            <a:endCxn id="193" idx="1"/>
          </p:cNvCxnSpPr>
          <p:nvPr/>
        </p:nvCxnSpPr>
        <p:spPr>
          <a:xfrm>
            <a:off x="5295823" y="5122144"/>
            <a:ext cx="16098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a:stCxn id="193" idx="3"/>
            <a:endCxn id="195" idx="1"/>
          </p:cNvCxnSpPr>
          <p:nvPr/>
        </p:nvCxnSpPr>
        <p:spPr>
          <a:xfrm>
            <a:off x="5842183" y="5122144"/>
            <a:ext cx="17811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a:stCxn id="195" idx="3"/>
          </p:cNvCxnSpPr>
          <p:nvPr/>
        </p:nvCxnSpPr>
        <p:spPr>
          <a:xfrm>
            <a:off x="6405670" y="5122144"/>
            <a:ext cx="169707"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a:endCxn id="201" idx="1"/>
          </p:cNvCxnSpPr>
          <p:nvPr/>
        </p:nvCxnSpPr>
        <p:spPr>
          <a:xfrm>
            <a:off x="6960754" y="5122144"/>
            <a:ext cx="17811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a:stCxn id="201" idx="3"/>
          </p:cNvCxnSpPr>
          <p:nvPr/>
        </p:nvCxnSpPr>
        <p:spPr>
          <a:xfrm>
            <a:off x="7524241" y="5122144"/>
            <a:ext cx="16098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a:endCxn id="208" idx="1"/>
          </p:cNvCxnSpPr>
          <p:nvPr/>
        </p:nvCxnSpPr>
        <p:spPr>
          <a:xfrm flipV="1">
            <a:off x="8070599" y="5122144"/>
            <a:ext cx="253496"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Elbow Connector 226"/>
          <p:cNvCxnSpPr>
            <a:stCxn id="115" idx="4"/>
            <a:endCxn id="183" idx="0"/>
          </p:cNvCxnSpPr>
          <p:nvPr/>
        </p:nvCxnSpPr>
        <p:spPr>
          <a:xfrm rot="5400000">
            <a:off x="4750109" y="3650098"/>
            <a:ext cx="1068037" cy="1488957"/>
          </a:xfrm>
          <a:prstGeom prst="bentConnector3">
            <a:avLst>
              <a:gd name="adj1" fmla="val 6726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7" name="Picture 2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32532" y="3081111"/>
            <a:ext cx="423955" cy="423955"/>
          </a:xfrm>
          <a:prstGeom prst="rect">
            <a:avLst/>
          </a:prstGeom>
        </p:spPr>
      </p:pic>
      <p:sp>
        <p:nvSpPr>
          <p:cNvPr id="238" name="Rounded Rectangle 237"/>
          <p:cNvSpPr/>
          <p:nvPr/>
        </p:nvSpPr>
        <p:spPr>
          <a:xfrm>
            <a:off x="7439350" y="3506039"/>
            <a:ext cx="405273" cy="440359"/>
          </a:xfrm>
          <a:prstGeom prst="roundRect">
            <a:avLst/>
          </a:prstGeom>
          <a:solidFill>
            <a:schemeClr val="accent1">
              <a:lumMod val="75000"/>
            </a:schemeClr>
          </a:solidFill>
          <a:ln>
            <a:noFill/>
          </a:ln>
          <a:scene3d>
            <a:camera prst="orthographicFront"/>
            <a:lightRig rig="threePt" dir="t"/>
          </a:scene3d>
          <a:sp3d>
            <a:bevelT w="88900"/>
            <a:bevelB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p>
        </p:txBody>
      </p:sp>
      <p:pic>
        <p:nvPicPr>
          <p:cNvPr id="239" name="Picture 23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5032" y="3562246"/>
            <a:ext cx="357261" cy="321083"/>
          </a:xfrm>
          <a:prstGeom prst="rect">
            <a:avLst/>
          </a:prstGeom>
        </p:spPr>
      </p:pic>
      <p:pic>
        <p:nvPicPr>
          <p:cNvPr id="243" name="Picture 2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88178" y="4018779"/>
            <a:ext cx="487150" cy="487150"/>
          </a:xfrm>
          <a:prstGeom prst="rect">
            <a:avLst/>
          </a:prstGeom>
        </p:spPr>
      </p:pic>
      <p:pic>
        <p:nvPicPr>
          <p:cNvPr id="244" name="Picture 2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776" y="4057253"/>
            <a:ext cx="593915" cy="428067"/>
          </a:xfrm>
          <a:prstGeom prst="rect">
            <a:avLst/>
          </a:prstGeom>
        </p:spPr>
      </p:pic>
      <p:cxnSp>
        <p:nvCxnSpPr>
          <p:cNvPr id="246" name="Straight Arrow Connector 245"/>
          <p:cNvCxnSpPr/>
          <p:nvPr/>
        </p:nvCxnSpPr>
        <p:spPr>
          <a:xfrm>
            <a:off x="7828528" y="4271287"/>
            <a:ext cx="293975"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7" name="TextBox 246"/>
          <p:cNvSpPr txBox="1"/>
          <p:nvPr/>
        </p:nvSpPr>
        <p:spPr>
          <a:xfrm rot="5400000">
            <a:off x="8473720" y="4302472"/>
            <a:ext cx="817730" cy="196208"/>
          </a:xfrm>
          <a:prstGeom prst="rect">
            <a:avLst/>
          </a:prstGeom>
          <a:noFill/>
        </p:spPr>
        <p:txBody>
          <a:bodyPr wrap="square" rtlCol="0">
            <a:spAutoFit/>
          </a:bodyPr>
          <a:lstStyle/>
          <a:p>
            <a:r>
              <a:rPr lang="en-US" sz="675" b="1" dirty="0">
                <a:solidFill>
                  <a:schemeClr val="accent1">
                    <a:lumMod val="75000"/>
                  </a:schemeClr>
                </a:solidFill>
              </a:rPr>
              <a:t>Data Provisioning</a:t>
            </a:r>
          </a:p>
        </p:txBody>
      </p:sp>
      <p:sp>
        <p:nvSpPr>
          <p:cNvPr id="253" name="TextBox 252"/>
          <p:cNvSpPr txBox="1"/>
          <p:nvPr/>
        </p:nvSpPr>
        <p:spPr>
          <a:xfrm>
            <a:off x="5802610" y="4636316"/>
            <a:ext cx="1194558" cy="196208"/>
          </a:xfrm>
          <a:prstGeom prst="rect">
            <a:avLst/>
          </a:prstGeom>
          <a:noFill/>
        </p:spPr>
        <p:txBody>
          <a:bodyPr wrap="none" rtlCol="0">
            <a:spAutoFit/>
          </a:bodyPr>
          <a:lstStyle/>
          <a:p>
            <a:r>
              <a:rPr lang="en-US" sz="675" b="1" dirty="0">
                <a:solidFill>
                  <a:schemeClr val="accent1">
                    <a:lumMod val="75000"/>
                  </a:schemeClr>
                </a:solidFill>
              </a:rPr>
              <a:t>Physics Analysis Application</a:t>
            </a:r>
          </a:p>
        </p:txBody>
      </p:sp>
      <p:sp>
        <p:nvSpPr>
          <p:cNvPr id="274" name="Rounded Rectangle 273"/>
          <p:cNvSpPr/>
          <p:nvPr/>
        </p:nvSpPr>
        <p:spPr>
          <a:xfrm>
            <a:off x="6427658" y="4021147"/>
            <a:ext cx="2319465" cy="627203"/>
          </a:xfrm>
          <a:prstGeom prst="roundRect">
            <a:avLst/>
          </a:prstGeom>
          <a:solidFill>
            <a:srgbClr val="FF0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8" name="Elbow Connector 307"/>
          <p:cNvCxnSpPr>
            <a:stCxn id="42" idx="4"/>
          </p:cNvCxnSpPr>
          <p:nvPr/>
        </p:nvCxnSpPr>
        <p:spPr>
          <a:xfrm rot="16200000" flipH="1">
            <a:off x="5535606" y="2914819"/>
            <a:ext cx="498367" cy="471012"/>
          </a:xfrm>
          <a:prstGeom prst="bentConnector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Elbow Connector 345"/>
          <p:cNvCxnSpPr/>
          <p:nvPr/>
        </p:nvCxnSpPr>
        <p:spPr>
          <a:xfrm rot="16200000" flipV="1">
            <a:off x="6365984" y="3571050"/>
            <a:ext cx="1135556" cy="1680707"/>
          </a:xfrm>
          <a:prstGeom prst="bentConnector3">
            <a:avLst>
              <a:gd name="adj1" fmla="val 3571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0" name="Straight Arrow Connector 349"/>
          <p:cNvCxnSpPr/>
          <p:nvPr/>
        </p:nvCxnSpPr>
        <p:spPr>
          <a:xfrm>
            <a:off x="6216860" y="3765596"/>
            <a:ext cx="465500" cy="42138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6" name="Rounded Rectangle 275"/>
          <p:cNvSpPr/>
          <p:nvPr/>
        </p:nvSpPr>
        <p:spPr>
          <a:xfrm>
            <a:off x="3748572" y="4818508"/>
            <a:ext cx="4996261" cy="722474"/>
          </a:xfrm>
          <a:prstGeom prst="round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0" name="Rounded Rectangle 269"/>
          <p:cNvSpPr/>
          <p:nvPr/>
        </p:nvSpPr>
        <p:spPr>
          <a:xfrm>
            <a:off x="6479569" y="3026104"/>
            <a:ext cx="2267555" cy="967607"/>
          </a:xfrm>
          <a:prstGeom prst="roundRect">
            <a:avLst/>
          </a:prstGeom>
          <a:solidFill>
            <a:srgbClr val="FFC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4" name="Straight Arrow Connector 23"/>
          <p:cNvCxnSpPr/>
          <p:nvPr/>
        </p:nvCxnSpPr>
        <p:spPr>
          <a:xfrm>
            <a:off x="5270390" y="2121043"/>
            <a:ext cx="135075"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906" name="Google Shape;342;p22"/>
          <p:cNvPicPr preferRelativeResize="0"/>
          <p:nvPr/>
        </p:nvPicPr>
        <p:blipFill>
          <a:blip r:embed="rId18">
            <a:alphaModFix/>
          </a:blip>
          <a:stretch>
            <a:fillRect/>
          </a:stretch>
        </p:blipFill>
        <p:spPr>
          <a:xfrm>
            <a:off x="0" y="6350063"/>
            <a:ext cx="964406" cy="428625"/>
          </a:xfrm>
          <a:prstGeom prst="rect">
            <a:avLst/>
          </a:prstGeom>
          <a:noFill/>
          <a:ln>
            <a:noFill/>
          </a:ln>
        </p:spPr>
      </p:pic>
      <p:sp>
        <p:nvSpPr>
          <p:cNvPr id="294" name="Rounded Rectangle 293">
            <a:extLst>
              <a:ext uri="{FF2B5EF4-FFF2-40B4-BE49-F238E27FC236}">
                <a16:creationId xmlns="" xmlns:a16="http://schemas.microsoft.com/office/drawing/2014/main" id="{1BE0BA5A-BF0B-9A45-828D-453BE099A506}"/>
              </a:ext>
            </a:extLst>
          </p:cNvPr>
          <p:cNvSpPr/>
          <p:nvPr/>
        </p:nvSpPr>
        <p:spPr>
          <a:xfrm>
            <a:off x="828088" y="2555332"/>
            <a:ext cx="507064"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bg2">
                    <a:lumMod val="25000"/>
                  </a:schemeClr>
                </a:solidFill>
              </a:rPr>
              <a:t>Decoder</a:t>
            </a:r>
          </a:p>
        </p:txBody>
      </p:sp>
      <p:sp>
        <p:nvSpPr>
          <p:cNvPr id="295" name="Rounded Rectangle 294">
            <a:extLst>
              <a:ext uri="{FF2B5EF4-FFF2-40B4-BE49-F238E27FC236}">
                <a16:creationId xmlns="" xmlns:a16="http://schemas.microsoft.com/office/drawing/2014/main" id="{8B4CCDB6-45A0-6845-A826-1E1F8399A607}"/>
              </a:ext>
            </a:extLst>
          </p:cNvPr>
          <p:cNvSpPr/>
          <p:nvPr/>
        </p:nvSpPr>
        <p:spPr>
          <a:xfrm>
            <a:off x="58509" y="2594910"/>
            <a:ext cx="379379" cy="4944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a:solidFill>
                  <a:schemeClr val="bg2">
                    <a:lumMod val="25000"/>
                  </a:schemeClr>
                </a:solidFill>
              </a:rPr>
              <a:t>VTP</a:t>
            </a:r>
            <a:r>
              <a:rPr lang="en-US" sz="675" dirty="0">
                <a:solidFill>
                  <a:schemeClr val="bg2">
                    <a:lumMod val="25000"/>
                  </a:schemeClr>
                </a:solidFill>
              </a:rPr>
              <a:t> </a:t>
            </a:r>
            <a:endParaRPr lang="en-US" sz="675">
              <a:solidFill>
                <a:schemeClr val="bg2">
                  <a:lumMod val="25000"/>
                </a:schemeClr>
              </a:solidFill>
            </a:endParaRPr>
          </a:p>
        </p:txBody>
      </p:sp>
      <p:cxnSp>
        <p:nvCxnSpPr>
          <p:cNvPr id="296" name="Straight Arrow Connector 295">
            <a:extLst>
              <a:ext uri="{FF2B5EF4-FFF2-40B4-BE49-F238E27FC236}">
                <a16:creationId xmlns="" xmlns:a16="http://schemas.microsoft.com/office/drawing/2014/main" id="{4C1A73FD-93C1-A24B-A763-B24A3F847B88}"/>
              </a:ext>
            </a:extLst>
          </p:cNvPr>
          <p:cNvCxnSpPr>
            <a:cxnSpLocks/>
          </p:cNvCxnSpPr>
          <p:nvPr/>
        </p:nvCxnSpPr>
        <p:spPr>
          <a:xfrm flipV="1">
            <a:off x="439549" y="2690379"/>
            <a:ext cx="404016" cy="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7" name="Picture 296">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1489858" y="2510866"/>
            <a:ext cx="373250" cy="373250"/>
          </a:xfrm>
          <a:prstGeom prst="rect">
            <a:avLst/>
          </a:prstGeom>
        </p:spPr>
      </p:pic>
      <p:cxnSp>
        <p:nvCxnSpPr>
          <p:cNvPr id="298" name="Straight Arrow Connector 297">
            <a:extLst>
              <a:ext uri="{FF2B5EF4-FFF2-40B4-BE49-F238E27FC236}">
                <a16:creationId xmlns="" xmlns:a16="http://schemas.microsoft.com/office/drawing/2014/main" id="{B868A85C-5A2A-DB47-885F-42F185C53BEE}"/>
              </a:ext>
            </a:extLst>
          </p:cNvPr>
          <p:cNvCxnSpPr>
            <a:cxnSpLocks/>
            <a:stCxn id="313" idx="3"/>
            <a:endCxn id="305" idx="1"/>
          </p:cNvCxnSpPr>
          <p:nvPr/>
        </p:nvCxnSpPr>
        <p:spPr>
          <a:xfrm>
            <a:off x="1335152" y="2697491"/>
            <a:ext cx="154708"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0" name="Rounded Rectangle 299">
            <a:extLst>
              <a:ext uri="{FF2B5EF4-FFF2-40B4-BE49-F238E27FC236}">
                <a16:creationId xmlns="" xmlns:a16="http://schemas.microsoft.com/office/drawing/2014/main" id="{1BE0BA5A-BF0B-9A45-828D-453BE099A506}"/>
              </a:ext>
            </a:extLst>
          </p:cNvPr>
          <p:cNvSpPr/>
          <p:nvPr/>
        </p:nvSpPr>
        <p:spPr>
          <a:xfrm>
            <a:off x="835581" y="2865652"/>
            <a:ext cx="507064"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bg2">
                    <a:lumMod val="25000"/>
                  </a:schemeClr>
                </a:solidFill>
              </a:rPr>
              <a:t>Decoder</a:t>
            </a:r>
          </a:p>
        </p:txBody>
      </p:sp>
      <p:cxnSp>
        <p:nvCxnSpPr>
          <p:cNvPr id="301" name="Straight Arrow Connector 300">
            <a:extLst>
              <a:ext uri="{FF2B5EF4-FFF2-40B4-BE49-F238E27FC236}">
                <a16:creationId xmlns="" xmlns:a16="http://schemas.microsoft.com/office/drawing/2014/main" id="{4C1A73FD-93C1-A24B-A763-B24A3F847B88}"/>
              </a:ext>
            </a:extLst>
          </p:cNvPr>
          <p:cNvCxnSpPr>
            <a:cxnSpLocks/>
          </p:cNvCxnSpPr>
          <p:nvPr/>
        </p:nvCxnSpPr>
        <p:spPr>
          <a:xfrm flipV="1">
            <a:off x="447042" y="3000700"/>
            <a:ext cx="404016" cy="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2" name="Picture 301">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1497352" y="2831368"/>
            <a:ext cx="344366" cy="344366"/>
          </a:xfrm>
          <a:prstGeom prst="rect">
            <a:avLst/>
          </a:prstGeom>
        </p:spPr>
      </p:pic>
      <p:sp>
        <p:nvSpPr>
          <p:cNvPr id="304" name="Rounded Rectangle 303">
            <a:extLst>
              <a:ext uri="{FF2B5EF4-FFF2-40B4-BE49-F238E27FC236}">
                <a16:creationId xmlns="" xmlns:a16="http://schemas.microsoft.com/office/drawing/2014/main" id="{1BE0BA5A-BF0B-9A45-828D-453BE099A506}"/>
              </a:ext>
            </a:extLst>
          </p:cNvPr>
          <p:cNvSpPr/>
          <p:nvPr/>
        </p:nvSpPr>
        <p:spPr>
          <a:xfrm>
            <a:off x="2054375" y="2689209"/>
            <a:ext cx="575277"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5" dirty="0">
                <a:solidFill>
                  <a:schemeClr val="bg2">
                    <a:lumMod val="25000"/>
                  </a:schemeClr>
                </a:solidFill>
              </a:rPr>
              <a:t>Aggregator</a:t>
            </a:r>
          </a:p>
        </p:txBody>
      </p:sp>
      <p:cxnSp>
        <p:nvCxnSpPr>
          <p:cNvPr id="305" name="Straight Arrow Connector 304">
            <a:extLst>
              <a:ext uri="{FF2B5EF4-FFF2-40B4-BE49-F238E27FC236}">
                <a16:creationId xmlns="" xmlns:a16="http://schemas.microsoft.com/office/drawing/2014/main" id="{B868A85C-5A2A-DB47-885F-42F185C53BEE}"/>
              </a:ext>
            </a:extLst>
          </p:cNvPr>
          <p:cNvCxnSpPr>
            <a:cxnSpLocks/>
            <a:stCxn id="305" idx="3"/>
          </p:cNvCxnSpPr>
          <p:nvPr/>
        </p:nvCxnSpPr>
        <p:spPr>
          <a:xfrm>
            <a:off x="1863108" y="2697492"/>
            <a:ext cx="191267" cy="13387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 xmlns:a16="http://schemas.microsoft.com/office/drawing/2014/main" id="{B868A85C-5A2A-DB47-885F-42F185C53BEE}"/>
              </a:ext>
            </a:extLst>
          </p:cNvPr>
          <p:cNvCxnSpPr>
            <a:cxnSpLocks/>
          </p:cNvCxnSpPr>
          <p:nvPr/>
        </p:nvCxnSpPr>
        <p:spPr>
          <a:xfrm flipV="1">
            <a:off x="1852330" y="3051861"/>
            <a:ext cx="212657" cy="17218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07" name="Picture 306">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2718271" y="2643254"/>
            <a:ext cx="373250" cy="373250"/>
          </a:xfrm>
          <a:prstGeom prst="rect">
            <a:avLst/>
          </a:prstGeom>
        </p:spPr>
      </p:pic>
      <p:sp>
        <p:nvSpPr>
          <p:cNvPr id="309" name="Rounded Rectangle 308">
            <a:extLst>
              <a:ext uri="{FF2B5EF4-FFF2-40B4-BE49-F238E27FC236}">
                <a16:creationId xmlns="" xmlns:a16="http://schemas.microsoft.com/office/drawing/2014/main" id="{1BE0BA5A-BF0B-9A45-828D-453BE099A506}"/>
              </a:ext>
            </a:extLst>
          </p:cNvPr>
          <p:cNvSpPr/>
          <p:nvPr/>
        </p:nvSpPr>
        <p:spPr>
          <a:xfrm>
            <a:off x="827413" y="3213800"/>
            <a:ext cx="507064"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bg2">
                    <a:lumMod val="25000"/>
                  </a:schemeClr>
                </a:solidFill>
              </a:rPr>
              <a:t>Decoder</a:t>
            </a:r>
          </a:p>
        </p:txBody>
      </p:sp>
      <p:sp>
        <p:nvSpPr>
          <p:cNvPr id="310" name="Rounded Rectangle 309">
            <a:extLst>
              <a:ext uri="{FF2B5EF4-FFF2-40B4-BE49-F238E27FC236}">
                <a16:creationId xmlns="" xmlns:a16="http://schemas.microsoft.com/office/drawing/2014/main" id="{8B4CCDB6-45A0-6845-A826-1E1F8399A607}"/>
              </a:ext>
            </a:extLst>
          </p:cNvPr>
          <p:cNvSpPr/>
          <p:nvPr/>
        </p:nvSpPr>
        <p:spPr>
          <a:xfrm>
            <a:off x="65624" y="3253378"/>
            <a:ext cx="371590" cy="4944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a:solidFill>
                  <a:schemeClr val="bg2">
                    <a:lumMod val="25000"/>
                  </a:schemeClr>
                </a:solidFill>
              </a:rPr>
              <a:t>VTP</a:t>
            </a:r>
            <a:r>
              <a:rPr lang="en-US" sz="675" dirty="0">
                <a:solidFill>
                  <a:schemeClr val="bg2">
                    <a:lumMod val="25000"/>
                  </a:schemeClr>
                </a:solidFill>
              </a:rPr>
              <a:t> </a:t>
            </a:r>
            <a:endParaRPr lang="en-US" sz="675">
              <a:solidFill>
                <a:schemeClr val="bg2">
                  <a:lumMod val="25000"/>
                </a:schemeClr>
              </a:solidFill>
            </a:endParaRPr>
          </a:p>
        </p:txBody>
      </p:sp>
      <p:cxnSp>
        <p:nvCxnSpPr>
          <p:cNvPr id="311" name="Straight Arrow Connector 310">
            <a:extLst>
              <a:ext uri="{FF2B5EF4-FFF2-40B4-BE49-F238E27FC236}">
                <a16:creationId xmlns="" xmlns:a16="http://schemas.microsoft.com/office/drawing/2014/main" id="{4C1A73FD-93C1-A24B-A763-B24A3F847B88}"/>
              </a:ext>
            </a:extLst>
          </p:cNvPr>
          <p:cNvCxnSpPr>
            <a:cxnSpLocks/>
          </p:cNvCxnSpPr>
          <p:nvPr/>
        </p:nvCxnSpPr>
        <p:spPr>
          <a:xfrm flipV="1">
            <a:off x="438874" y="3348847"/>
            <a:ext cx="404016" cy="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2" name="Picture 311">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1489183" y="3169334"/>
            <a:ext cx="373250" cy="373250"/>
          </a:xfrm>
          <a:prstGeom prst="rect">
            <a:avLst/>
          </a:prstGeom>
        </p:spPr>
      </p:pic>
      <p:cxnSp>
        <p:nvCxnSpPr>
          <p:cNvPr id="313" name="Straight Arrow Connector 312">
            <a:extLst>
              <a:ext uri="{FF2B5EF4-FFF2-40B4-BE49-F238E27FC236}">
                <a16:creationId xmlns="" xmlns:a16="http://schemas.microsoft.com/office/drawing/2014/main" id="{B868A85C-5A2A-DB47-885F-42F185C53BEE}"/>
              </a:ext>
            </a:extLst>
          </p:cNvPr>
          <p:cNvCxnSpPr>
            <a:cxnSpLocks/>
          </p:cNvCxnSpPr>
          <p:nvPr/>
        </p:nvCxnSpPr>
        <p:spPr>
          <a:xfrm>
            <a:off x="1334477" y="3355959"/>
            <a:ext cx="154708"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Straight Arrow Connector 313">
            <a:extLst>
              <a:ext uri="{FF2B5EF4-FFF2-40B4-BE49-F238E27FC236}">
                <a16:creationId xmlns="" xmlns:a16="http://schemas.microsoft.com/office/drawing/2014/main" id="{6B3CBCCE-68D5-3C4C-94F4-4FC8296D2DDA}"/>
              </a:ext>
            </a:extLst>
          </p:cNvPr>
          <p:cNvCxnSpPr>
            <a:cxnSpLocks/>
          </p:cNvCxnSpPr>
          <p:nvPr/>
        </p:nvCxnSpPr>
        <p:spPr>
          <a:xfrm flipV="1">
            <a:off x="2560763" y="3488349"/>
            <a:ext cx="156833" cy="148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5" name="Rounded Rectangle 314">
            <a:extLst>
              <a:ext uri="{FF2B5EF4-FFF2-40B4-BE49-F238E27FC236}">
                <a16:creationId xmlns="" xmlns:a16="http://schemas.microsoft.com/office/drawing/2014/main" id="{1BE0BA5A-BF0B-9A45-828D-453BE099A506}"/>
              </a:ext>
            </a:extLst>
          </p:cNvPr>
          <p:cNvSpPr/>
          <p:nvPr/>
        </p:nvSpPr>
        <p:spPr>
          <a:xfrm>
            <a:off x="834906" y="3524121"/>
            <a:ext cx="507064"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bg2">
                    <a:lumMod val="25000"/>
                  </a:schemeClr>
                </a:solidFill>
              </a:rPr>
              <a:t>Decoder</a:t>
            </a:r>
          </a:p>
        </p:txBody>
      </p:sp>
      <p:cxnSp>
        <p:nvCxnSpPr>
          <p:cNvPr id="316" name="Straight Arrow Connector 315">
            <a:extLst>
              <a:ext uri="{FF2B5EF4-FFF2-40B4-BE49-F238E27FC236}">
                <a16:creationId xmlns="" xmlns:a16="http://schemas.microsoft.com/office/drawing/2014/main" id="{4C1A73FD-93C1-A24B-A763-B24A3F847B88}"/>
              </a:ext>
            </a:extLst>
          </p:cNvPr>
          <p:cNvCxnSpPr>
            <a:cxnSpLocks/>
          </p:cNvCxnSpPr>
          <p:nvPr/>
        </p:nvCxnSpPr>
        <p:spPr>
          <a:xfrm flipV="1">
            <a:off x="446367" y="3659168"/>
            <a:ext cx="404016" cy="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7" name="Picture 316">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1496677" y="3489836"/>
            <a:ext cx="344366" cy="344366"/>
          </a:xfrm>
          <a:prstGeom prst="rect">
            <a:avLst/>
          </a:prstGeom>
        </p:spPr>
      </p:pic>
      <p:cxnSp>
        <p:nvCxnSpPr>
          <p:cNvPr id="318" name="Straight Arrow Connector 317">
            <a:extLst>
              <a:ext uri="{FF2B5EF4-FFF2-40B4-BE49-F238E27FC236}">
                <a16:creationId xmlns="" xmlns:a16="http://schemas.microsoft.com/office/drawing/2014/main" id="{B868A85C-5A2A-DB47-885F-42F185C53BEE}"/>
              </a:ext>
            </a:extLst>
          </p:cNvPr>
          <p:cNvCxnSpPr>
            <a:cxnSpLocks/>
          </p:cNvCxnSpPr>
          <p:nvPr/>
        </p:nvCxnSpPr>
        <p:spPr>
          <a:xfrm flipV="1">
            <a:off x="1341970" y="3662020"/>
            <a:ext cx="154708" cy="426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9" name="Rounded Rectangle 318">
            <a:extLst>
              <a:ext uri="{FF2B5EF4-FFF2-40B4-BE49-F238E27FC236}">
                <a16:creationId xmlns="" xmlns:a16="http://schemas.microsoft.com/office/drawing/2014/main" id="{1BE0BA5A-BF0B-9A45-828D-453BE099A506}"/>
              </a:ext>
            </a:extLst>
          </p:cNvPr>
          <p:cNvSpPr/>
          <p:nvPr/>
        </p:nvSpPr>
        <p:spPr>
          <a:xfrm>
            <a:off x="2053700" y="3347677"/>
            <a:ext cx="516681"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5" dirty="0">
                <a:solidFill>
                  <a:schemeClr val="bg2">
                    <a:lumMod val="25000"/>
                  </a:schemeClr>
                </a:solidFill>
              </a:rPr>
              <a:t>Aggregator</a:t>
            </a:r>
          </a:p>
        </p:txBody>
      </p:sp>
      <p:cxnSp>
        <p:nvCxnSpPr>
          <p:cNvPr id="320" name="Straight Arrow Connector 319">
            <a:extLst>
              <a:ext uri="{FF2B5EF4-FFF2-40B4-BE49-F238E27FC236}">
                <a16:creationId xmlns="" xmlns:a16="http://schemas.microsoft.com/office/drawing/2014/main" id="{B868A85C-5A2A-DB47-885F-42F185C53BEE}"/>
              </a:ext>
            </a:extLst>
          </p:cNvPr>
          <p:cNvCxnSpPr>
            <a:cxnSpLocks/>
          </p:cNvCxnSpPr>
          <p:nvPr/>
        </p:nvCxnSpPr>
        <p:spPr>
          <a:xfrm>
            <a:off x="1862433" y="3355960"/>
            <a:ext cx="191267" cy="13387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 xmlns:a16="http://schemas.microsoft.com/office/drawing/2014/main" id="{B868A85C-5A2A-DB47-885F-42F185C53BEE}"/>
              </a:ext>
            </a:extLst>
          </p:cNvPr>
          <p:cNvCxnSpPr>
            <a:cxnSpLocks/>
          </p:cNvCxnSpPr>
          <p:nvPr/>
        </p:nvCxnSpPr>
        <p:spPr>
          <a:xfrm flipV="1">
            <a:off x="1841044" y="3489837"/>
            <a:ext cx="212657" cy="17218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23" name="Picture 322">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2717596" y="3301723"/>
            <a:ext cx="373250" cy="373250"/>
          </a:xfrm>
          <a:prstGeom prst="rect">
            <a:avLst/>
          </a:prstGeom>
        </p:spPr>
      </p:pic>
      <p:sp>
        <p:nvSpPr>
          <p:cNvPr id="324" name="Rounded Rectangle 323">
            <a:extLst>
              <a:ext uri="{FF2B5EF4-FFF2-40B4-BE49-F238E27FC236}">
                <a16:creationId xmlns="" xmlns:a16="http://schemas.microsoft.com/office/drawing/2014/main" id="{1BE0BA5A-BF0B-9A45-828D-453BE099A506}"/>
              </a:ext>
            </a:extLst>
          </p:cNvPr>
          <p:cNvSpPr/>
          <p:nvPr/>
        </p:nvSpPr>
        <p:spPr>
          <a:xfrm>
            <a:off x="823736" y="3860080"/>
            <a:ext cx="507064"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bg2">
                    <a:lumMod val="25000"/>
                  </a:schemeClr>
                </a:solidFill>
              </a:rPr>
              <a:t>Decoder</a:t>
            </a:r>
          </a:p>
        </p:txBody>
      </p:sp>
      <p:sp>
        <p:nvSpPr>
          <p:cNvPr id="325" name="Rounded Rectangle 324">
            <a:extLst>
              <a:ext uri="{FF2B5EF4-FFF2-40B4-BE49-F238E27FC236}">
                <a16:creationId xmlns="" xmlns:a16="http://schemas.microsoft.com/office/drawing/2014/main" id="{8B4CCDB6-45A0-6845-A826-1E1F8399A607}"/>
              </a:ext>
            </a:extLst>
          </p:cNvPr>
          <p:cNvSpPr/>
          <p:nvPr/>
        </p:nvSpPr>
        <p:spPr>
          <a:xfrm>
            <a:off x="65625" y="3899658"/>
            <a:ext cx="367912" cy="4944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a:solidFill>
                  <a:schemeClr val="bg2">
                    <a:lumMod val="25000"/>
                  </a:schemeClr>
                </a:solidFill>
              </a:rPr>
              <a:t>VTP</a:t>
            </a:r>
            <a:r>
              <a:rPr lang="en-US" sz="675" dirty="0">
                <a:solidFill>
                  <a:schemeClr val="bg2">
                    <a:lumMod val="25000"/>
                  </a:schemeClr>
                </a:solidFill>
              </a:rPr>
              <a:t> </a:t>
            </a:r>
            <a:endParaRPr lang="en-US" sz="675">
              <a:solidFill>
                <a:schemeClr val="bg2">
                  <a:lumMod val="25000"/>
                </a:schemeClr>
              </a:solidFill>
            </a:endParaRPr>
          </a:p>
        </p:txBody>
      </p:sp>
      <p:cxnSp>
        <p:nvCxnSpPr>
          <p:cNvPr id="326" name="Straight Arrow Connector 325">
            <a:extLst>
              <a:ext uri="{FF2B5EF4-FFF2-40B4-BE49-F238E27FC236}">
                <a16:creationId xmlns="" xmlns:a16="http://schemas.microsoft.com/office/drawing/2014/main" id="{4C1A73FD-93C1-A24B-A763-B24A3F847B88}"/>
              </a:ext>
            </a:extLst>
          </p:cNvPr>
          <p:cNvCxnSpPr>
            <a:cxnSpLocks/>
          </p:cNvCxnSpPr>
          <p:nvPr/>
        </p:nvCxnSpPr>
        <p:spPr>
          <a:xfrm flipV="1">
            <a:off x="435197" y="3995127"/>
            <a:ext cx="404016" cy="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7" name="Picture 326">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1485506" y="3815614"/>
            <a:ext cx="373250" cy="373250"/>
          </a:xfrm>
          <a:prstGeom prst="rect">
            <a:avLst/>
          </a:prstGeom>
        </p:spPr>
      </p:pic>
      <p:cxnSp>
        <p:nvCxnSpPr>
          <p:cNvPr id="328" name="Straight Arrow Connector 327">
            <a:extLst>
              <a:ext uri="{FF2B5EF4-FFF2-40B4-BE49-F238E27FC236}">
                <a16:creationId xmlns="" xmlns:a16="http://schemas.microsoft.com/office/drawing/2014/main" id="{B868A85C-5A2A-DB47-885F-42F185C53BEE}"/>
              </a:ext>
            </a:extLst>
          </p:cNvPr>
          <p:cNvCxnSpPr>
            <a:cxnSpLocks/>
          </p:cNvCxnSpPr>
          <p:nvPr/>
        </p:nvCxnSpPr>
        <p:spPr>
          <a:xfrm>
            <a:off x="1330800" y="4002239"/>
            <a:ext cx="154708"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 xmlns:a16="http://schemas.microsoft.com/office/drawing/2014/main" id="{6B3CBCCE-68D5-3C4C-94F4-4FC8296D2DDA}"/>
              </a:ext>
            </a:extLst>
          </p:cNvPr>
          <p:cNvCxnSpPr>
            <a:cxnSpLocks/>
          </p:cNvCxnSpPr>
          <p:nvPr/>
        </p:nvCxnSpPr>
        <p:spPr>
          <a:xfrm flipV="1">
            <a:off x="2557086" y="4134628"/>
            <a:ext cx="212010" cy="148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0" name="Rounded Rectangle 329">
            <a:extLst>
              <a:ext uri="{FF2B5EF4-FFF2-40B4-BE49-F238E27FC236}">
                <a16:creationId xmlns="" xmlns:a16="http://schemas.microsoft.com/office/drawing/2014/main" id="{1BE0BA5A-BF0B-9A45-828D-453BE099A506}"/>
              </a:ext>
            </a:extLst>
          </p:cNvPr>
          <p:cNvSpPr/>
          <p:nvPr/>
        </p:nvSpPr>
        <p:spPr>
          <a:xfrm>
            <a:off x="831229" y="4170400"/>
            <a:ext cx="507064"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bg2">
                    <a:lumMod val="25000"/>
                  </a:schemeClr>
                </a:solidFill>
              </a:rPr>
              <a:t>Decoder</a:t>
            </a:r>
          </a:p>
        </p:txBody>
      </p:sp>
      <p:cxnSp>
        <p:nvCxnSpPr>
          <p:cNvPr id="331" name="Straight Arrow Connector 330">
            <a:extLst>
              <a:ext uri="{FF2B5EF4-FFF2-40B4-BE49-F238E27FC236}">
                <a16:creationId xmlns="" xmlns:a16="http://schemas.microsoft.com/office/drawing/2014/main" id="{4C1A73FD-93C1-A24B-A763-B24A3F847B88}"/>
              </a:ext>
            </a:extLst>
          </p:cNvPr>
          <p:cNvCxnSpPr>
            <a:cxnSpLocks/>
          </p:cNvCxnSpPr>
          <p:nvPr/>
        </p:nvCxnSpPr>
        <p:spPr>
          <a:xfrm flipV="1">
            <a:off x="442690" y="4305448"/>
            <a:ext cx="404016" cy="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2" name="Picture 331">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1492999" y="4136116"/>
            <a:ext cx="344366" cy="344366"/>
          </a:xfrm>
          <a:prstGeom prst="rect">
            <a:avLst/>
          </a:prstGeom>
        </p:spPr>
      </p:pic>
      <p:cxnSp>
        <p:nvCxnSpPr>
          <p:cNvPr id="333" name="Straight Arrow Connector 332">
            <a:extLst>
              <a:ext uri="{FF2B5EF4-FFF2-40B4-BE49-F238E27FC236}">
                <a16:creationId xmlns="" xmlns:a16="http://schemas.microsoft.com/office/drawing/2014/main" id="{B868A85C-5A2A-DB47-885F-42F185C53BEE}"/>
              </a:ext>
            </a:extLst>
          </p:cNvPr>
          <p:cNvCxnSpPr>
            <a:cxnSpLocks/>
          </p:cNvCxnSpPr>
          <p:nvPr/>
        </p:nvCxnSpPr>
        <p:spPr>
          <a:xfrm flipV="1">
            <a:off x="1338293" y="4308298"/>
            <a:ext cx="154708" cy="426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4" name="Rounded Rectangle 333">
            <a:extLst>
              <a:ext uri="{FF2B5EF4-FFF2-40B4-BE49-F238E27FC236}">
                <a16:creationId xmlns="" xmlns:a16="http://schemas.microsoft.com/office/drawing/2014/main" id="{1BE0BA5A-BF0B-9A45-828D-453BE099A506}"/>
              </a:ext>
            </a:extLst>
          </p:cNvPr>
          <p:cNvSpPr/>
          <p:nvPr/>
        </p:nvSpPr>
        <p:spPr>
          <a:xfrm>
            <a:off x="2050022" y="3993957"/>
            <a:ext cx="514551"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5" dirty="0">
                <a:solidFill>
                  <a:schemeClr val="bg2">
                    <a:lumMod val="25000"/>
                  </a:schemeClr>
                </a:solidFill>
              </a:rPr>
              <a:t>Aggregator</a:t>
            </a:r>
          </a:p>
        </p:txBody>
      </p:sp>
      <p:cxnSp>
        <p:nvCxnSpPr>
          <p:cNvPr id="335" name="Straight Arrow Connector 334">
            <a:extLst>
              <a:ext uri="{FF2B5EF4-FFF2-40B4-BE49-F238E27FC236}">
                <a16:creationId xmlns="" xmlns:a16="http://schemas.microsoft.com/office/drawing/2014/main" id="{B868A85C-5A2A-DB47-885F-42F185C53BEE}"/>
              </a:ext>
            </a:extLst>
          </p:cNvPr>
          <p:cNvCxnSpPr>
            <a:cxnSpLocks/>
          </p:cNvCxnSpPr>
          <p:nvPr/>
        </p:nvCxnSpPr>
        <p:spPr>
          <a:xfrm>
            <a:off x="1858756" y="4002240"/>
            <a:ext cx="191267" cy="13387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6" name="Straight Arrow Connector 335">
            <a:extLst>
              <a:ext uri="{FF2B5EF4-FFF2-40B4-BE49-F238E27FC236}">
                <a16:creationId xmlns="" xmlns:a16="http://schemas.microsoft.com/office/drawing/2014/main" id="{B868A85C-5A2A-DB47-885F-42F185C53BEE}"/>
              </a:ext>
            </a:extLst>
          </p:cNvPr>
          <p:cNvCxnSpPr>
            <a:cxnSpLocks/>
          </p:cNvCxnSpPr>
          <p:nvPr/>
        </p:nvCxnSpPr>
        <p:spPr>
          <a:xfrm flipV="1">
            <a:off x="1837366" y="4136117"/>
            <a:ext cx="212657" cy="17218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37" name="Picture 336">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2713918" y="3948002"/>
            <a:ext cx="373250" cy="373250"/>
          </a:xfrm>
          <a:prstGeom prst="rect">
            <a:avLst/>
          </a:prstGeom>
        </p:spPr>
      </p:pic>
      <p:sp>
        <p:nvSpPr>
          <p:cNvPr id="338" name="Rounded Rectangle 337">
            <a:extLst>
              <a:ext uri="{FF2B5EF4-FFF2-40B4-BE49-F238E27FC236}">
                <a16:creationId xmlns="" xmlns:a16="http://schemas.microsoft.com/office/drawing/2014/main" id="{1BE0BA5A-BF0B-9A45-828D-453BE099A506}"/>
              </a:ext>
            </a:extLst>
          </p:cNvPr>
          <p:cNvSpPr/>
          <p:nvPr/>
        </p:nvSpPr>
        <p:spPr>
          <a:xfrm>
            <a:off x="3288028" y="2977575"/>
            <a:ext cx="545757"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5" dirty="0">
                <a:solidFill>
                  <a:schemeClr val="bg2">
                    <a:lumMod val="25000"/>
                  </a:schemeClr>
                </a:solidFill>
              </a:rPr>
              <a:t>Aggregator</a:t>
            </a:r>
          </a:p>
        </p:txBody>
      </p:sp>
      <p:cxnSp>
        <p:nvCxnSpPr>
          <p:cNvPr id="340" name="Straight Arrow Connector 339">
            <a:extLst>
              <a:ext uri="{FF2B5EF4-FFF2-40B4-BE49-F238E27FC236}">
                <a16:creationId xmlns="" xmlns:a16="http://schemas.microsoft.com/office/drawing/2014/main" id="{B868A85C-5A2A-DB47-885F-42F185C53BEE}"/>
              </a:ext>
            </a:extLst>
          </p:cNvPr>
          <p:cNvCxnSpPr>
            <a:cxnSpLocks/>
          </p:cNvCxnSpPr>
          <p:nvPr/>
        </p:nvCxnSpPr>
        <p:spPr>
          <a:xfrm flipV="1">
            <a:off x="3090845" y="3119735"/>
            <a:ext cx="197183" cy="36861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41" name="Picture 340">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3941713" y="2926750"/>
            <a:ext cx="373250" cy="373250"/>
          </a:xfrm>
          <a:prstGeom prst="rect">
            <a:avLst/>
          </a:prstGeom>
        </p:spPr>
      </p:pic>
      <p:cxnSp>
        <p:nvCxnSpPr>
          <p:cNvPr id="342" name="Straight Arrow Connector 341">
            <a:extLst>
              <a:ext uri="{FF2B5EF4-FFF2-40B4-BE49-F238E27FC236}">
                <a16:creationId xmlns="" xmlns:a16="http://schemas.microsoft.com/office/drawing/2014/main" id="{6B3CBCCE-68D5-3C4C-94F4-4FC8296D2DDA}"/>
              </a:ext>
            </a:extLst>
          </p:cNvPr>
          <p:cNvCxnSpPr>
            <a:cxnSpLocks/>
          </p:cNvCxnSpPr>
          <p:nvPr/>
        </p:nvCxnSpPr>
        <p:spPr>
          <a:xfrm flipV="1">
            <a:off x="3834420" y="3113375"/>
            <a:ext cx="117126" cy="635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43" name="Rounded Rectangle 342">
            <a:extLst>
              <a:ext uri="{FF2B5EF4-FFF2-40B4-BE49-F238E27FC236}">
                <a16:creationId xmlns="" xmlns:a16="http://schemas.microsoft.com/office/drawing/2014/main" id="{1BE0BA5A-BF0B-9A45-828D-453BE099A506}"/>
              </a:ext>
            </a:extLst>
          </p:cNvPr>
          <p:cNvSpPr/>
          <p:nvPr/>
        </p:nvSpPr>
        <p:spPr>
          <a:xfrm>
            <a:off x="4658687" y="4002238"/>
            <a:ext cx="554833"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5" dirty="0">
                <a:solidFill>
                  <a:schemeClr val="bg2">
                    <a:lumMod val="25000"/>
                  </a:schemeClr>
                </a:solidFill>
              </a:rPr>
              <a:t>Aggregator</a:t>
            </a:r>
          </a:p>
        </p:txBody>
      </p:sp>
      <p:pic>
        <p:nvPicPr>
          <p:cNvPr id="344" name="Picture 343">
            <a:extLst>
              <a:ext uri="{FF2B5EF4-FFF2-40B4-BE49-F238E27FC236}">
                <a16:creationId xmlns="" xmlns:a16="http://schemas.microsoft.com/office/drawing/2014/main" id="{17BEFFA5-8ED8-6449-ABFF-E1D8B722AF49}"/>
              </a:ext>
            </a:extLst>
          </p:cNvPr>
          <p:cNvPicPr>
            <a:picLocks noChangeAspect="1"/>
          </p:cNvPicPr>
          <p:nvPr/>
        </p:nvPicPr>
        <p:blipFill>
          <a:blip r:embed="rId19">
            <a:alphaModFix amt="38000"/>
          </a:blip>
          <a:stretch>
            <a:fillRect/>
          </a:stretch>
        </p:blipFill>
        <p:spPr>
          <a:xfrm>
            <a:off x="4670980" y="3470318"/>
            <a:ext cx="373250" cy="373250"/>
          </a:xfrm>
          <a:prstGeom prst="rect">
            <a:avLst/>
          </a:prstGeom>
        </p:spPr>
      </p:pic>
      <p:cxnSp>
        <p:nvCxnSpPr>
          <p:cNvPr id="347" name="Straight Arrow Connector 346">
            <a:extLst>
              <a:ext uri="{FF2B5EF4-FFF2-40B4-BE49-F238E27FC236}">
                <a16:creationId xmlns="" xmlns:a16="http://schemas.microsoft.com/office/drawing/2014/main" id="{B868A85C-5A2A-DB47-885F-42F185C53BEE}"/>
              </a:ext>
            </a:extLst>
          </p:cNvPr>
          <p:cNvCxnSpPr>
            <a:cxnSpLocks/>
          </p:cNvCxnSpPr>
          <p:nvPr/>
        </p:nvCxnSpPr>
        <p:spPr>
          <a:xfrm>
            <a:off x="4285468" y="3113375"/>
            <a:ext cx="373220" cy="103102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 xmlns:a16="http://schemas.microsoft.com/office/drawing/2014/main" id="{B868A85C-5A2A-DB47-885F-42F185C53BEE}"/>
              </a:ext>
            </a:extLst>
          </p:cNvPr>
          <p:cNvCxnSpPr>
            <a:cxnSpLocks/>
          </p:cNvCxnSpPr>
          <p:nvPr/>
        </p:nvCxnSpPr>
        <p:spPr>
          <a:xfrm>
            <a:off x="3087169" y="4134628"/>
            <a:ext cx="1571519" cy="977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49" name="Rounded Rectangle 348"/>
          <p:cNvSpPr/>
          <p:nvPr/>
        </p:nvSpPr>
        <p:spPr>
          <a:xfrm>
            <a:off x="665365" y="4156133"/>
            <a:ext cx="1209176" cy="32614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1" name="Rounded Rectangle 350"/>
          <p:cNvSpPr/>
          <p:nvPr/>
        </p:nvSpPr>
        <p:spPr>
          <a:xfrm>
            <a:off x="1463746" y="2461364"/>
            <a:ext cx="1708388" cy="720613"/>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3" name="Rounded Rectangle 352">
            <a:extLst>
              <a:ext uri="{FF2B5EF4-FFF2-40B4-BE49-F238E27FC236}">
                <a16:creationId xmlns="" xmlns:a16="http://schemas.microsoft.com/office/drawing/2014/main" id="{1BE0BA5A-BF0B-9A45-828D-453BE099A506}"/>
              </a:ext>
            </a:extLst>
          </p:cNvPr>
          <p:cNvSpPr/>
          <p:nvPr/>
        </p:nvSpPr>
        <p:spPr>
          <a:xfrm>
            <a:off x="4603306" y="3131642"/>
            <a:ext cx="507064" cy="2843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bg2">
                    <a:lumMod val="25000"/>
                  </a:schemeClr>
                </a:solidFill>
              </a:rPr>
              <a:t>Decoder</a:t>
            </a:r>
          </a:p>
        </p:txBody>
      </p:sp>
      <p:cxnSp>
        <p:nvCxnSpPr>
          <p:cNvPr id="903" name="Elbow Connector 902"/>
          <p:cNvCxnSpPr>
            <a:stCxn id="353" idx="0"/>
          </p:cNvCxnSpPr>
          <p:nvPr/>
        </p:nvCxnSpPr>
        <p:spPr>
          <a:xfrm rot="5400000" flipH="1" flipV="1">
            <a:off x="4398287" y="2579594"/>
            <a:ext cx="1010600" cy="93499"/>
          </a:xfrm>
          <a:prstGeom prst="bentConnector3">
            <a:avLst>
              <a:gd name="adj1" fmla="val 10038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p:cNvCxnSpPr/>
          <p:nvPr/>
        </p:nvCxnSpPr>
        <p:spPr>
          <a:xfrm flipV="1">
            <a:off x="4867343" y="3812057"/>
            <a:ext cx="0" cy="16952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7" name="Rounded Rectangle 366"/>
          <p:cNvSpPr/>
          <p:nvPr/>
        </p:nvSpPr>
        <p:spPr>
          <a:xfrm>
            <a:off x="4557942" y="3045634"/>
            <a:ext cx="659182" cy="89078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p:txBody>
          <a:bodyPr/>
          <a:lstStyle/>
          <a:p>
            <a:fld id="{07E1C93C-5050-FC42-8F10-D22D4F119D13}" type="slidenum">
              <a:rPr lang="en-US" smtClean="0"/>
              <a:pPr/>
              <a:t>16</a:t>
            </a:fld>
            <a:endParaRPr lang="en-US" dirty="0"/>
          </a:p>
        </p:txBody>
      </p:sp>
      <p:cxnSp>
        <p:nvCxnSpPr>
          <p:cNvPr id="170" name="Straight Arrow Connector 169">
            <a:extLst>
              <a:ext uri="{FF2B5EF4-FFF2-40B4-BE49-F238E27FC236}">
                <a16:creationId xmlns="" xmlns:a16="http://schemas.microsoft.com/office/drawing/2014/main" id="{B868A85C-5A2A-DB47-885F-42F185C53BEE}"/>
              </a:ext>
            </a:extLst>
          </p:cNvPr>
          <p:cNvCxnSpPr>
            <a:cxnSpLocks/>
            <a:endCxn id="338" idx="1"/>
          </p:cNvCxnSpPr>
          <p:nvPr/>
        </p:nvCxnSpPr>
        <p:spPr>
          <a:xfrm>
            <a:off x="3047219" y="2810272"/>
            <a:ext cx="240809" cy="30946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15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Summary</a:t>
            </a:r>
            <a:endParaRPr lang="en-US" b="0" dirty="0"/>
          </a:p>
        </p:txBody>
      </p:sp>
      <p:sp>
        <p:nvSpPr>
          <p:cNvPr id="3" name="Content Placeholder 2"/>
          <p:cNvSpPr>
            <a:spLocks noGrp="1"/>
          </p:cNvSpPr>
          <p:nvPr>
            <p:ph idx="1"/>
          </p:nvPr>
        </p:nvSpPr>
        <p:spPr>
          <a:xfrm>
            <a:off x="308919" y="1526494"/>
            <a:ext cx="8464378" cy="4018900"/>
          </a:xfrm>
        </p:spPr>
        <p:txBody>
          <a:bodyPr>
            <a:noAutofit/>
          </a:bodyPr>
          <a:lstStyle/>
          <a:p>
            <a:r>
              <a:rPr lang="en-US" sz="1600" dirty="0"/>
              <a:t>ERSAP IF provides an environment for designing, deploying and operating micro-services based data stream processing </a:t>
            </a:r>
            <a:r>
              <a:rPr lang="en-US" sz="1600" dirty="0" smtClean="0"/>
              <a:t>applications</a:t>
            </a:r>
          </a:p>
          <a:p>
            <a:pPr lvl="1"/>
            <a:r>
              <a:rPr lang="en-US" sz="1400" dirty="0" smtClean="0"/>
              <a:t>Application </a:t>
            </a:r>
            <a:r>
              <a:rPr lang="en-US" sz="1400" dirty="0"/>
              <a:t>is made of micro-services presents the following </a:t>
            </a:r>
            <a:r>
              <a:rPr lang="en-US" sz="1400" dirty="0" smtClean="0"/>
              <a:t>advantages</a:t>
            </a:r>
          </a:p>
          <a:p>
            <a:pPr lvl="2"/>
            <a:r>
              <a:rPr lang="en-US" sz="1200" dirty="0" smtClean="0"/>
              <a:t>Small</a:t>
            </a:r>
            <a:r>
              <a:rPr lang="en-US" sz="1200" dirty="0"/>
              <a:t>, independent, easy to understand, develop and maintain </a:t>
            </a:r>
            <a:endParaRPr lang="en-US" sz="1200" dirty="0" smtClean="0"/>
          </a:p>
          <a:p>
            <a:pPr lvl="2"/>
            <a:r>
              <a:rPr lang="en-US" sz="1200" dirty="0" smtClean="0"/>
              <a:t>Independent </a:t>
            </a:r>
            <a:r>
              <a:rPr lang="en-US" sz="1200" dirty="0"/>
              <a:t>scaling </a:t>
            </a:r>
            <a:endParaRPr lang="en-US" sz="1200" dirty="0" smtClean="0"/>
          </a:p>
          <a:p>
            <a:pPr lvl="2"/>
            <a:r>
              <a:rPr lang="en-US" sz="1200" dirty="0" smtClean="0"/>
              <a:t>Independent optimization</a:t>
            </a:r>
          </a:p>
          <a:p>
            <a:pPr lvl="2"/>
            <a:r>
              <a:rPr lang="en-US" sz="1200" dirty="0" smtClean="0"/>
              <a:t>Fault isolation</a:t>
            </a:r>
          </a:p>
          <a:p>
            <a:pPr lvl="2"/>
            <a:r>
              <a:rPr lang="en-US" sz="1200" dirty="0" smtClean="0"/>
              <a:t>Ability </a:t>
            </a:r>
            <a:r>
              <a:rPr lang="en-US" sz="1200" dirty="0"/>
              <a:t>to utilize legacy software components, followed by gradual functional </a:t>
            </a:r>
            <a:r>
              <a:rPr lang="en-US" sz="1200" dirty="0" smtClean="0"/>
              <a:t>decomposition</a:t>
            </a:r>
          </a:p>
          <a:p>
            <a:pPr lvl="2"/>
            <a:r>
              <a:rPr lang="en-US" sz="1200" dirty="0" smtClean="0"/>
              <a:t>Eliminates </a:t>
            </a:r>
            <a:r>
              <a:rPr lang="en-US" sz="1200" dirty="0"/>
              <a:t>long term commitment to a single technology stack.</a:t>
            </a:r>
          </a:p>
          <a:p>
            <a:r>
              <a:rPr lang="en-US" sz="1600" dirty="0" smtClean="0"/>
              <a:t>Frameworks based on the micro-services architecture are in a better position to address </a:t>
            </a:r>
            <a:r>
              <a:rPr lang="en-US" sz="1600" dirty="0">
                <a:ea typeface="Arial" charset="0"/>
                <a:cs typeface="Arial" charset="0"/>
              </a:rPr>
              <a:t>massive </a:t>
            </a:r>
            <a:r>
              <a:rPr lang="en-US" sz="1600" dirty="0" smtClean="0">
                <a:ea typeface="Arial" charset="0"/>
                <a:cs typeface="Arial" charset="0"/>
              </a:rPr>
              <a:t>parallelism and heterogeneity of current and future computing facilities.</a:t>
            </a:r>
            <a:endParaRPr lang="en-US" sz="1600" dirty="0"/>
          </a:p>
          <a:p>
            <a:r>
              <a:rPr lang="en-US" sz="1600" dirty="0" smtClean="0"/>
              <a:t>ERSAP IF is a mature, micro-services based, data stream processing framework in production-use at JLAB and NASA.</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6" name="Google Shape;342;p22"/>
          <p:cNvPicPr preferRelativeResize="0"/>
          <p:nvPr/>
        </p:nvPicPr>
        <p:blipFill>
          <a:blip r:embed="rId2">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1408211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432" y="3042732"/>
            <a:ext cx="1927123" cy="487490"/>
          </a:xfrm>
        </p:spPr>
        <p:txBody>
          <a:bodyPr>
            <a:normAutofit/>
          </a:bodyPr>
          <a:lstStyle/>
          <a:p>
            <a:r>
              <a:rPr lang="en-US" b="0" smtClean="0"/>
              <a:t>Thank You</a:t>
            </a:r>
            <a:endParaRPr lang="en-US" b="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5" name="Google Shape;342;p22"/>
          <p:cNvPicPr preferRelativeResize="0"/>
          <p:nvPr/>
        </p:nvPicPr>
        <p:blipFill>
          <a:blip r:embed="rId3">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1859828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Passive vs Reactive </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19" name="Oval 18"/>
          <p:cNvSpPr/>
          <p:nvPr/>
        </p:nvSpPr>
        <p:spPr>
          <a:xfrm>
            <a:off x="1381448" y="1742929"/>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0" name="Oval 19"/>
          <p:cNvSpPr/>
          <p:nvPr/>
        </p:nvSpPr>
        <p:spPr>
          <a:xfrm>
            <a:off x="2856463" y="1742928"/>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1" name="TextBox 20"/>
          <p:cNvSpPr txBox="1"/>
          <p:nvPr/>
        </p:nvSpPr>
        <p:spPr>
          <a:xfrm>
            <a:off x="1547821" y="2365673"/>
            <a:ext cx="295274" cy="230832"/>
          </a:xfrm>
          <a:prstGeom prst="rect">
            <a:avLst/>
          </a:prstGeom>
          <a:noFill/>
        </p:spPr>
        <p:txBody>
          <a:bodyPr wrap="none" rtlCol="0">
            <a:spAutoFit/>
          </a:bodyPr>
          <a:lstStyle/>
          <a:p>
            <a:r>
              <a:rPr lang="en-US" sz="900" dirty="0" smtClean="0">
                <a:solidFill>
                  <a:srgbClr val="002060"/>
                </a:solidFill>
              </a:rPr>
              <a:t>S1</a:t>
            </a:r>
            <a:endParaRPr lang="en-US" sz="900" dirty="0">
              <a:solidFill>
                <a:srgbClr val="002060"/>
              </a:solidFill>
            </a:endParaRPr>
          </a:p>
        </p:txBody>
      </p:sp>
      <p:sp>
        <p:nvSpPr>
          <p:cNvPr id="22" name="TextBox 21"/>
          <p:cNvSpPr txBox="1"/>
          <p:nvPr/>
        </p:nvSpPr>
        <p:spPr>
          <a:xfrm>
            <a:off x="3022836" y="2365673"/>
            <a:ext cx="295274" cy="230832"/>
          </a:xfrm>
          <a:prstGeom prst="rect">
            <a:avLst/>
          </a:prstGeom>
          <a:noFill/>
        </p:spPr>
        <p:txBody>
          <a:bodyPr wrap="none" rtlCol="0">
            <a:spAutoFit/>
          </a:bodyPr>
          <a:lstStyle/>
          <a:p>
            <a:r>
              <a:rPr lang="en-US" sz="900" dirty="0" smtClean="0">
                <a:solidFill>
                  <a:srgbClr val="002060"/>
                </a:solidFill>
              </a:rPr>
              <a:t>S2</a:t>
            </a:r>
            <a:endParaRPr lang="en-US" sz="900" dirty="0">
              <a:solidFill>
                <a:srgbClr val="002060"/>
              </a:solidFill>
            </a:endParaRPr>
          </a:p>
        </p:txBody>
      </p:sp>
      <p:sp>
        <p:nvSpPr>
          <p:cNvPr id="23" name="TextBox 22"/>
          <p:cNvSpPr txBox="1"/>
          <p:nvPr/>
        </p:nvSpPr>
        <p:spPr>
          <a:xfrm>
            <a:off x="3836543" y="1941522"/>
            <a:ext cx="2337499" cy="369332"/>
          </a:xfrm>
          <a:prstGeom prst="rect">
            <a:avLst/>
          </a:prstGeom>
          <a:noFill/>
        </p:spPr>
        <p:txBody>
          <a:bodyPr wrap="none" rtlCol="0">
            <a:spAutoFit/>
          </a:bodyPr>
          <a:lstStyle/>
          <a:p>
            <a:pPr marL="171450" indent="-171450">
              <a:buFont typeface="Arial" charset="0"/>
              <a:buChar char="•"/>
            </a:pPr>
            <a:r>
              <a:rPr lang="en-US" sz="900" dirty="0" smtClean="0">
                <a:solidFill>
                  <a:srgbClr val="002060"/>
                </a:solidFill>
              </a:rPr>
              <a:t>S1</a:t>
            </a:r>
            <a:r>
              <a:rPr lang="en-US" sz="900" dirty="0">
                <a:solidFill>
                  <a:srgbClr val="002060"/>
                </a:solidFill>
              </a:rPr>
              <a:t>:</a:t>
            </a:r>
            <a:r>
              <a:rPr lang="en-US" sz="900" dirty="0" smtClean="0">
                <a:solidFill>
                  <a:srgbClr val="002060"/>
                </a:solidFill>
              </a:rPr>
              <a:t> Proactive, responsible for change in S2</a:t>
            </a:r>
          </a:p>
          <a:p>
            <a:pPr marL="171450" indent="-171450">
              <a:buFont typeface="Arial" charset="0"/>
              <a:buChar char="•"/>
            </a:pPr>
            <a:r>
              <a:rPr lang="en-US" sz="900" dirty="0" smtClean="0">
                <a:solidFill>
                  <a:srgbClr val="002060"/>
                </a:solidFill>
              </a:rPr>
              <a:t>S2: Passive, unaware of the dependency</a:t>
            </a:r>
            <a:endParaRPr lang="en-US" sz="900" dirty="0">
              <a:solidFill>
                <a:srgbClr val="002060"/>
              </a:solidFill>
            </a:endParaRPr>
          </a:p>
        </p:txBody>
      </p:sp>
      <p:cxnSp>
        <p:nvCxnSpPr>
          <p:cNvPr id="24" name="Straight Arrow Connector 23"/>
          <p:cNvCxnSpPr/>
          <p:nvPr/>
        </p:nvCxnSpPr>
        <p:spPr>
          <a:xfrm flipV="1">
            <a:off x="2009469" y="2056940"/>
            <a:ext cx="616875"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381448" y="3327654"/>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7" name="Oval 26"/>
          <p:cNvSpPr/>
          <p:nvPr/>
        </p:nvSpPr>
        <p:spPr>
          <a:xfrm>
            <a:off x="2856463" y="3327653"/>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8" name="TextBox 27"/>
          <p:cNvSpPr txBox="1"/>
          <p:nvPr/>
        </p:nvSpPr>
        <p:spPr>
          <a:xfrm>
            <a:off x="1547821" y="3950398"/>
            <a:ext cx="295274" cy="230832"/>
          </a:xfrm>
          <a:prstGeom prst="rect">
            <a:avLst/>
          </a:prstGeom>
          <a:noFill/>
        </p:spPr>
        <p:txBody>
          <a:bodyPr wrap="none" rtlCol="0">
            <a:spAutoFit/>
          </a:bodyPr>
          <a:lstStyle/>
          <a:p>
            <a:r>
              <a:rPr lang="en-US" sz="900" dirty="0" smtClean="0">
                <a:solidFill>
                  <a:srgbClr val="002060"/>
                </a:solidFill>
              </a:rPr>
              <a:t>S1</a:t>
            </a:r>
            <a:endParaRPr lang="en-US" sz="900" dirty="0">
              <a:solidFill>
                <a:srgbClr val="002060"/>
              </a:solidFill>
            </a:endParaRPr>
          </a:p>
        </p:txBody>
      </p:sp>
      <p:sp>
        <p:nvSpPr>
          <p:cNvPr id="29" name="TextBox 28"/>
          <p:cNvSpPr txBox="1"/>
          <p:nvPr/>
        </p:nvSpPr>
        <p:spPr>
          <a:xfrm>
            <a:off x="3022836" y="3950398"/>
            <a:ext cx="295274" cy="230832"/>
          </a:xfrm>
          <a:prstGeom prst="rect">
            <a:avLst/>
          </a:prstGeom>
          <a:noFill/>
        </p:spPr>
        <p:txBody>
          <a:bodyPr wrap="none" rtlCol="0">
            <a:spAutoFit/>
          </a:bodyPr>
          <a:lstStyle/>
          <a:p>
            <a:r>
              <a:rPr lang="en-US" sz="900" dirty="0" smtClean="0">
                <a:solidFill>
                  <a:srgbClr val="002060"/>
                </a:solidFill>
              </a:rPr>
              <a:t>S2</a:t>
            </a:r>
            <a:endParaRPr lang="en-US" sz="900" dirty="0">
              <a:solidFill>
                <a:srgbClr val="002060"/>
              </a:solidFill>
            </a:endParaRPr>
          </a:p>
        </p:txBody>
      </p:sp>
      <p:cxnSp>
        <p:nvCxnSpPr>
          <p:cNvPr id="31" name="Straight Arrow Connector 30"/>
          <p:cNvCxnSpPr/>
          <p:nvPr/>
        </p:nvCxnSpPr>
        <p:spPr>
          <a:xfrm flipV="1">
            <a:off x="2299773" y="3641665"/>
            <a:ext cx="556690" cy="238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36543" y="3419382"/>
            <a:ext cx="2725426" cy="369332"/>
          </a:xfrm>
          <a:prstGeom prst="rect">
            <a:avLst/>
          </a:prstGeom>
          <a:noFill/>
        </p:spPr>
        <p:txBody>
          <a:bodyPr wrap="none" rtlCol="0">
            <a:spAutoFit/>
          </a:bodyPr>
          <a:lstStyle/>
          <a:p>
            <a:pPr marL="171450" indent="-171450">
              <a:buFont typeface="Arial" charset="0"/>
              <a:buChar char="•"/>
            </a:pPr>
            <a:r>
              <a:rPr lang="en-US" sz="900" dirty="0" smtClean="0">
                <a:solidFill>
                  <a:srgbClr val="002060"/>
                </a:solidFill>
              </a:rPr>
              <a:t>S1</a:t>
            </a:r>
            <a:r>
              <a:rPr lang="en-US" sz="900" dirty="0">
                <a:solidFill>
                  <a:srgbClr val="002060"/>
                </a:solidFill>
              </a:rPr>
              <a:t>:</a:t>
            </a:r>
            <a:r>
              <a:rPr lang="en-US" sz="900" dirty="0" smtClean="0">
                <a:solidFill>
                  <a:srgbClr val="002060"/>
                </a:solidFill>
              </a:rPr>
              <a:t> Broadcasts it’s own result</a:t>
            </a:r>
          </a:p>
          <a:p>
            <a:pPr marL="171450" indent="-171450">
              <a:buFont typeface="Arial" charset="0"/>
              <a:buChar char="•"/>
            </a:pPr>
            <a:r>
              <a:rPr lang="en-US" sz="900" dirty="0" smtClean="0">
                <a:solidFill>
                  <a:srgbClr val="002060"/>
                </a:solidFill>
              </a:rPr>
              <a:t>S2: Subscribes S1 change events and changes itself</a:t>
            </a:r>
            <a:endParaRPr lang="en-US" sz="900" dirty="0">
              <a:solidFill>
                <a:srgbClr val="002060"/>
              </a:solidFill>
            </a:endParaRPr>
          </a:p>
        </p:txBody>
      </p:sp>
      <p:sp>
        <p:nvSpPr>
          <p:cNvPr id="17" name="Right Bracket 16"/>
          <p:cNvSpPr/>
          <p:nvPr/>
        </p:nvSpPr>
        <p:spPr>
          <a:xfrm>
            <a:off x="6447669" y="1941522"/>
            <a:ext cx="114300" cy="493251"/>
          </a:xfrm>
          <a:prstGeom prst="rightBracket">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Bracket 31"/>
          <p:cNvSpPr/>
          <p:nvPr/>
        </p:nvSpPr>
        <p:spPr>
          <a:xfrm>
            <a:off x="6447667" y="3327653"/>
            <a:ext cx="163961" cy="2273161"/>
          </a:xfrm>
          <a:prstGeom prst="rightBracket">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6525763" y="2056938"/>
            <a:ext cx="1191352" cy="230832"/>
          </a:xfrm>
          <a:prstGeom prst="rect">
            <a:avLst/>
          </a:prstGeom>
          <a:noFill/>
        </p:spPr>
        <p:txBody>
          <a:bodyPr wrap="none" rtlCol="0">
            <a:spAutoFit/>
          </a:bodyPr>
          <a:lstStyle/>
          <a:p>
            <a:r>
              <a:rPr lang="en-US" sz="900" smtClean="0">
                <a:solidFill>
                  <a:srgbClr val="002060"/>
                </a:solidFill>
              </a:rPr>
              <a:t>Passive programming</a:t>
            </a:r>
            <a:endParaRPr lang="en-US" sz="900" dirty="0">
              <a:solidFill>
                <a:srgbClr val="002060"/>
              </a:solidFill>
            </a:endParaRPr>
          </a:p>
        </p:txBody>
      </p:sp>
      <p:sp>
        <p:nvSpPr>
          <p:cNvPr id="36" name="TextBox 35"/>
          <p:cNvSpPr txBox="1"/>
          <p:nvPr/>
        </p:nvSpPr>
        <p:spPr>
          <a:xfrm>
            <a:off x="6582080" y="4291950"/>
            <a:ext cx="2045753" cy="369332"/>
          </a:xfrm>
          <a:prstGeom prst="rect">
            <a:avLst/>
          </a:prstGeom>
          <a:noFill/>
        </p:spPr>
        <p:txBody>
          <a:bodyPr wrap="none" rtlCol="0">
            <a:spAutoFit/>
          </a:bodyPr>
          <a:lstStyle/>
          <a:p>
            <a:r>
              <a:rPr lang="en-US" sz="900" dirty="0" smtClean="0">
                <a:solidFill>
                  <a:srgbClr val="002060"/>
                </a:solidFill>
              </a:rPr>
              <a:t>Reactive programming</a:t>
            </a:r>
          </a:p>
          <a:p>
            <a:r>
              <a:rPr lang="en-US" sz="900" dirty="0" smtClean="0">
                <a:solidFill>
                  <a:srgbClr val="002060"/>
                </a:solidFill>
              </a:rPr>
              <a:t>Enables event driven stream processing</a:t>
            </a:r>
            <a:endParaRPr lang="en-US" sz="900" dirty="0">
              <a:solidFill>
                <a:srgbClr val="002060"/>
              </a:solidFill>
            </a:endParaRPr>
          </a:p>
        </p:txBody>
      </p:sp>
      <p:cxnSp>
        <p:nvCxnSpPr>
          <p:cNvPr id="38" name="Straight Connector 37"/>
          <p:cNvCxnSpPr/>
          <p:nvPr/>
        </p:nvCxnSpPr>
        <p:spPr>
          <a:xfrm>
            <a:off x="2033477" y="4911901"/>
            <a:ext cx="3557016" cy="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5590493" y="4567913"/>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0" name="TextBox 39"/>
          <p:cNvSpPr txBox="1"/>
          <p:nvPr/>
        </p:nvSpPr>
        <p:spPr>
          <a:xfrm>
            <a:off x="5177889" y="4355714"/>
            <a:ext cx="1202573" cy="230832"/>
          </a:xfrm>
          <a:prstGeom prst="rect">
            <a:avLst/>
          </a:prstGeom>
          <a:noFill/>
        </p:spPr>
        <p:txBody>
          <a:bodyPr wrap="none" rtlCol="0">
            <a:spAutoFit/>
          </a:bodyPr>
          <a:lstStyle/>
          <a:p>
            <a:r>
              <a:rPr lang="en-US" sz="900" smtClean="0">
                <a:solidFill>
                  <a:srgbClr val="002060"/>
                </a:solidFill>
              </a:rPr>
              <a:t>Subscriber/Consumer</a:t>
            </a:r>
            <a:endParaRPr lang="en-US" sz="900" dirty="0">
              <a:solidFill>
                <a:srgbClr val="002060"/>
              </a:solidFill>
            </a:endParaRPr>
          </a:p>
        </p:txBody>
      </p:sp>
      <p:sp>
        <p:nvSpPr>
          <p:cNvPr id="41" name="Striped Right Arrow 40"/>
          <p:cNvSpPr/>
          <p:nvPr/>
        </p:nvSpPr>
        <p:spPr>
          <a:xfrm>
            <a:off x="4155782" y="4804529"/>
            <a:ext cx="156830" cy="21474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triped Right Arrow 41"/>
          <p:cNvSpPr/>
          <p:nvPr/>
        </p:nvSpPr>
        <p:spPr>
          <a:xfrm>
            <a:off x="3111196" y="4804528"/>
            <a:ext cx="156830" cy="21474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riped Right Arrow 42"/>
          <p:cNvSpPr/>
          <p:nvPr/>
        </p:nvSpPr>
        <p:spPr>
          <a:xfrm>
            <a:off x="2521326" y="4804528"/>
            <a:ext cx="156830" cy="21474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383579" y="4567913"/>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6" name="TextBox 45"/>
          <p:cNvSpPr txBox="1"/>
          <p:nvPr/>
        </p:nvSpPr>
        <p:spPr>
          <a:xfrm>
            <a:off x="1202998" y="4355714"/>
            <a:ext cx="1096775" cy="230832"/>
          </a:xfrm>
          <a:prstGeom prst="rect">
            <a:avLst/>
          </a:prstGeom>
          <a:noFill/>
        </p:spPr>
        <p:txBody>
          <a:bodyPr wrap="none" rtlCol="0">
            <a:spAutoFit/>
          </a:bodyPr>
          <a:lstStyle/>
          <a:p>
            <a:r>
              <a:rPr lang="en-US" sz="900" smtClean="0">
                <a:solidFill>
                  <a:srgbClr val="002060"/>
                </a:solidFill>
              </a:rPr>
              <a:t>Publisher/Producer</a:t>
            </a:r>
            <a:endParaRPr lang="en-US" sz="900" dirty="0">
              <a:solidFill>
                <a:srgbClr val="002060"/>
              </a:solidFill>
            </a:endParaRPr>
          </a:p>
        </p:txBody>
      </p:sp>
      <p:sp>
        <p:nvSpPr>
          <p:cNvPr id="47" name="TextBox 46"/>
          <p:cNvSpPr txBox="1"/>
          <p:nvPr/>
        </p:nvSpPr>
        <p:spPr>
          <a:xfrm>
            <a:off x="2452104" y="5042146"/>
            <a:ext cx="269626" cy="215444"/>
          </a:xfrm>
          <a:prstGeom prst="rect">
            <a:avLst/>
          </a:prstGeom>
          <a:noFill/>
        </p:spPr>
        <p:txBody>
          <a:bodyPr wrap="none" rtlCol="0">
            <a:spAutoFit/>
          </a:bodyPr>
          <a:lstStyle/>
          <a:p>
            <a:r>
              <a:rPr lang="en-US" sz="800" dirty="0" smtClean="0">
                <a:solidFill>
                  <a:srgbClr val="002060"/>
                </a:solidFill>
              </a:rPr>
              <a:t>t2</a:t>
            </a:r>
            <a:endParaRPr lang="en-US" sz="800" dirty="0">
              <a:solidFill>
                <a:srgbClr val="002060"/>
              </a:solidFill>
            </a:endParaRPr>
          </a:p>
        </p:txBody>
      </p:sp>
      <p:sp>
        <p:nvSpPr>
          <p:cNvPr id="49" name="TextBox 48"/>
          <p:cNvSpPr txBox="1"/>
          <p:nvPr/>
        </p:nvSpPr>
        <p:spPr>
          <a:xfrm>
            <a:off x="4085300" y="5039719"/>
            <a:ext cx="269626" cy="215444"/>
          </a:xfrm>
          <a:prstGeom prst="rect">
            <a:avLst/>
          </a:prstGeom>
          <a:noFill/>
        </p:spPr>
        <p:txBody>
          <a:bodyPr wrap="none" rtlCol="0">
            <a:spAutoFit/>
          </a:bodyPr>
          <a:lstStyle/>
          <a:p>
            <a:r>
              <a:rPr lang="en-US" sz="800" dirty="0" smtClean="0">
                <a:solidFill>
                  <a:srgbClr val="002060"/>
                </a:solidFill>
              </a:rPr>
              <a:t>t0</a:t>
            </a:r>
            <a:endParaRPr lang="en-US" sz="800" dirty="0">
              <a:solidFill>
                <a:srgbClr val="002060"/>
              </a:solidFill>
            </a:endParaRPr>
          </a:p>
        </p:txBody>
      </p:sp>
      <p:sp>
        <p:nvSpPr>
          <p:cNvPr id="50" name="TextBox 49"/>
          <p:cNvSpPr txBox="1"/>
          <p:nvPr/>
        </p:nvSpPr>
        <p:spPr>
          <a:xfrm>
            <a:off x="3051283" y="5039719"/>
            <a:ext cx="269626" cy="215444"/>
          </a:xfrm>
          <a:prstGeom prst="rect">
            <a:avLst/>
          </a:prstGeom>
          <a:noFill/>
        </p:spPr>
        <p:txBody>
          <a:bodyPr wrap="none" rtlCol="0">
            <a:spAutoFit/>
          </a:bodyPr>
          <a:lstStyle/>
          <a:p>
            <a:r>
              <a:rPr lang="en-US" sz="800" dirty="0" smtClean="0">
                <a:solidFill>
                  <a:srgbClr val="002060"/>
                </a:solidFill>
              </a:rPr>
              <a:t>t1</a:t>
            </a:r>
            <a:endParaRPr lang="en-US" sz="800" dirty="0">
              <a:solidFill>
                <a:srgbClr val="002060"/>
              </a:solidFill>
            </a:endParaRPr>
          </a:p>
        </p:txBody>
      </p:sp>
      <p:cxnSp>
        <p:nvCxnSpPr>
          <p:cNvPr id="7" name="Elbow Connector 6"/>
          <p:cNvCxnSpPr>
            <a:stCxn id="39" idx="4"/>
            <a:endCxn id="45" idx="4"/>
          </p:cNvCxnSpPr>
          <p:nvPr/>
        </p:nvCxnSpPr>
        <p:spPr>
          <a:xfrm rot="5400000">
            <a:off x="3801047" y="3092477"/>
            <a:ext cx="12700" cy="4206914"/>
          </a:xfrm>
          <a:prstGeom prst="bentConnector3">
            <a:avLst>
              <a:gd name="adj1" fmla="val 1800000"/>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022836" y="5446282"/>
            <a:ext cx="1802096" cy="230832"/>
          </a:xfrm>
          <a:prstGeom prst="rect">
            <a:avLst/>
          </a:prstGeom>
          <a:noFill/>
        </p:spPr>
        <p:txBody>
          <a:bodyPr wrap="none" rtlCol="0">
            <a:spAutoFit/>
          </a:bodyPr>
          <a:lstStyle/>
          <a:p>
            <a:r>
              <a:rPr lang="en-US" sz="900" dirty="0" smtClean="0">
                <a:solidFill>
                  <a:srgbClr val="002060"/>
                </a:solidFill>
              </a:rPr>
              <a:t>Feedback to </a:t>
            </a:r>
            <a:r>
              <a:rPr lang="en-US" sz="900" smtClean="0">
                <a:solidFill>
                  <a:srgbClr val="002060"/>
                </a:solidFill>
              </a:rPr>
              <a:t>control backpressure</a:t>
            </a:r>
            <a:endParaRPr lang="en-US" sz="900" dirty="0">
              <a:solidFill>
                <a:srgbClr val="002060"/>
              </a:solidFill>
            </a:endParaRPr>
          </a:p>
        </p:txBody>
      </p:sp>
    </p:spTree>
    <p:extLst>
      <p:ext uri="{BB962C8B-B14F-4D97-AF65-F5344CB8AC3E}">
        <p14:creationId xmlns:p14="http://schemas.microsoft.com/office/powerpoint/2010/main" val="665967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82" y="139311"/>
            <a:ext cx="8549947" cy="487490"/>
          </a:xfrm>
        </p:spPr>
        <p:txBody>
          <a:bodyPr>
            <a:normAutofit fontScale="90000"/>
          </a:bodyPr>
          <a:lstStyle/>
          <a:p>
            <a:r>
              <a:rPr lang="en-US" b="0" smtClean="0"/>
              <a:t>On EIC </a:t>
            </a:r>
            <a:r>
              <a:rPr lang="en-US" b="0" dirty="0"/>
              <a:t>Data Processing Software Framework  Design Requirements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
        <p:nvSpPr>
          <p:cNvPr id="6" name="TextBox 5"/>
          <p:cNvSpPr txBox="1"/>
          <p:nvPr/>
        </p:nvSpPr>
        <p:spPr>
          <a:xfrm>
            <a:off x="838200" y="2487019"/>
            <a:ext cx="3687356" cy="830997"/>
          </a:xfrm>
          <a:prstGeom prst="rect">
            <a:avLst/>
          </a:prstGeom>
          <a:noFill/>
        </p:spPr>
        <p:txBody>
          <a:bodyPr wrap="none" rtlCol="0">
            <a:spAutoFit/>
          </a:bodyPr>
          <a:lstStyle/>
          <a:p>
            <a:pPr marL="285750" indent="-285750">
              <a:buFont typeface="Arial" charset="0"/>
              <a:buChar char="•"/>
            </a:pPr>
            <a:r>
              <a:rPr lang="en-US" sz="1600" dirty="0" smtClean="0"/>
              <a:t>Future technology tolerant/welcoming</a:t>
            </a:r>
          </a:p>
          <a:p>
            <a:pPr marL="285750" indent="-285750">
              <a:buFont typeface="Arial" charset="0"/>
              <a:buChar char="•"/>
            </a:pPr>
            <a:r>
              <a:rPr lang="en-US" sz="1600" dirty="0"/>
              <a:t>M</a:t>
            </a:r>
            <a:r>
              <a:rPr lang="en-US" sz="1600" dirty="0" smtClean="0"/>
              <a:t>aintenance or evolution</a:t>
            </a:r>
          </a:p>
          <a:p>
            <a:pPr marL="285750" indent="-285750">
              <a:buFont typeface="Arial" charset="0"/>
              <a:buChar char="•"/>
            </a:pPr>
            <a:r>
              <a:rPr lang="en-US" sz="1600" dirty="0" smtClean="0"/>
              <a:t>Open source or closed source</a:t>
            </a:r>
            <a:endParaRPr lang="en-US" sz="1600" dirty="0"/>
          </a:p>
        </p:txBody>
      </p:sp>
      <p:sp>
        <p:nvSpPr>
          <p:cNvPr id="7" name="TextBox 6"/>
          <p:cNvSpPr txBox="1"/>
          <p:nvPr/>
        </p:nvSpPr>
        <p:spPr>
          <a:xfrm>
            <a:off x="838200" y="2003303"/>
            <a:ext cx="1461619" cy="338554"/>
          </a:xfrm>
          <a:prstGeom prst="rect">
            <a:avLst/>
          </a:prstGeom>
          <a:noFill/>
        </p:spPr>
        <p:txBody>
          <a:bodyPr wrap="none" rtlCol="0">
            <a:spAutoFit/>
          </a:bodyPr>
          <a:lstStyle/>
          <a:p>
            <a:r>
              <a:rPr lang="en-US" sz="1600" u="sng" dirty="0" smtClean="0"/>
              <a:t>Basic questions</a:t>
            </a:r>
            <a:endParaRPr lang="en-US" sz="1600" u="sng"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1350" y="2003303"/>
            <a:ext cx="3631947" cy="2128321"/>
          </a:xfrm>
          <a:prstGeom prst="rect">
            <a:avLst/>
          </a:prstGeom>
        </p:spPr>
      </p:pic>
      <p:sp>
        <p:nvSpPr>
          <p:cNvPr id="9" name="Rectangle 8"/>
          <p:cNvSpPr/>
          <p:nvPr/>
        </p:nvSpPr>
        <p:spPr>
          <a:xfrm>
            <a:off x="5259049" y="2261419"/>
            <a:ext cx="3216358" cy="688258"/>
          </a:xfrm>
          <a:prstGeom prst="rect">
            <a:avLst/>
          </a:prstGeom>
          <a:solidFill>
            <a:schemeClr val="accent4">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35" y="3736868"/>
            <a:ext cx="3652768" cy="2015003"/>
          </a:xfrm>
          <a:prstGeom prst="rect">
            <a:avLst/>
          </a:prstGeom>
        </p:spPr>
      </p:pic>
      <p:sp>
        <p:nvSpPr>
          <p:cNvPr id="11" name="Rectangle 10"/>
          <p:cNvSpPr/>
          <p:nvPr/>
        </p:nvSpPr>
        <p:spPr>
          <a:xfrm>
            <a:off x="531659" y="3952567"/>
            <a:ext cx="3263593" cy="179057"/>
          </a:xfrm>
          <a:prstGeom prst="rect">
            <a:avLst/>
          </a:prstGeom>
          <a:solidFill>
            <a:schemeClr val="accent4">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84972" y="5495856"/>
            <a:ext cx="3210280" cy="160861"/>
          </a:xfrm>
          <a:prstGeom prst="rect">
            <a:avLst/>
          </a:prstGeom>
          <a:solidFill>
            <a:schemeClr val="accent4">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oogle Shape;342;p22"/>
          <p:cNvPicPr preferRelativeResize="0"/>
          <p:nvPr/>
        </p:nvPicPr>
        <p:blipFill>
          <a:blip r:embed="rId4">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979447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Event-Driven vs Message-Driven</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8" name="Oval 7"/>
          <p:cNvSpPr/>
          <p:nvPr/>
        </p:nvSpPr>
        <p:spPr>
          <a:xfrm>
            <a:off x="2347045" y="3188337"/>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dirty="0"/>
          </a:p>
        </p:txBody>
      </p:sp>
      <p:sp>
        <p:nvSpPr>
          <p:cNvPr id="9" name="Oval 8"/>
          <p:cNvSpPr/>
          <p:nvPr/>
        </p:nvSpPr>
        <p:spPr>
          <a:xfrm>
            <a:off x="1547451" y="2140467"/>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0" name="TextBox 9"/>
          <p:cNvSpPr txBox="1"/>
          <p:nvPr/>
        </p:nvSpPr>
        <p:spPr>
          <a:xfrm>
            <a:off x="2504048" y="3778778"/>
            <a:ext cx="295274" cy="230832"/>
          </a:xfrm>
          <a:prstGeom prst="rect">
            <a:avLst/>
          </a:prstGeom>
          <a:noFill/>
        </p:spPr>
        <p:txBody>
          <a:bodyPr wrap="none" rtlCol="0">
            <a:spAutoFit/>
          </a:bodyPr>
          <a:lstStyle/>
          <a:p>
            <a:r>
              <a:rPr lang="en-US" sz="900" dirty="0" smtClean="0">
                <a:solidFill>
                  <a:srgbClr val="002060"/>
                </a:solidFill>
              </a:rPr>
              <a:t>S1</a:t>
            </a:r>
            <a:endParaRPr lang="en-US" sz="900" dirty="0">
              <a:solidFill>
                <a:srgbClr val="002060"/>
              </a:solidFill>
            </a:endParaRPr>
          </a:p>
        </p:txBody>
      </p:sp>
      <p:cxnSp>
        <p:nvCxnSpPr>
          <p:cNvPr id="18" name="Straight Arrow Connector 17"/>
          <p:cNvCxnSpPr/>
          <p:nvPr/>
        </p:nvCxnSpPr>
        <p:spPr>
          <a:xfrm flipV="1">
            <a:off x="2863905" y="2627408"/>
            <a:ext cx="339384" cy="51314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083106" y="2060231"/>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6" name="Oval 25"/>
          <p:cNvSpPr/>
          <p:nvPr/>
        </p:nvSpPr>
        <p:spPr>
          <a:xfrm>
            <a:off x="5600432" y="4311530"/>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7" name="Oval 26"/>
          <p:cNvSpPr/>
          <p:nvPr/>
        </p:nvSpPr>
        <p:spPr>
          <a:xfrm>
            <a:off x="7075447" y="4311529"/>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8" name="TextBox 27"/>
          <p:cNvSpPr txBox="1"/>
          <p:nvPr/>
        </p:nvSpPr>
        <p:spPr>
          <a:xfrm>
            <a:off x="5766805" y="4934274"/>
            <a:ext cx="295274" cy="230832"/>
          </a:xfrm>
          <a:prstGeom prst="rect">
            <a:avLst/>
          </a:prstGeom>
          <a:noFill/>
        </p:spPr>
        <p:txBody>
          <a:bodyPr wrap="none" rtlCol="0">
            <a:spAutoFit/>
          </a:bodyPr>
          <a:lstStyle/>
          <a:p>
            <a:r>
              <a:rPr lang="en-US" sz="900" dirty="0" smtClean="0">
                <a:solidFill>
                  <a:srgbClr val="002060"/>
                </a:solidFill>
              </a:rPr>
              <a:t>S1</a:t>
            </a:r>
            <a:endParaRPr lang="en-US" sz="900" dirty="0">
              <a:solidFill>
                <a:srgbClr val="002060"/>
              </a:solidFill>
            </a:endParaRPr>
          </a:p>
        </p:txBody>
      </p:sp>
      <p:sp>
        <p:nvSpPr>
          <p:cNvPr id="29" name="TextBox 28"/>
          <p:cNvSpPr txBox="1"/>
          <p:nvPr/>
        </p:nvSpPr>
        <p:spPr>
          <a:xfrm>
            <a:off x="7241820" y="4934274"/>
            <a:ext cx="295274" cy="230832"/>
          </a:xfrm>
          <a:prstGeom prst="rect">
            <a:avLst/>
          </a:prstGeom>
          <a:noFill/>
        </p:spPr>
        <p:txBody>
          <a:bodyPr wrap="none" rtlCol="0">
            <a:spAutoFit/>
          </a:bodyPr>
          <a:lstStyle/>
          <a:p>
            <a:r>
              <a:rPr lang="en-US" sz="900" dirty="0" smtClean="0">
                <a:solidFill>
                  <a:srgbClr val="002060"/>
                </a:solidFill>
              </a:rPr>
              <a:t>S2</a:t>
            </a:r>
            <a:endParaRPr lang="en-US" sz="900" dirty="0">
              <a:solidFill>
                <a:srgbClr val="002060"/>
              </a:solidFill>
            </a:endParaRPr>
          </a:p>
        </p:txBody>
      </p:sp>
      <p:cxnSp>
        <p:nvCxnSpPr>
          <p:cNvPr id="31" name="Straight Arrow Connector 30"/>
          <p:cNvCxnSpPr>
            <a:stCxn id="26" idx="6"/>
          </p:cNvCxnSpPr>
          <p:nvPr/>
        </p:nvCxnSpPr>
        <p:spPr>
          <a:xfrm>
            <a:off x="6228453" y="4625541"/>
            <a:ext cx="846994"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598786" y="3686806"/>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5" name="Oval 44"/>
          <p:cNvSpPr/>
          <p:nvPr/>
        </p:nvSpPr>
        <p:spPr>
          <a:xfrm>
            <a:off x="2339202" y="4507112"/>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4" name="Oval 43"/>
          <p:cNvSpPr/>
          <p:nvPr/>
        </p:nvSpPr>
        <p:spPr>
          <a:xfrm>
            <a:off x="1087951" y="3584568"/>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cxnSp>
        <p:nvCxnSpPr>
          <p:cNvPr id="48" name="Straight Arrow Connector 47"/>
          <p:cNvCxnSpPr>
            <a:endCxn id="39" idx="1"/>
          </p:cNvCxnSpPr>
          <p:nvPr/>
        </p:nvCxnSpPr>
        <p:spPr>
          <a:xfrm>
            <a:off x="3237961" y="3584568"/>
            <a:ext cx="452797" cy="19421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45" idx="0"/>
          </p:cNvCxnSpPr>
          <p:nvPr/>
        </p:nvCxnSpPr>
        <p:spPr>
          <a:xfrm>
            <a:off x="2651685" y="4045448"/>
            <a:ext cx="1528" cy="46166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9" idx="5"/>
          </p:cNvCxnSpPr>
          <p:nvPr/>
        </p:nvCxnSpPr>
        <p:spPr>
          <a:xfrm flipH="1" flipV="1">
            <a:off x="2083500" y="2676516"/>
            <a:ext cx="362428" cy="43384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44" idx="6"/>
          </p:cNvCxnSpPr>
          <p:nvPr/>
        </p:nvCxnSpPr>
        <p:spPr>
          <a:xfrm flipH="1">
            <a:off x="1715972" y="3717511"/>
            <a:ext cx="472622" cy="18106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906688" y="5377495"/>
            <a:ext cx="1557671" cy="276999"/>
          </a:xfrm>
          <a:prstGeom prst="rect">
            <a:avLst/>
          </a:prstGeom>
          <a:noFill/>
        </p:spPr>
        <p:txBody>
          <a:bodyPr wrap="none" rtlCol="0">
            <a:spAutoFit/>
          </a:bodyPr>
          <a:lstStyle/>
          <a:p>
            <a:r>
              <a:rPr lang="en-US" sz="1200" dirty="0" smtClean="0">
                <a:solidFill>
                  <a:srgbClr val="002060"/>
                </a:solidFill>
              </a:rPr>
              <a:t>S1 event broadcasting</a:t>
            </a:r>
            <a:endParaRPr lang="en-US" sz="1200" dirty="0">
              <a:solidFill>
                <a:srgbClr val="002060"/>
              </a:solidFill>
            </a:endParaRPr>
          </a:p>
        </p:txBody>
      </p:sp>
      <p:sp>
        <p:nvSpPr>
          <p:cNvPr id="55" name="TextBox 54"/>
          <p:cNvSpPr txBox="1"/>
          <p:nvPr/>
        </p:nvSpPr>
        <p:spPr>
          <a:xfrm>
            <a:off x="5600432" y="5377495"/>
            <a:ext cx="2350836" cy="276999"/>
          </a:xfrm>
          <a:prstGeom prst="rect">
            <a:avLst/>
          </a:prstGeom>
          <a:noFill/>
        </p:spPr>
        <p:txBody>
          <a:bodyPr wrap="none" rtlCol="0">
            <a:spAutoFit/>
          </a:bodyPr>
          <a:lstStyle/>
          <a:p>
            <a:r>
              <a:rPr lang="en-US" sz="1200" dirty="0" smtClean="0">
                <a:solidFill>
                  <a:srgbClr val="002060"/>
                </a:solidFill>
              </a:rPr>
              <a:t>S1 message has a </a:t>
            </a:r>
            <a:r>
              <a:rPr lang="en-US" sz="1200" smtClean="0">
                <a:solidFill>
                  <a:srgbClr val="002060"/>
                </a:solidFill>
              </a:rPr>
              <a:t>clear destination</a:t>
            </a:r>
            <a:endParaRPr lang="en-US" sz="1200" dirty="0">
              <a:solidFill>
                <a:srgbClr val="002060"/>
              </a:solidFill>
            </a:endParaRPr>
          </a:p>
        </p:txBody>
      </p:sp>
      <p:sp>
        <p:nvSpPr>
          <p:cNvPr id="56" name="TextBox 55"/>
          <p:cNvSpPr txBox="1"/>
          <p:nvPr/>
        </p:nvSpPr>
        <p:spPr>
          <a:xfrm>
            <a:off x="1948094" y="1300157"/>
            <a:ext cx="1130759" cy="307777"/>
          </a:xfrm>
          <a:prstGeom prst="rect">
            <a:avLst/>
          </a:prstGeom>
          <a:noFill/>
        </p:spPr>
        <p:txBody>
          <a:bodyPr wrap="none" rtlCol="0">
            <a:spAutoFit/>
          </a:bodyPr>
          <a:lstStyle/>
          <a:p>
            <a:r>
              <a:rPr lang="en-US" sz="1400" b="1" dirty="0" smtClean="0">
                <a:solidFill>
                  <a:srgbClr val="002060"/>
                </a:solidFill>
              </a:rPr>
              <a:t>Event Driven</a:t>
            </a:r>
            <a:endParaRPr lang="en-US" sz="1400" b="1" dirty="0">
              <a:solidFill>
                <a:srgbClr val="002060"/>
              </a:solidFill>
            </a:endParaRPr>
          </a:p>
        </p:txBody>
      </p:sp>
      <p:sp>
        <p:nvSpPr>
          <p:cNvPr id="57" name="TextBox 56"/>
          <p:cNvSpPr txBox="1"/>
          <p:nvPr/>
        </p:nvSpPr>
        <p:spPr>
          <a:xfrm>
            <a:off x="6020364" y="3737671"/>
            <a:ext cx="1369093" cy="307777"/>
          </a:xfrm>
          <a:prstGeom prst="rect">
            <a:avLst/>
          </a:prstGeom>
          <a:noFill/>
        </p:spPr>
        <p:txBody>
          <a:bodyPr wrap="none" rtlCol="0">
            <a:spAutoFit/>
          </a:bodyPr>
          <a:lstStyle/>
          <a:p>
            <a:r>
              <a:rPr lang="en-US" sz="1400" b="1" dirty="0" smtClean="0">
                <a:solidFill>
                  <a:srgbClr val="002060"/>
                </a:solidFill>
              </a:rPr>
              <a:t>Message Driven</a:t>
            </a:r>
            <a:endParaRPr lang="en-US" sz="1400" b="1" dirty="0">
              <a:solidFill>
                <a:srgbClr val="002060"/>
              </a:solidFill>
            </a:endParaRPr>
          </a:p>
        </p:txBody>
      </p:sp>
      <p:sp>
        <p:nvSpPr>
          <p:cNvPr id="25" name="Oval 24"/>
          <p:cNvSpPr/>
          <p:nvPr/>
        </p:nvSpPr>
        <p:spPr>
          <a:xfrm>
            <a:off x="4034294" y="2060231"/>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0" name="Oval 29"/>
          <p:cNvSpPr/>
          <p:nvPr/>
        </p:nvSpPr>
        <p:spPr>
          <a:xfrm>
            <a:off x="5171942" y="2061803"/>
            <a:ext cx="628021" cy="628021"/>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3" name="Rounded Rectangle 32"/>
          <p:cNvSpPr/>
          <p:nvPr/>
        </p:nvSpPr>
        <p:spPr>
          <a:xfrm>
            <a:off x="7098424" y="2110215"/>
            <a:ext cx="628021" cy="532046"/>
          </a:xfrm>
          <a:prstGeom prst="round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smtClean="0">
                <a:solidFill>
                  <a:schemeClr val="tx1">
                    <a:lumMod val="75000"/>
                    <a:lumOff val="25000"/>
                  </a:schemeClr>
                </a:solidFill>
              </a:rPr>
              <a:t> </a:t>
            </a:r>
            <a:endParaRPr lang="en-US" sz="800" dirty="0">
              <a:solidFill>
                <a:schemeClr val="tx1">
                  <a:lumMod val="75000"/>
                  <a:lumOff val="25000"/>
                </a:schemeClr>
              </a:solidFill>
            </a:endParaRPr>
          </a:p>
        </p:txBody>
      </p:sp>
      <p:sp>
        <p:nvSpPr>
          <p:cNvPr id="34" name="Oval 33"/>
          <p:cNvSpPr/>
          <p:nvPr/>
        </p:nvSpPr>
        <p:spPr>
          <a:xfrm>
            <a:off x="7254131" y="2221596"/>
            <a:ext cx="312622" cy="29558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3033"/>
              <a:alphaOff val="0"/>
            </a:schemeClr>
          </a:effectRef>
          <a:fontRef idx="minor">
            <a:schemeClr val="lt1">
              <a:hueOff val="0"/>
              <a:satOff val="0"/>
              <a:lumOff val="0"/>
              <a:alphaOff val="0"/>
            </a:schemeClr>
          </a:fontRef>
        </p:style>
        <p:txBody>
          <a:bodyPr/>
          <a:lstStyle/>
          <a:p>
            <a:endParaRPr lang="en-US" dirty="0"/>
          </a:p>
        </p:txBody>
      </p:sp>
      <p:cxnSp>
        <p:nvCxnSpPr>
          <p:cNvPr id="7" name="Straight Arrow Connector 6"/>
          <p:cNvCxnSpPr>
            <a:endCxn id="25" idx="2"/>
          </p:cNvCxnSpPr>
          <p:nvPr/>
        </p:nvCxnSpPr>
        <p:spPr>
          <a:xfrm>
            <a:off x="3785123" y="2369574"/>
            <a:ext cx="249171" cy="466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955706" y="2364718"/>
            <a:ext cx="249171" cy="466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855668" y="2373931"/>
            <a:ext cx="249171" cy="466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859380" y="2360050"/>
            <a:ext cx="249171" cy="466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694973" y="2367052"/>
            <a:ext cx="201741" cy="0"/>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6123130" y="2061673"/>
            <a:ext cx="628021" cy="628021"/>
          </a:xfrm>
          <a:prstGeom prst="rect">
            <a:avLst/>
          </a:prstGeom>
        </p:spPr>
      </p:pic>
    </p:spTree>
    <p:extLst>
      <p:ext uri="{BB962C8B-B14F-4D97-AF65-F5344CB8AC3E}">
        <p14:creationId xmlns:p14="http://schemas.microsoft.com/office/powerpoint/2010/main" val="386047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t>Event Reconstruction Application </a:t>
            </a:r>
            <a:r>
              <a:rPr lang="en-US" sz="1800" b="0" dirty="0" smtClean="0"/>
              <a:t>(sub-event level parallelization)</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02" y="3498961"/>
            <a:ext cx="438252" cy="438252"/>
          </a:xfrm>
          <a:prstGeom prst="rect">
            <a:avLst/>
          </a:prstGeom>
        </p:spPr>
      </p:pic>
      <p:sp>
        <p:nvSpPr>
          <p:cNvPr id="15" name="Oval 14"/>
          <p:cNvSpPr/>
          <p:nvPr/>
        </p:nvSpPr>
        <p:spPr>
          <a:xfrm>
            <a:off x="2994182" y="1384098"/>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6" name="Oval 15"/>
          <p:cNvSpPr/>
          <p:nvPr/>
        </p:nvSpPr>
        <p:spPr>
          <a:xfrm>
            <a:off x="4121949" y="1384098"/>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7" name="Oval 16"/>
          <p:cNvSpPr/>
          <p:nvPr/>
        </p:nvSpPr>
        <p:spPr>
          <a:xfrm>
            <a:off x="5117505" y="1383560"/>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8" name="Oval 17"/>
          <p:cNvSpPr/>
          <p:nvPr/>
        </p:nvSpPr>
        <p:spPr>
          <a:xfrm>
            <a:off x="3005512" y="3493966"/>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9" name="Oval 18"/>
          <p:cNvSpPr/>
          <p:nvPr/>
        </p:nvSpPr>
        <p:spPr>
          <a:xfrm>
            <a:off x="6214236" y="4018403"/>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20" name="Oval 19"/>
          <p:cNvSpPr/>
          <p:nvPr/>
        </p:nvSpPr>
        <p:spPr>
          <a:xfrm>
            <a:off x="2976145" y="4227531"/>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dirty="0"/>
          </a:p>
        </p:txBody>
      </p:sp>
      <p:sp>
        <p:nvSpPr>
          <p:cNvPr id="21" name="Oval 20"/>
          <p:cNvSpPr/>
          <p:nvPr/>
        </p:nvSpPr>
        <p:spPr>
          <a:xfrm>
            <a:off x="3005512" y="2071396"/>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2" name="TextBox 31"/>
          <p:cNvSpPr txBox="1"/>
          <p:nvPr/>
        </p:nvSpPr>
        <p:spPr>
          <a:xfrm>
            <a:off x="2992260" y="1172440"/>
            <a:ext cx="388248" cy="215444"/>
          </a:xfrm>
          <a:prstGeom prst="rect">
            <a:avLst/>
          </a:prstGeom>
          <a:noFill/>
        </p:spPr>
        <p:txBody>
          <a:bodyPr wrap="none" rtlCol="0">
            <a:spAutoFit/>
          </a:bodyPr>
          <a:lstStyle/>
          <a:p>
            <a:r>
              <a:rPr lang="en-US" sz="800" b="1" dirty="0" smtClean="0"/>
              <a:t>FCAL</a:t>
            </a:r>
            <a:endParaRPr lang="en-US" sz="800" b="1" dirty="0"/>
          </a:p>
        </p:txBody>
      </p:sp>
      <p:sp>
        <p:nvSpPr>
          <p:cNvPr id="35" name="TextBox 34"/>
          <p:cNvSpPr txBox="1"/>
          <p:nvPr/>
        </p:nvSpPr>
        <p:spPr>
          <a:xfrm>
            <a:off x="4017090" y="1178891"/>
            <a:ext cx="548548" cy="215444"/>
          </a:xfrm>
          <a:prstGeom prst="rect">
            <a:avLst/>
          </a:prstGeom>
          <a:noFill/>
        </p:spPr>
        <p:txBody>
          <a:bodyPr wrap="none" rtlCol="0">
            <a:spAutoFit/>
          </a:bodyPr>
          <a:lstStyle/>
          <a:p>
            <a:r>
              <a:rPr lang="en-US" sz="800" b="1" dirty="0" smtClean="0"/>
              <a:t>FTHODO</a:t>
            </a:r>
            <a:endParaRPr lang="en-US" sz="800" b="1" dirty="0"/>
          </a:p>
        </p:txBody>
      </p:sp>
      <p:sp>
        <p:nvSpPr>
          <p:cNvPr id="36" name="TextBox 35"/>
          <p:cNvSpPr txBox="1"/>
          <p:nvPr/>
        </p:nvSpPr>
        <p:spPr>
          <a:xfrm>
            <a:off x="5114943" y="1188185"/>
            <a:ext cx="386644" cy="215444"/>
          </a:xfrm>
          <a:prstGeom prst="rect">
            <a:avLst/>
          </a:prstGeom>
          <a:noFill/>
        </p:spPr>
        <p:txBody>
          <a:bodyPr wrap="none" rtlCol="0">
            <a:spAutoFit/>
          </a:bodyPr>
          <a:lstStyle/>
          <a:p>
            <a:r>
              <a:rPr lang="en-US" sz="800" b="1" dirty="0" smtClean="0"/>
              <a:t>FTEB</a:t>
            </a:r>
            <a:endParaRPr lang="en-US" sz="800" b="1" dirty="0"/>
          </a:p>
        </p:txBody>
      </p:sp>
      <p:sp>
        <p:nvSpPr>
          <p:cNvPr id="37" name="TextBox 36"/>
          <p:cNvSpPr txBox="1"/>
          <p:nvPr/>
        </p:nvSpPr>
        <p:spPr>
          <a:xfrm>
            <a:off x="2987988" y="3286226"/>
            <a:ext cx="421910" cy="215444"/>
          </a:xfrm>
          <a:prstGeom prst="rect">
            <a:avLst/>
          </a:prstGeom>
          <a:noFill/>
        </p:spPr>
        <p:txBody>
          <a:bodyPr wrap="none" rtlCol="0">
            <a:spAutoFit/>
          </a:bodyPr>
          <a:lstStyle/>
          <a:p>
            <a:r>
              <a:rPr lang="en-US" sz="800" b="1" dirty="0" smtClean="0"/>
              <a:t>DCHB</a:t>
            </a:r>
            <a:endParaRPr lang="en-US" sz="800" b="1" dirty="0"/>
          </a:p>
        </p:txBody>
      </p:sp>
      <p:sp>
        <p:nvSpPr>
          <p:cNvPr id="38" name="TextBox 37"/>
          <p:cNvSpPr txBox="1"/>
          <p:nvPr/>
        </p:nvSpPr>
        <p:spPr>
          <a:xfrm>
            <a:off x="6184932" y="3840159"/>
            <a:ext cx="506870" cy="215444"/>
          </a:xfrm>
          <a:prstGeom prst="rect">
            <a:avLst/>
          </a:prstGeom>
          <a:noFill/>
        </p:spPr>
        <p:txBody>
          <a:bodyPr wrap="none" rtlCol="0">
            <a:spAutoFit/>
          </a:bodyPr>
          <a:lstStyle/>
          <a:p>
            <a:r>
              <a:rPr lang="en-US" sz="800" b="1" dirty="0" smtClean="0"/>
              <a:t>FTOFTB</a:t>
            </a:r>
            <a:endParaRPr lang="en-US" sz="800" b="1" dirty="0"/>
          </a:p>
        </p:txBody>
      </p:sp>
      <p:sp>
        <p:nvSpPr>
          <p:cNvPr id="39" name="TextBox 38"/>
          <p:cNvSpPr txBox="1"/>
          <p:nvPr/>
        </p:nvSpPr>
        <p:spPr>
          <a:xfrm>
            <a:off x="3033655" y="4068564"/>
            <a:ext cx="288862" cy="215444"/>
          </a:xfrm>
          <a:prstGeom prst="rect">
            <a:avLst/>
          </a:prstGeom>
          <a:noFill/>
        </p:spPr>
        <p:txBody>
          <a:bodyPr wrap="none" rtlCol="0">
            <a:spAutoFit/>
          </a:bodyPr>
          <a:lstStyle/>
          <a:p>
            <a:r>
              <a:rPr lang="en-US" sz="800" b="1" dirty="0" smtClean="0"/>
              <a:t>EC</a:t>
            </a:r>
            <a:endParaRPr lang="en-US" sz="800" b="1" dirty="0"/>
          </a:p>
        </p:txBody>
      </p:sp>
      <p:sp>
        <p:nvSpPr>
          <p:cNvPr id="40" name="TextBox 39"/>
          <p:cNvSpPr txBox="1"/>
          <p:nvPr/>
        </p:nvSpPr>
        <p:spPr>
          <a:xfrm>
            <a:off x="3027546" y="1864061"/>
            <a:ext cx="351378" cy="215444"/>
          </a:xfrm>
          <a:prstGeom prst="rect">
            <a:avLst/>
          </a:prstGeom>
          <a:noFill/>
        </p:spPr>
        <p:txBody>
          <a:bodyPr wrap="none" rtlCol="0">
            <a:spAutoFit/>
          </a:bodyPr>
          <a:lstStyle/>
          <a:p>
            <a:r>
              <a:rPr lang="en-US" sz="800" b="1" dirty="0" smtClean="0"/>
              <a:t>CVT</a:t>
            </a:r>
            <a:endParaRPr lang="en-US" sz="800" b="1" dirty="0"/>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5045" y="2763308"/>
            <a:ext cx="438252" cy="438252"/>
          </a:xfrm>
          <a:prstGeom prst="rect">
            <a:avLst/>
          </a:prstGeom>
        </p:spPr>
      </p:pic>
      <p:sp>
        <p:nvSpPr>
          <p:cNvPr id="42" name="Oval 41"/>
          <p:cNvSpPr/>
          <p:nvPr/>
        </p:nvSpPr>
        <p:spPr>
          <a:xfrm>
            <a:off x="7428732" y="2763308"/>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dirty="0"/>
          </a:p>
        </p:txBody>
      </p:sp>
      <p:sp>
        <p:nvSpPr>
          <p:cNvPr id="43" name="Oval 42"/>
          <p:cNvSpPr/>
          <p:nvPr/>
        </p:nvSpPr>
        <p:spPr>
          <a:xfrm>
            <a:off x="4079532" y="2947565"/>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4" name="Oval 43"/>
          <p:cNvSpPr/>
          <p:nvPr/>
        </p:nvSpPr>
        <p:spPr>
          <a:xfrm>
            <a:off x="6198261" y="2604842"/>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5" name="Oval 44"/>
          <p:cNvSpPr/>
          <p:nvPr/>
        </p:nvSpPr>
        <p:spPr>
          <a:xfrm>
            <a:off x="5139539" y="2446670"/>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6" name="Oval 45"/>
          <p:cNvSpPr/>
          <p:nvPr/>
        </p:nvSpPr>
        <p:spPr>
          <a:xfrm>
            <a:off x="3005512" y="4883970"/>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7" name="Oval 46"/>
          <p:cNvSpPr/>
          <p:nvPr/>
        </p:nvSpPr>
        <p:spPr>
          <a:xfrm>
            <a:off x="3002404" y="5576499"/>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8" name="Oval 47"/>
          <p:cNvSpPr/>
          <p:nvPr/>
        </p:nvSpPr>
        <p:spPr>
          <a:xfrm>
            <a:off x="3020787" y="2782681"/>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49" name="Oval 48"/>
          <p:cNvSpPr/>
          <p:nvPr/>
        </p:nvSpPr>
        <p:spPr>
          <a:xfrm>
            <a:off x="4121949" y="2063576"/>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50" name="TextBox 49"/>
          <p:cNvSpPr txBox="1"/>
          <p:nvPr/>
        </p:nvSpPr>
        <p:spPr>
          <a:xfrm>
            <a:off x="7428732" y="2554977"/>
            <a:ext cx="401072" cy="215444"/>
          </a:xfrm>
          <a:prstGeom prst="rect">
            <a:avLst/>
          </a:prstGeom>
          <a:noFill/>
        </p:spPr>
        <p:txBody>
          <a:bodyPr wrap="none" rtlCol="0">
            <a:spAutoFit/>
          </a:bodyPr>
          <a:lstStyle/>
          <a:p>
            <a:r>
              <a:rPr lang="en-US" sz="800" b="1" dirty="0" smtClean="0"/>
              <a:t>EBTB</a:t>
            </a:r>
            <a:endParaRPr lang="en-US" sz="800" b="1" dirty="0"/>
          </a:p>
        </p:txBody>
      </p:sp>
      <p:sp>
        <p:nvSpPr>
          <p:cNvPr id="51" name="TextBox 50"/>
          <p:cNvSpPr txBox="1"/>
          <p:nvPr/>
        </p:nvSpPr>
        <p:spPr>
          <a:xfrm>
            <a:off x="4051527" y="2744353"/>
            <a:ext cx="514885" cy="215444"/>
          </a:xfrm>
          <a:prstGeom prst="rect">
            <a:avLst/>
          </a:prstGeom>
          <a:noFill/>
        </p:spPr>
        <p:txBody>
          <a:bodyPr wrap="none" rtlCol="0">
            <a:spAutoFit/>
          </a:bodyPr>
          <a:lstStyle/>
          <a:p>
            <a:r>
              <a:rPr lang="en-US" sz="800" b="1" dirty="0"/>
              <a:t>C</a:t>
            </a:r>
            <a:r>
              <a:rPr lang="en-US" sz="800" b="1" dirty="0" smtClean="0"/>
              <a:t>TOFTB</a:t>
            </a:r>
            <a:endParaRPr lang="en-US" sz="800" b="1" dirty="0"/>
          </a:p>
        </p:txBody>
      </p:sp>
      <p:sp>
        <p:nvSpPr>
          <p:cNvPr id="52" name="TextBox 51"/>
          <p:cNvSpPr txBox="1"/>
          <p:nvPr/>
        </p:nvSpPr>
        <p:spPr>
          <a:xfrm>
            <a:off x="6202739" y="2389803"/>
            <a:ext cx="412292" cy="215444"/>
          </a:xfrm>
          <a:prstGeom prst="rect">
            <a:avLst/>
          </a:prstGeom>
          <a:noFill/>
        </p:spPr>
        <p:txBody>
          <a:bodyPr wrap="none" rtlCol="0">
            <a:spAutoFit/>
          </a:bodyPr>
          <a:lstStyle/>
          <a:p>
            <a:r>
              <a:rPr lang="en-US" sz="800" b="1" dirty="0" smtClean="0"/>
              <a:t>DCTB</a:t>
            </a:r>
            <a:endParaRPr lang="en-US" sz="800" b="1" dirty="0"/>
          </a:p>
        </p:txBody>
      </p:sp>
      <p:sp>
        <p:nvSpPr>
          <p:cNvPr id="53" name="TextBox 52"/>
          <p:cNvSpPr txBox="1"/>
          <p:nvPr/>
        </p:nvSpPr>
        <p:spPr>
          <a:xfrm>
            <a:off x="5324237" y="2260845"/>
            <a:ext cx="410690" cy="215444"/>
          </a:xfrm>
          <a:prstGeom prst="rect">
            <a:avLst/>
          </a:prstGeom>
          <a:noFill/>
        </p:spPr>
        <p:txBody>
          <a:bodyPr wrap="none" rtlCol="0">
            <a:spAutoFit/>
          </a:bodyPr>
          <a:lstStyle/>
          <a:p>
            <a:r>
              <a:rPr lang="en-US" sz="800" b="1" dirty="0" smtClean="0"/>
              <a:t>EBHB</a:t>
            </a:r>
            <a:endParaRPr lang="en-US" sz="800" b="1" dirty="0"/>
          </a:p>
        </p:txBody>
      </p:sp>
      <p:sp>
        <p:nvSpPr>
          <p:cNvPr id="54" name="TextBox 53"/>
          <p:cNvSpPr txBox="1"/>
          <p:nvPr/>
        </p:nvSpPr>
        <p:spPr>
          <a:xfrm>
            <a:off x="2987988" y="4676230"/>
            <a:ext cx="386644" cy="215444"/>
          </a:xfrm>
          <a:prstGeom prst="rect">
            <a:avLst/>
          </a:prstGeom>
          <a:noFill/>
        </p:spPr>
        <p:txBody>
          <a:bodyPr wrap="none" rtlCol="0">
            <a:spAutoFit/>
          </a:bodyPr>
          <a:lstStyle/>
          <a:p>
            <a:r>
              <a:rPr lang="en-US" sz="800" b="1" dirty="0" smtClean="0"/>
              <a:t>LTCC</a:t>
            </a:r>
            <a:endParaRPr lang="en-US" sz="800" b="1" dirty="0"/>
          </a:p>
        </p:txBody>
      </p:sp>
      <p:sp>
        <p:nvSpPr>
          <p:cNvPr id="55" name="TextBox 54"/>
          <p:cNvSpPr txBox="1"/>
          <p:nvPr/>
        </p:nvSpPr>
        <p:spPr>
          <a:xfrm>
            <a:off x="3004966" y="5368759"/>
            <a:ext cx="407484" cy="215444"/>
          </a:xfrm>
          <a:prstGeom prst="rect">
            <a:avLst/>
          </a:prstGeom>
          <a:noFill/>
        </p:spPr>
        <p:txBody>
          <a:bodyPr wrap="none" rtlCol="0">
            <a:spAutoFit/>
          </a:bodyPr>
          <a:lstStyle/>
          <a:p>
            <a:r>
              <a:rPr lang="en-US" sz="800" b="1" dirty="0" smtClean="0"/>
              <a:t>HTCC</a:t>
            </a:r>
            <a:endParaRPr lang="en-US" sz="800" b="1" dirty="0"/>
          </a:p>
        </p:txBody>
      </p:sp>
      <p:sp>
        <p:nvSpPr>
          <p:cNvPr id="56" name="TextBox 55"/>
          <p:cNvSpPr txBox="1"/>
          <p:nvPr/>
        </p:nvSpPr>
        <p:spPr>
          <a:xfrm>
            <a:off x="3019180" y="2575346"/>
            <a:ext cx="388248" cy="215444"/>
          </a:xfrm>
          <a:prstGeom prst="rect">
            <a:avLst/>
          </a:prstGeom>
          <a:noFill/>
        </p:spPr>
        <p:txBody>
          <a:bodyPr wrap="none" rtlCol="0">
            <a:spAutoFit/>
          </a:bodyPr>
          <a:lstStyle/>
          <a:p>
            <a:r>
              <a:rPr lang="en-US" sz="800" b="1" smtClean="0"/>
              <a:t>RICH</a:t>
            </a:r>
            <a:endParaRPr lang="en-US" sz="800" b="1" dirty="0"/>
          </a:p>
        </p:txBody>
      </p:sp>
      <p:sp>
        <p:nvSpPr>
          <p:cNvPr id="57" name="TextBox 56"/>
          <p:cNvSpPr txBox="1"/>
          <p:nvPr/>
        </p:nvSpPr>
        <p:spPr>
          <a:xfrm>
            <a:off x="4153052" y="1856241"/>
            <a:ext cx="367408" cy="215444"/>
          </a:xfrm>
          <a:prstGeom prst="rect">
            <a:avLst/>
          </a:prstGeom>
          <a:noFill/>
        </p:spPr>
        <p:txBody>
          <a:bodyPr wrap="none" rtlCol="0">
            <a:spAutoFit/>
          </a:bodyPr>
          <a:lstStyle/>
          <a:p>
            <a:r>
              <a:rPr lang="en-US" sz="800" b="1" dirty="0" smtClean="0"/>
              <a:t>CND</a:t>
            </a:r>
            <a:endParaRPr lang="en-US" sz="800" b="1" dirty="0"/>
          </a:p>
        </p:txBody>
      </p:sp>
      <p:sp>
        <p:nvSpPr>
          <p:cNvPr id="117" name="Oval 116"/>
          <p:cNvSpPr/>
          <p:nvPr/>
        </p:nvSpPr>
        <p:spPr>
          <a:xfrm>
            <a:off x="2044658" y="3494314"/>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18" name="TextBox 117"/>
          <p:cNvSpPr txBox="1"/>
          <p:nvPr/>
        </p:nvSpPr>
        <p:spPr>
          <a:xfrm>
            <a:off x="2013555" y="3278870"/>
            <a:ext cx="449162" cy="215444"/>
          </a:xfrm>
          <a:prstGeom prst="rect">
            <a:avLst/>
          </a:prstGeom>
          <a:noFill/>
        </p:spPr>
        <p:txBody>
          <a:bodyPr wrap="none" rtlCol="0">
            <a:spAutoFit/>
          </a:bodyPr>
          <a:lstStyle/>
          <a:p>
            <a:r>
              <a:rPr lang="en-US" sz="800" b="1" dirty="0" smtClean="0"/>
              <a:t>MAGF</a:t>
            </a:r>
            <a:endParaRPr lang="en-US" sz="800" b="1" dirty="0"/>
          </a:p>
        </p:txBody>
      </p:sp>
      <p:sp>
        <p:nvSpPr>
          <p:cNvPr id="119" name="Oval 118"/>
          <p:cNvSpPr/>
          <p:nvPr/>
        </p:nvSpPr>
        <p:spPr>
          <a:xfrm>
            <a:off x="4120920" y="3981633"/>
            <a:ext cx="438252" cy="446426"/>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120" name="TextBox 119"/>
          <p:cNvSpPr txBox="1"/>
          <p:nvPr/>
        </p:nvSpPr>
        <p:spPr>
          <a:xfrm>
            <a:off x="4070575" y="3785853"/>
            <a:ext cx="519694" cy="215444"/>
          </a:xfrm>
          <a:prstGeom prst="rect">
            <a:avLst/>
          </a:prstGeom>
          <a:noFill/>
        </p:spPr>
        <p:txBody>
          <a:bodyPr wrap="none" rtlCol="0">
            <a:spAutoFit/>
          </a:bodyPr>
          <a:lstStyle/>
          <a:p>
            <a:r>
              <a:rPr lang="en-US" sz="800" b="1" dirty="0" smtClean="0"/>
              <a:t>FTOFHB</a:t>
            </a:r>
            <a:endParaRPr lang="en-US" sz="800" b="1" dirty="0"/>
          </a:p>
        </p:txBody>
      </p:sp>
      <p:cxnSp>
        <p:nvCxnSpPr>
          <p:cNvPr id="4" name="Straight Arrow Connector 3"/>
          <p:cNvCxnSpPr>
            <a:stCxn id="6" idx="3"/>
            <a:endCxn id="117" idx="2"/>
          </p:cNvCxnSpPr>
          <p:nvPr/>
        </p:nvCxnSpPr>
        <p:spPr>
          <a:xfrm flipV="1">
            <a:off x="1373054" y="3717527"/>
            <a:ext cx="671604" cy="56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2482910" y="2265113"/>
            <a:ext cx="522602" cy="1422918"/>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482910" y="3736843"/>
            <a:ext cx="522602" cy="34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443764" y="2247461"/>
            <a:ext cx="678185" cy="782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a:off x="3443764" y="2324105"/>
            <a:ext cx="638444" cy="790081"/>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21" idx="6"/>
            <a:endCxn id="45" idx="2"/>
          </p:cNvCxnSpPr>
          <p:nvPr/>
        </p:nvCxnSpPr>
        <p:spPr>
          <a:xfrm>
            <a:off x="3443764" y="2294609"/>
            <a:ext cx="1695775" cy="375274"/>
          </a:xfrm>
          <a:prstGeom prst="bentConnector3">
            <a:avLst>
              <a:gd name="adj1" fmla="val 22169"/>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5" idx="6"/>
            <a:endCxn id="16" idx="2"/>
          </p:cNvCxnSpPr>
          <p:nvPr/>
        </p:nvCxnSpPr>
        <p:spPr>
          <a:xfrm>
            <a:off x="3432434" y="1607311"/>
            <a:ext cx="689515"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6" idx="6"/>
            <a:endCxn id="17" idx="2"/>
          </p:cNvCxnSpPr>
          <p:nvPr/>
        </p:nvCxnSpPr>
        <p:spPr>
          <a:xfrm flipV="1">
            <a:off x="4560201" y="1606773"/>
            <a:ext cx="557304" cy="53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p:cNvCxnSpPr/>
          <p:nvPr/>
        </p:nvCxnSpPr>
        <p:spPr>
          <a:xfrm flipV="1">
            <a:off x="3424100" y="2843936"/>
            <a:ext cx="1914901" cy="824083"/>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p:cNvCxnSpPr/>
          <p:nvPr/>
        </p:nvCxnSpPr>
        <p:spPr>
          <a:xfrm flipV="1">
            <a:off x="3443764" y="3051268"/>
            <a:ext cx="2973623" cy="695407"/>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577791" y="2699379"/>
            <a:ext cx="684651" cy="33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49" idx="6"/>
            <a:endCxn id="45" idx="1"/>
          </p:cNvCxnSpPr>
          <p:nvPr/>
        </p:nvCxnSpPr>
        <p:spPr>
          <a:xfrm>
            <a:off x="4560201" y="2286789"/>
            <a:ext cx="643519" cy="225259"/>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p:cNvCxnSpPr/>
          <p:nvPr/>
        </p:nvCxnSpPr>
        <p:spPr>
          <a:xfrm flipV="1">
            <a:off x="4510628" y="2827718"/>
            <a:ext cx="683260" cy="306132"/>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p:cNvCxnSpPr/>
          <p:nvPr/>
        </p:nvCxnSpPr>
        <p:spPr>
          <a:xfrm flipV="1">
            <a:off x="4608332" y="2827718"/>
            <a:ext cx="674044" cy="1377128"/>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83"/>
          <p:cNvCxnSpPr/>
          <p:nvPr/>
        </p:nvCxnSpPr>
        <p:spPr>
          <a:xfrm flipV="1">
            <a:off x="3335612" y="2827718"/>
            <a:ext cx="2069846" cy="1584463"/>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p:nvPr/>
        </p:nvCxnSpPr>
        <p:spPr>
          <a:xfrm flipV="1">
            <a:off x="3404436" y="2827718"/>
            <a:ext cx="2069846" cy="2279465"/>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p:cNvCxnSpPr/>
          <p:nvPr/>
        </p:nvCxnSpPr>
        <p:spPr>
          <a:xfrm flipV="1">
            <a:off x="3460320" y="2827718"/>
            <a:ext cx="1763064" cy="2971994"/>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48" idx="6"/>
          </p:cNvCxnSpPr>
          <p:nvPr/>
        </p:nvCxnSpPr>
        <p:spPr>
          <a:xfrm flipV="1">
            <a:off x="3459039" y="2743354"/>
            <a:ext cx="1680986" cy="262540"/>
          </a:xfrm>
          <a:prstGeom prst="bentConnector3">
            <a:avLst>
              <a:gd name="adj1" fmla="val 22509"/>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Elbow Connector 106"/>
          <p:cNvCxnSpPr>
            <a:stCxn id="6" idx="3"/>
            <a:endCxn id="15" idx="2"/>
          </p:cNvCxnSpPr>
          <p:nvPr/>
        </p:nvCxnSpPr>
        <p:spPr>
          <a:xfrm flipV="1">
            <a:off x="1373054" y="1607311"/>
            <a:ext cx="1621128" cy="2110776"/>
          </a:xfrm>
          <a:prstGeom prst="bentConnector3">
            <a:avLst>
              <a:gd name="adj1" fmla="val 20887"/>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stCxn id="6" idx="3"/>
            <a:endCxn id="48" idx="2"/>
          </p:cNvCxnSpPr>
          <p:nvPr/>
        </p:nvCxnSpPr>
        <p:spPr>
          <a:xfrm flipV="1">
            <a:off x="1373054" y="3005894"/>
            <a:ext cx="1647733" cy="712193"/>
          </a:xfrm>
          <a:prstGeom prst="bentConnector3">
            <a:avLst>
              <a:gd name="adj1" fmla="val 2494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Elbow Connector 123"/>
          <p:cNvCxnSpPr>
            <a:stCxn id="6" idx="3"/>
            <a:endCxn id="20" idx="2"/>
          </p:cNvCxnSpPr>
          <p:nvPr/>
        </p:nvCxnSpPr>
        <p:spPr>
          <a:xfrm>
            <a:off x="1373054" y="3718087"/>
            <a:ext cx="1603091" cy="732657"/>
          </a:xfrm>
          <a:prstGeom prst="bentConnector3">
            <a:avLst>
              <a:gd name="adj1" fmla="val 4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Elbow Connector 128"/>
          <p:cNvCxnSpPr>
            <a:stCxn id="6" idx="3"/>
            <a:endCxn id="46" idx="2"/>
          </p:cNvCxnSpPr>
          <p:nvPr/>
        </p:nvCxnSpPr>
        <p:spPr>
          <a:xfrm>
            <a:off x="1373054" y="3718087"/>
            <a:ext cx="1632458" cy="1389096"/>
          </a:xfrm>
          <a:prstGeom prst="bentConnector3">
            <a:avLst>
              <a:gd name="adj1" fmla="val 7839"/>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p:cNvCxnSpPr>
            <a:stCxn id="6" idx="3"/>
            <a:endCxn id="47" idx="2"/>
          </p:cNvCxnSpPr>
          <p:nvPr/>
        </p:nvCxnSpPr>
        <p:spPr>
          <a:xfrm>
            <a:off x="1373054" y="3718087"/>
            <a:ext cx="1629350" cy="2081625"/>
          </a:xfrm>
          <a:prstGeom prst="bentConnector3">
            <a:avLst>
              <a:gd name="adj1" fmla="val 1198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Elbow Connector 134"/>
          <p:cNvCxnSpPr>
            <a:stCxn id="6" idx="3"/>
          </p:cNvCxnSpPr>
          <p:nvPr/>
        </p:nvCxnSpPr>
        <p:spPr>
          <a:xfrm>
            <a:off x="1373054" y="3718087"/>
            <a:ext cx="2766893" cy="378551"/>
          </a:xfrm>
          <a:prstGeom prst="bentConnector3">
            <a:avLst>
              <a:gd name="adj1" fmla="val 949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Elbow Connector 147"/>
          <p:cNvCxnSpPr>
            <a:endCxn id="19" idx="2"/>
          </p:cNvCxnSpPr>
          <p:nvPr/>
        </p:nvCxnSpPr>
        <p:spPr>
          <a:xfrm rot="16200000" flipH="1">
            <a:off x="5175578" y="3202957"/>
            <a:ext cx="1542237" cy="535079"/>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44" idx="6"/>
            <a:endCxn id="42" idx="1"/>
          </p:cNvCxnSpPr>
          <p:nvPr/>
        </p:nvCxnSpPr>
        <p:spPr>
          <a:xfrm>
            <a:off x="6636513" y="2828055"/>
            <a:ext cx="856400" cy="6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p:cNvCxnSpPr>
            <a:stCxn id="19" idx="6"/>
            <a:endCxn id="42" idx="2"/>
          </p:cNvCxnSpPr>
          <p:nvPr/>
        </p:nvCxnSpPr>
        <p:spPr>
          <a:xfrm flipV="1">
            <a:off x="6652488" y="2986521"/>
            <a:ext cx="776244" cy="1255095"/>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42" idx="6"/>
            <a:endCxn id="41" idx="1"/>
          </p:cNvCxnSpPr>
          <p:nvPr/>
        </p:nvCxnSpPr>
        <p:spPr>
          <a:xfrm flipV="1">
            <a:off x="7866984" y="2982434"/>
            <a:ext cx="468061" cy="408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7" idx="4"/>
          </p:cNvCxnSpPr>
          <p:nvPr/>
        </p:nvCxnSpPr>
        <p:spPr>
          <a:xfrm>
            <a:off x="5336631" y="1829986"/>
            <a:ext cx="0" cy="61720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0861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Workflow orchestrator</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35" name="Picture 48">
            <a:extLst>
              <a:ext uri="{FF2B5EF4-FFF2-40B4-BE49-F238E27FC236}">
                <a16:creationId xmlns="" xmlns:a16="http://schemas.microsoft.com/office/drawing/2014/main" id="{1597E379-FB6C-044C-8F55-F440787FB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462" y="3062162"/>
            <a:ext cx="564356"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6" name="Text Box 1">
            <a:extLst>
              <a:ext uri="{FF2B5EF4-FFF2-40B4-BE49-F238E27FC236}">
                <a16:creationId xmlns="" xmlns:a16="http://schemas.microsoft.com/office/drawing/2014/main" id="{25A2F66F-460E-3845-A736-6CFA40A9E01D}"/>
              </a:ext>
            </a:extLst>
          </p:cNvPr>
          <p:cNvSpPr txBox="1">
            <a:spLocks noChangeArrowheads="1"/>
          </p:cNvSpPr>
          <p:nvPr/>
        </p:nvSpPr>
        <p:spPr bwMode="auto">
          <a:xfrm>
            <a:off x="3819703" y="3589799"/>
            <a:ext cx="1257300" cy="25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28575" tIns="28575" rIns="28575" bIns="28575" numCol="1" anchor="ctr" anchorCtr="0" compatLnSpc="1">
            <a:prstTxWarp prst="textNoShape">
              <a:avLst/>
            </a:prstTxWarp>
          </a:bodyPr>
          <a:lstStyle>
            <a:lvl1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 pos="779463" algn="l"/>
                <a:tab pos="1558925" algn="l"/>
              </a:tabLst>
              <a:defRPr>
                <a:solidFill>
                  <a:schemeClr val="tx1"/>
                </a:solidFill>
                <a:latin typeface="Arial" panose="020B0604020202020204" pitchFamily="34" charset="0"/>
              </a:defRPr>
            </a:lvl9pPr>
          </a:lstStyle>
          <a:p>
            <a:pPr algn="ctr" defTabSz="685800">
              <a:tabLst>
                <a:tab pos="547688" algn="l"/>
                <a:tab pos="584597" algn="l"/>
                <a:tab pos="1169194" algn="l"/>
              </a:tabLst>
            </a:pPr>
            <a:r>
              <a:rPr lang="en-US" altLang="en-US" sz="1125" dirty="0">
                <a:solidFill>
                  <a:srgbClr val="000000"/>
                </a:solidFill>
                <a:latin typeface="Times" pitchFamily="2" charset="0"/>
                <a:ea typeface="Arial Unicode MS" panose="020B0604020202020204" pitchFamily="34" charset="-128"/>
                <a:cs typeface="Arial Unicode MS" panose="020B0604020202020204" pitchFamily="34" charset="-128"/>
              </a:rPr>
              <a:t>Orchestrator</a:t>
            </a:r>
            <a:endParaRPr lang="en-US" altLang="en-US" sz="600" dirty="0"/>
          </a:p>
        </p:txBody>
      </p:sp>
      <p:pic>
        <p:nvPicPr>
          <p:cNvPr id="37" name="Picture 36">
            <a:extLst>
              <a:ext uri="{FF2B5EF4-FFF2-40B4-BE49-F238E27FC236}">
                <a16:creationId xmlns="" xmlns:a16="http://schemas.microsoft.com/office/drawing/2014/main" id="{384B0E34-DF80-2242-AC68-A7FEBF5D56C4}"/>
              </a:ext>
            </a:extLst>
          </p:cNvPr>
          <p:cNvPicPr>
            <a:picLocks noChangeAspect="1"/>
          </p:cNvPicPr>
          <p:nvPr/>
        </p:nvPicPr>
        <p:blipFill>
          <a:blip r:embed="rId4"/>
          <a:stretch>
            <a:fillRect/>
          </a:stretch>
        </p:blipFill>
        <p:spPr>
          <a:xfrm>
            <a:off x="6561386" y="1474778"/>
            <a:ext cx="1473022" cy="1056129"/>
          </a:xfrm>
          <a:prstGeom prst="rect">
            <a:avLst/>
          </a:prstGeom>
        </p:spPr>
      </p:pic>
      <p:sp>
        <p:nvSpPr>
          <p:cNvPr id="38" name="TextBox 37">
            <a:extLst>
              <a:ext uri="{FF2B5EF4-FFF2-40B4-BE49-F238E27FC236}">
                <a16:creationId xmlns="" xmlns:a16="http://schemas.microsoft.com/office/drawing/2014/main" id="{CC3BB74C-61CF-8140-8BEF-388C5E379FCB}"/>
              </a:ext>
            </a:extLst>
          </p:cNvPr>
          <p:cNvSpPr txBox="1"/>
          <p:nvPr/>
        </p:nvSpPr>
        <p:spPr>
          <a:xfrm>
            <a:off x="6221369" y="1258196"/>
            <a:ext cx="2218765" cy="276999"/>
          </a:xfrm>
          <a:prstGeom prst="rect">
            <a:avLst/>
          </a:prstGeom>
          <a:noFill/>
        </p:spPr>
        <p:txBody>
          <a:bodyPr wrap="square" rtlCol="0">
            <a:spAutoFit/>
          </a:bodyPr>
          <a:lstStyle/>
          <a:p>
            <a:pPr algn="ctr"/>
            <a:r>
              <a:rPr lang="en-US" sz="1200" dirty="0">
                <a:solidFill>
                  <a:schemeClr val="accent1">
                    <a:lumMod val="75000"/>
                  </a:schemeClr>
                </a:solidFill>
                <a:latin typeface="Times" pitchFamily="2" charset="0"/>
              </a:rPr>
              <a:t>Hardware Optimizations</a:t>
            </a:r>
          </a:p>
        </p:txBody>
      </p:sp>
      <p:pic>
        <p:nvPicPr>
          <p:cNvPr id="39" name="Picture 38">
            <a:extLst>
              <a:ext uri="{FF2B5EF4-FFF2-40B4-BE49-F238E27FC236}">
                <a16:creationId xmlns="" xmlns:a16="http://schemas.microsoft.com/office/drawing/2014/main" id="{B29199AF-3EBC-3341-AB10-2A66AD45E6C0}"/>
              </a:ext>
            </a:extLst>
          </p:cNvPr>
          <p:cNvPicPr>
            <a:picLocks noChangeAspect="1"/>
          </p:cNvPicPr>
          <p:nvPr/>
        </p:nvPicPr>
        <p:blipFill>
          <a:blip r:embed="rId5"/>
          <a:stretch>
            <a:fillRect/>
          </a:stretch>
        </p:blipFill>
        <p:spPr>
          <a:xfrm>
            <a:off x="6508836" y="3282609"/>
            <a:ext cx="2110873" cy="981652"/>
          </a:xfrm>
          <a:prstGeom prst="rect">
            <a:avLst/>
          </a:prstGeom>
        </p:spPr>
      </p:pic>
      <p:sp>
        <p:nvSpPr>
          <p:cNvPr id="40" name="TextBox 39">
            <a:extLst>
              <a:ext uri="{FF2B5EF4-FFF2-40B4-BE49-F238E27FC236}">
                <a16:creationId xmlns="" xmlns:a16="http://schemas.microsoft.com/office/drawing/2014/main" id="{2A857594-3365-9A40-B43E-90D2555D9AC2}"/>
              </a:ext>
            </a:extLst>
          </p:cNvPr>
          <p:cNvSpPr txBox="1"/>
          <p:nvPr/>
        </p:nvSpPr>
        <p:spPr>
          <a:xfrm>
            <a:off x="6348327" y="3012013"/>
            <a:ext cx="2424970" cy="276999"/>
          </a:xfrm>
          <a:prstGeom prst="rect">
            <a:avLst/>
          </a:prstGeom>
          <a:noFill/>
        </p:spPr>
        <p:txBody>
          <a:bodyPr wrap="square" rtlCol="0">
            <a:spAutoFit/>
          </a:bodyPr>
          <a:lstStyle/>
          <a:p>
            <a:pPr algn="ctr"/>
            <a:r>
              <a:rPr lang="en-US" sz="1200" dirty="0">
                <a:solidFill>
                  <a:schemeClr val="accent1">
                    <a:lumMod val="75000"/>
                  </a:schemeClr>
                </a:solidFill>
                <a:latin typeface="Times" pitchFamily="2" charset="0"/>
              </a:rPr>
              <a:t>Service Registration/Discovery</a:t>
            </a:r>
          </a:p>
        </p:txBody>
      </p:sp>
      <p:pic>
        <p:nvPicPr>
          <p:cNvPr id="41" name="Picture 40">
            <a:extLst>
              <a:ext uri="{FF2B5EF4-FFF2-40B4-BE49-F238E27FC236}">
                <a16:creationId xmlns="" xmlns:a16="http://schemas.microsoft.com/office/drawing/2014/main" id="{A6259EE3-38CC-A040-845D-A516E23FAF6A}"/>
              </a:ext>
            </a:extLst>
          </p:cNvPr>
          <p:cNvPicPr>
            <a:picLocks noChangeAspect="1"/>
          </p:cNvPicPr>
          <p:nvPr/>
        </p:nvPicPr>
        <p:blipFill>
          <a:blip r:embed="rId6"/>
          <a:stretch>
            <a:fillRect/>
          </a:stretch>
        </p:blipFill>
        <p:spPr>
          <a:xfrm>
            <a:off x="6508834" y="4999081"/>
            <a:ext cx="750688" cy="687472"/>
          </a:xfrm>
          <a:prstGeom prst="rect">
            <a:avLst/>
          </a:prstGeom>
        </p:spPr>
      </p:pic>
      <p:sp>
        <p:nvSpPr>
          <p:cNvPr id="42" name="TextBox 41">
            <a:extLst>
              <a:ext uri="{FF2B5EF4-FFF2-40B4-BE49-F238E27FC236}">
                <a16:creationId xmlns="" xmlns:a16="http://schemas.microsoft.com/office/drawing/2014/main" id="{171C34CF-95B0-DA47-80C5-3AB79634D79F}"/>
              </a:ext>
            </a:extLst>
          </p:cNvPr>
          <p:cNvSpPr txBox="1"/>
          <p:nvPr/>
        </p:nvSpPr>
        <p:spPr>
          <a:xfrm>
            <a:off x="6221369" y="4560500"/>
            <a:ext cx="1587830" cy="461665"/>
          </a:xfrm>
          <a:prstGeom prst="rect">
            <a:avLst/>
          </a:prstGeom>
          <a:noFill/>
        </p:spPr>
        <p:txBody>
          <a:bodyPr wrap="square" rtlCol="0">
            <a:spAutoFit/>
          </a:bodyPr>
          <a:lstStyle/>
          <a:p>
            <a:pPr algn="ctr"/>
            <a:r>
              <a:rPr lang="en-US" sz="1200" dirty="0">
                <a:solidFill>
                  <a:schemeClr val="accent1">
                    <a:lumMod val="75000"/>
                  </a:schemeClr>
                </a:solidFill>
                <a:latin typeface="Times" pitchFamily="2" charset="0"/>
              </a:rPr>
              <a:t>Data-Set Handling </a:t>
            </a:r>
          </a:p>
          <a:p>
            <a:pPr algn="ctr"/>
            <a:r>
              <a:rPr lang="en-US" sz="1200" dirty="0">
                <a:solidFill>
                  <a:schemeClr val="accent1">
                    <a:lumMod val="75000"/>
                  </a:schemeClr>
                </a:solidFill>
                <a:latin typeface="Times" pitchFamily="2" charset="0"/>
              </a:rPr>
              <a:t>and Distribution</a:t>
            </a:r>
          </a:p>
        </p:txBody>
      </p:sp>
      <p:pic>
        <p:nvPicPr>
          <p:cNvPr id="43" name="Picture 42">
            <a:extLst>
              <a:ext uri="{FF2B5EF4-FFF2-40B4-BE49-F238E27FC236}">
                <a16:creationId xmlns="" xmlns:a16="http://schemas.microsoft.com/office/drawing/2014/main" id="{3525BBF4-84E8-174F-BF00-61112D3D8A71}"/>
              </a:ext>
            </a:extLst>
          </p:cNvPr>
          <p:cNvPicPr>
            <a:picLocks noChangeAspect="1"/>
          </p:cNvPicPr>
          <p:nvPr/>
        </p:nvPicPr>
        <p:blipFill>
          <a:blip r:embed="rId7"/>
          <a:stretch>
            <a:fillRect/>
          </a:stretch>
        </p:blipFill>
        <p:spPr>
          <a:xfrm>
            <a:off x="3661445" y="5132039"/>
            <a:ext cx="1286056" cy="910354"/>
          </a:xfrm>
          <a:prstGeom prst="rect">
            <a:avLst/>
          </a:prstGeom>
        </p:spPr>
      </p:pic>
      <p:sp>
        <p:nvSpPr>
          <p:cNvPr id="44" name="TextBox 43">
            <a:extLst>
              <a:ext uri="{FF2B5EF4-FFF2-40B4-BE49-F238E27FC236}">
                <a16:creationId xmlns="" xmlns:a16="http://schemas.microsoft.com/office/drawing/2014/main" id="{95C7BB55-80BC-094C-8EC6-F18FD52E09DF}"/>
              </a:ext>
            </a:extLst>
          </p:cNvPr>
          <p:cNvSpPr txBox="1"/>
          <p:nvPr/>
        </p:nvSpPr>
        <p:spPr>
          <a:xfrm>
            <a:off x="3125546" y="4965549"/>
            <a:ext cx="2424970" cy="276999"/>
          </a:xfrm>
          <a:prstGeom prst="rect">
            <a:avLst/>
          </a:prstGeom>
          <a:noFill/>
        </p:spPr>
        <p:txBody>
          <a:bodyPr wrap="square" rtlCol="0">
            <a:spAutoFit/>
          </a:bodyPr>
          <a:lstStyle/>
          <a:p>
            <a:pPr algn="ctr"/>
            <a:r>
              <a:rPr lang="en-US" sz="1200" dirty="0">
                <a:solidFill>
                  <a:schemeClr val="accent1">
                    <a:lumMod val="75000"/>
                  </a:schemeClr>
                </a:solidFill>
                <a:latin typeface="Times" pitchFamily="2" charset="0"/>
              </a:rPr>
              <a:t>Farm (batch or cloud) Interface</a:t>
            </a:r>
          </a:p>
        </p:txBody>
      </p:sp>
      <p:pic>
        <p:nvPicPr>
          <p:cNvPr id="45" name="Picture 44">
            <a:extLst>
              <a:ext uri="{FF2B5EF4-FFF2-40B4-BE49-F238E27FC236}">
                <a16:creationId xmlns="" xmlns:a16="http://schemas.microsoft.com/office/drawing/2014/main" id="{6DD22E87-5324-E042-A1FB-C2203F7B0EBB}"/>
              </a:ext>
            </a:extLst>
          </p:cNvPr>
          <p:cNvPicPr>
            <a:picLocks noChangeAspect="1"/>
          </p:cNvPicPr>
          <p:nvPr/>
        </p:nvPicPr>
        <p:blipFill>
          <a:blip r:embed="rId8"/>
          <a:stretch>
            <a:fillRect/>
          </a:stretch>
        </p:blipFill>
        <p:spPr>
          <a:xfrm>
            <a:off x="1035824" y="3324444"/>
            <a:ext cx="718535" cy="718535"/>
          </a:xfrm>
          <a:prstGeom prst="rect">
            <a:avLst/>
          </a:prstGeom>
        </p:spPr>
      </p:pic>
      <p:sp>
        <p:nvSpPr>
          <p:cNvPr id="46" name="TextBox 45">
            <a:extLst>
              <a:ext uri="{FF2B5EF4-FFF2-40B4-BE49-F238E27FC236}">
                <a16:creationId xmlns="" xmlns:a16="http://schemas.microsoft.com/office/drawing/2014/main" id="{039620F0-A700-9D43-A265-9867DA619E54}"/>
              </a:ext>
            </a:extLst>
          </p:cNvPr>
          <p:cNvSpPr txBox="1"/>
          <p:nvPr/>
        </p:nvSpPr>
        <p:spPr>
          <a:xfrm>
            <a:off x="545409" y="2793714"/>
            <a:ext cx="1699364" cy="461665"/>
          </a:xfrm>
          <a:prstGeom prst="rect">
            <a:avLst/>
          </a:prstGeom>
          <a:noFill/>
        </p:spPr>
        <p:txBody>
          <a:bodyPr wrap="square" rtlCol="0">
            <a:spAutoFit/>
          </a:bodyPr>
          <a:lstStyle/>
          <a:p>
            <a:pPr algn="ctr"/>
            <a:r>
              <a:rPr lang="en-US" sz="1200" dirty="0">
                <a:solidFill>
                  <a:schemeClr val="accent1">
                    <a:lumMod val="75000"/>
                  </a:schemeClr>
                </a:solidFill>
                <a:latin typeface="Times" pitchFamily="2" charset="0"/>
              </a:rPr>
              <a:t>Application Deployment </a:t>
            </a:r>
          </a:p>
          <a:p>
            <a:pPr algn="ctr"/>
            <a:r>
              <a:rPr lang="en-US" sz="1200" dirty="0">
                <a:solidFill>
                  <a:schemeClr val="accent1">
                    <a:lumMod val="75000"/>
                  </a:schemeClr>
                </a:solidFill>
                <a:latin typeface="Times" pitchFamily="2" charset="0"/>
              </a:rPr>
              <a:t>and Execution</a:t>
            </a:r>
          </a:p>
        </p:txBody>
      </p:sp>
      <p:pic>
        <p:nvPicPr>
          <p:cNvPr id="47" name="Picture 46">
            <a:extLst>
              <a:ext uri="{FF2B5EF4-FFF2-40B4-BE49-F238E27FC236}">
                <a16:creationId xmlns="" xmlns:a16="http://schemas.microsoft.com/office/drawing/2014/main" id="{05CB0D70-DB8B-B64C-94BB-2C70E39481D3}"/>
              </a:ext>
            </a:extLst>
          </p:cNvPr>
          <p:cNvPicPr>
            <a:picLocks noChangeAspect="1"/>
          </p:cNvPicPr>
          <p:nvPr/>
        </p:nvPicPr>
        <p:blipFill>
          <a:blip r:embed="rId9"/>
          <a:stretch>
            <a:fillRect/>
          </a:stretch>
        </p:blipFill>
        <p:spPr>
          <a:xfrm>
            <a:off x="1146642" y="1711733"/>
            <a:ext cx="770621" cy="770621"/>
          </a:xfrm>
          <a:prstGeom prst="rect">
            <a:avLst/>
          </a:prstGeom>
        </p:spPr>
      </p:pic>
      <p:sp>
        <p:nvSpPr>
          <p:cNvPr id="48" name="TextBox 47">
            <a:extLst>
              <a:ext uri="{FF2B5EF4-FFF2-40B4-BE49-F238E27FC236}">
                <a16:creationId xmlns="" xmlns:a16="http://schemas.microsoft.com/office/drawing/2014/main" id="{4A55879A-CB4A-CD4E-BE23-0271A4CEAA02}"/>
              </a:ext>
            </a:extLst>
          </p:cNvPr>
          <p:cNvSpPr txBox="1"/>
          <p:nvPr/>
        </p:nvSpPr>
        <p:spPr>
          <a:xfrm>
            <a:off x="444557" y="1254463"/>
            <a:ext cx="1925738" cy="461665"/>
          </a:xfrm>
          <a:prstGeom prst="rect">
            <a:avLst/>
          </a:prstGeom>
          <a:noFill/>
        </p:spPr>
        <p:txBody>
          <a:bodyPr wrap="square" rtlCol="0">
            <a:spAutoFit/>
          </a:bodyPr>
          <a:lstStyle/>
          <a:p>
            <a:pPr algn="ctr"/>
            <a:r>
              <a:rPr lang="en-US" sz="1200" dirty="0">
                <a:solidFill>
                  <a:schemeClr val="accent1">
                    <a:lumMod val="75000"/>
                  </a:schemeClr>
                </a:solidFill>
                <a:latin typeface="Times" pitchFamily="2" charset="0"/>
              </a:rPr>
              <a:t>Application Monitoring, </a:t>
            </a:r>
          </a:p>
          <a:p>
            <a:pPr algn="ctr"/>
            <a:r>
              <a:rPr lang="en-US" sz="1200" dirty="0">
                <a:solidFill>
                  <a:schemeClr val="accent1">
                    <a:lumMod val="75000"/>
                  </a:schemeClr>
                </a:solidFill>
                <a:latin typeface="Times" pitchFamily="2" charset="0"/>
              </a:rPr>
              <a:t>Real-time Benchmarking</a:t>
            </a:r>
          </a:p>
        </p:txBody>
      </p:sp>
      <p:pic>
        <p:nvPicPr>
          <p:cNvPr id="49" name="Picture 48">
            <a:extLst>
              <a:ext uri="{FF2B5EF4-FFF2-40B4-BE49-F238E27FC236}">
                <a16:creationId xmlns="" xmlns:a16="http://schemas.microsoft.com/office/drawing/2014/main" id="{324D3123-A47C-2E43-A7BD-A33F35C65329}"/>
              </a:ext>
            </a:extLst>
          </p:cNvPr>
          <p:cNvPicPr>
            <a:picLocks noChangeAspect="1"/>
          </p:cNvPicPr>
          <p:nvPr/>
        </p:nvPicPr>
        <p:blipFill>
          <a:blip r:embed="rId10"/>
          <a:stretch>
            <a:fillRect/>
          </a:stretch>
        </p:blipFill>
        <p:spPr>
          <a:xfrm>
            <a:off x="3888819" y="1319385"/>
            <a:ext cx="814026" cy="814026"/>
          </a:xfrm>
          <a:prstGeom prst="rect">
            <a:avLst/>
          </a:prstGeom>
        </p:spPr>
      </p:pic>
      <p:sp>
        <p:nvSpPr>
          <p:cNvPr id="50" name="TextBox 49">
            <a:extLst>
              <a:ext uri="{FF2B5EF4-FFF2-40B4-BE49-F238E27FC236}">
                <a16:creationId xmlns="" xmlns:a16="http://schemas.microsoft.com/office/drawing/2014/main" id="{2CCFD8D6-6F06-6B40-937D-1D6D2BF41369}"/>
              </a:ext>
            </a:extLst>
          </p:cNvPr>
          <p:cNvSpPr txBox="1"/>
          <p:nvPr/>
        </p:nvSpPr>
        <p:spPr>
          <a:xfrm>
            <a:off x="3195092" y="1152971"/>
            <a:ext cx="2218765" cy="276999"/>
          </a:xfrm>
          <a:prstGeom prst="rect">
            <a:avLst/>
          </a:prstGeom>
          <a:noFill/>
        </p:spPr>
        <p:txBody>
          <a:bodyPr wrap="square" rtlCol="0">
            <a:spAutoFit/>
          </a:bodyPr>
          <a:lstStyle/>
          <a:p>
            <a:pPr algn="ctr"/>
            <a:r>
              <a:rPr lang="en-US" sz="1200" dirty="0">
                <a:solidFill>
                  <a:schemeClr val="accent1">
                    <a:lumMod val="75000"/>
                  </a:schemeClr>
                </a:solidFill>
                <a:latin typeface="Times" pitchFamily="2" charset="0"/>
              </a:rPr>
              <a:t>Command-Line Interface</a:t>
            </a:r>
          </a:p>
        </p:txBody>
      </p:sp>
      <p:sp>
        <p:nvSpPr>
          <p:cNvPr id="51" name="Striped Right Arrow 50">
            <a:extLst>
              <a:ext uri="{FF2B5EF4-FFF2-40B4-BE49-F238E27FC236}">
                <a16:creationId xmlns="" xmlns:a16="http://schemas.microsoft.com/office/drawing/2014/main" id="{3283788E-5DD4-5E46-97EC-F1D090F000EB}"/>
              </a:ext>
            </a:extLst>
          </p:cNvPr>
          <p:cNvSpPr/>
          <p:nvPr/>
        </p:nvSpPr>
        <p:spPr>
          <a:xfrm>
            <a:off x="5384734" y="3028447"/>
            <a:ext cx="816371" cy="607671"/>
          </a:xfrm>
          <a:prstGeom prst="stripedRightArrow">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Striped Right Arrow 51">
            <a:extLst>
              <a:ext uri="{FF2B5EF4-FFF2-40B4-BE49-F238E27FC236}">
                <a16:creationId xmlns="" xmlns:a16="http://schemas.microsoft.com/office/drawing/2014/main" id="{3243CF7E-E989-E247-98A6-F766EFBA5162}"/>
              </a:ext>
            </a:extLst>
          </p:cNvPr>
          <p:cNvSpPr/>
          <p:nvPr/>
        </p:nvSpPr>
        <p:spPr>
          <a:xfrm rot="5400000">
            <a:off x="3979810" y="4008846"/>
            <a:ext cx="816371" cy="607671"/>
          </a:xfrm>
          <a:prstGeom prst="stripedRightArrow">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Striped Right Arrow 52">
            <a:extLst>
              <a:ext uri="{FF2B5EF4-FFF2-40B4-BE49-F238E27FC236}">
                <a16:creationId xmlns="" xmlns:a16="http://schemas.microsoft.com/office/drawing/2014/main" id="{D08458F6-06CB-784A-AB11-093F8B9BD056}"/>
              </a:ext>
            </a:extLst>
          </p:cNvPr>
          <p:cNvSpPr/>
          <p:nvPr/>
        </p:nvSpPr>
        <p:spPr>
          <a:xfrm rot="16200000">
            <a:off x="3944874" y="2183841"/>
            <a:ext cx="816371" cy="607671"/>
          </a:xfrm>
          <a:prstGeom prst="stripedRightArrow">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Striped Right Arrow 53">
            <a:extLst>
              <a:ext uri="{FF2B5EF4-FFF2-40B4-BE49-F238E27FC236}">
                <a16:creationId xmlns="" xmlns:a16="http://schemas.microsoft.com/office/drawing/2014/main" id="{B2AD49CB-68A8-BC47-B0A5-6D6468A40CC9}"/>
              </a:ext>
            </a:extLst>
          </p:cNvPr>
          <p:cNvSpPr/>
          <p:nvPr/>
        </p:nvSpPr>
        <p:spPr>
          <a:xfrm rot="19810808">
            <a:off x="5208372" y="2149993"/>
            <a:ext cx="816371" cy="607671"/>
          </a:xfrm>
          <a:prstGeom prst="stripedRightArrow">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Striped Right Arrow 54">
            <a:extLst>
              <a:ext uri="{FF2B5EF4-FFF2-40B4-BE49-F238E27FC236}">
                <a16:creationId xmlns="" xmlns:a16="http://schemas.microsoft.com/office/drawing/2014/main" id="{6E2F804F-70D8-5C44-A447-E8170EFBB861}"/>
              </a:ext>
            </a:extLst>
          </p:cNvPr>
          <p:cNvSpPr/>
          <p:nvPr/>
        </p:nvSpPr>
        <p:spPr>
          <a:xfrm rot="2349945">
            <a:off x="5304816" y="3933682"/>
            <a:ext cx="816371" cy="607671"/>
          </a:xfrm>
          <a:prstGeom prst="stripedRightArrow">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6" name="Picture 55">
            <a:extLst>
              <a:ext uri="{FF2B5EF4-FFF2-40B4-BE49-F238E27FC236}">
                <a16:creationId xmlns="" xmlns:a16="http://schemas.microsoft.com/office/drawing/2014/main" id="{D3A9C745-F044-D84A-BEBB-D257CED41118}"/>
              </a:ext>
            </a:extLst>
          </p:cNvPr>
          <p:cNvPicPr>
            <a:picLocks noChangeAspect="1"/>
          </p:cNvPicPr>
          <p:nvPr/>
        </p:nvPicPr>
        <p:blipFill>
          <a:blip r:embed="rId11"/>
          <a:stretch>
            <a:fillRect/>
          </a:stretch>
        </p:blipFill>
        <p:spPr>
          <a:xfrm>
            <a:off x="1027934" y="4905504"/>
            <a:ext cx="726425" cy="679458"/>
          </a:xfrm>
          <a:prstGeom prst="rect">
            <a:avLst/>
          </a:prstGeom>
        </p:spPr>
      </p:pic>
      <p:sp>
        <p:nvSpPr>
          <p:cNvPr id="57" name="TextBox 56">
            <a:extLst>
              <a:ext uri="{FF2B5EF4-FFF2-40B4-BE49-F238E27FC236}">
                <a16:creationId xmlns="" xmlns:a16="http://schemas.microsoft.com/office/drawing/2014/main" id="{75682C62-12F7-E64C-A678-E503931F6AE0}"/>
              </a:ext>
            </a:extLst>
          </p:cNvPr>
          <p:cNvSpPr txBox="1"/>
          <p:nvPr/>
        </p:nvSpPr>
        <p:spPr>
          <a:xfrm>
            <a:off x="494153" y="4457666"/>
            <a:ext cx="1699364" cy="461665"/>
          </a:xfrm>
          <a:prstGeom prst="rect">
            <a:avLst/>
          </a:prstGeom>
          <a:noFill/>
        </p:spPr>
        <p:txBody>
          <a:bodyPr wrap="square" rtlCol="0">
            <a:spAutoFit/>
          </a:bodyPr>
          <a:lstStyle/>
          <a:p>
            <a:pPr algn="ctr"/>
            <a:r>
              <a:rPr lang="en-US" sz="1200" dirty="0">
                <a:solidFill>
                  <a:schemeClr val="accent1">
                    <a:lumMod val="75000"/>
                  </a:schemeClr>
                </a:solidFill>
                <a:latin typeface="Times" pitchFamily="2" charset="0"/>
              </a:rPr>
              <a:t>Exception Logging and Reporting </a:t>
            </a:r>
          </a:p>
        </p:txBody>
      </p:sp>
      <p:sp>
        <p:nvSpPr>
          <p:cNvPr id="58" name="Striped Right Arrow 57">
            <a:extLst>
              <a:ext uri="{FF2B5EF4-FFF2-40B4-BE49-F238E27FC236}">
                <a16:creationId xmlns="" xmlns:a16="http://schemas.microsoft.com/office/drawing/2014/main" id="{7C1FD01B-DC11-C446-9D85-9AC6F9F6C108}"/>
              </a:ext>
            </a:extLst>
          </p:cNvPr>
          <p:cNvSpPr/>
          <p:nvPr/>
        </p:nvSpPr>
        <p:spPr>
          <a:xfrm rot="10800000">
            <a:off x="2639413" y="3076041"/>
            <a:ext cx="816371" cy="607671"/>
          </a:xfrm>
          <a:prstGeom prst="stripedRightArrow">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9" name="Striped Right Arrow 58">
            <a:extLst>
              <a:ext uri="{FF2B5EF4-FFF2-40B4-BE49-F238E27FC236}">
                <a16:creationId xmlns="" xmlns:a16="http://schemas.microsoft.com/office/drawing/2014/main" id="{B7218E89-7352-6E4E-8317-3B71C3D6A1DD}"/>
              </a:ext>
            </a:extLst>
          </p:cNvPr>
          <p:cNvSpPr/>
          <p:nvPr/>
        </p:nvSpPr>
        <p:spPr>
          <a:xfrm rot="12887893">
            <a:off x="2736169" y="2165652"/>
            <a:ext cx="816371" cy="607671"/>
          </a:xfrm>
          <a:prstGeom prst="stripedRightArrow">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Striped Right Arrow 59">
            <a:extLst>
              <a:ext uri="{FF2B5EF4-FFF2-40B4-BE49-F238E27FC236}">
                <a16:creationId xmlns="" xmlns:a16="http://schemas.microsoft.com/office/drawing/2014/main" id="{24BC38C9-8A49-3241-A2E5-89A2A74E2F2C}"/>
              </a:ext>
            </a:extLst>
          </p:cNvPr>
          <p:cNvSpPr/>
          <p:nvPr/>
        </p:nvSpPr>
        <p:spPr>
          <a:xfrm rot="8962197">
            <a:off x="2680605" y="3908211"/>
            <a:ext cx="816371" cy="607671"/>
          </a:xfrm>
          <a:prstGeom prst="stripedRightArrow">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66842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7" name="Elbow Connector 496"/>
          <p:cNvCxnSpPr>
            <a:stCxn id="344" idx="5"/>
            <a:endCxn id="412" idx="3"/>
          </p:cNvCxnSpPr>
          <p:nvPr/>
        </p:nvCxnSpPr>
        <p:spPr>
          <a:xfrm rot="5400000" flipH="1" flipV="1">
            <a:off x="5793813" y="2709383"/>
            <a:ext cx="13919" cy="3849511"/>
          </a:xfrm>
          <a:prstGeom prst="bentConnector4">
            <a:avLst>
              <a:gd name="adj1" fmla="val -10541116"/>
              <a:gd name="adj2" fmla="val 105938"/>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4" name="Rounded Rectangle 323"/>
          <p:cNvSpPr/>
          <p:nvPr/>
        </p:nvSpPr>
        <p:spPr>
          <a:xfrm>
            <a:off x="2681603" y="810776"/>
            <a:ext cx="6091694" cy="5656560"/>
          </a:xfrm>
          <a:prstGeom prst="roundRect">
            <a:avLst/>
          </a:prstGeom>
          <a:solidFill>
            <a:schemeClr val="tx2">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0" dirty="0" smtClean="0"/>
              <a:t>Heterogeneous deployment algorithm</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sp>
        <p:nvSpPr>
          <p:cNvPr id="6" name="Rounded Rectangle 5"/>
          <p:cNvSpPr/>
          <p:nvPr/>
        </p:nvSpPr>
        <p:spPr>
          <a:xfrm>
            <a:off x="13323888" y="253841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13119100" y="229997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 name="Content Placeholder 4"/>
          <p:cNvGraphicFramePr>
            <a:graphicFrameLocks/>
          </p:cNvGraphicFramePr>
          <p:nvPr/>
        </p:nvGraphicFramePr>
        <p:xfrm>
          <a:off x="14372914" y="22633587"/>
          <a:ext cx="7195704" cy="2056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4"/>
          <p:cNvGraphicFramePr>
            <a:graphicFrameLocks/>
          </p:cNvGraphicFramePr>
          <p:nvPr/>
        </p:nvGraphicFramePr>
        <p:xfrm>
          <a:off x="14397627" y="23293050"/>
          <a:ext cx="7170991" cy="26245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0" name="Group 9"/>
          <p:cNvGrpSpPr/>
          <p:nvPr/>
        </p:nvGrpSpPr>
        <p:grpSpPr>
          <a:xfrm rot="16200000">
            <a:off x="21036469" y="24001678"/>
            <a:ext cx="206856" cy="260934"/>
            <a:chOff x="6881328" y="1146842"/>
            <a:chExt cx="291781" cy="226037"/>
          </a:xfrm>
          <a:scene3d>
            <a:camera prst="orthographicFront">
              <a:rot lat="0" lon="0" rev="0"/>
            </a:camera>
            <a:lightRig rig="contrasting" dir="t">
              <a:rot lat="0" lon="0" rev="1200000"/>
            </a:lightRig>
          </a:scene3d>
        </p:grpSpPr>
        <p:sp>
          <p:nvSpPr>
            <p:cNvPr id="11" name="Right Arrow 10"/>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13" name="TextBox 12"/>
          <p:cNvSpPr txBox="1"/>
          <p:nvPr/>
        </p:nvSpPr>
        <p:spPr>
          <a:xfrm>
            <a:off x="10707688" y="232727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14" name="Straight Arrow Connector 13"/>
          <p:cNvCxnSpPr/>
          <p:nvPr/>
        </p:nvCxnSpPr>
        <p:spPr>
          <a:xfrm>
            <a:off x="12168188" y="235902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802938" y="235997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14638338" y="249840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p:cNvSpPr/>
          <p:nvPr/>
        </p:nvSpPr>
        <p:spPr>
          <a:xfrm>
            <a:off x="16124238" y="266207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16466130" y="270544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19" name="Elbow Connector 18"/>
          <p:cNvCxnSpPr/>
          <p:nvPr/>
        </p:nvCxnSpPr>
        <p:spPr>
          <a:xfrm>
            <a:off x="14838363" y="261096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18233975" y="270407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21" name="Straight Arrow Connector 20"/>
          <p:cNvCxnSpPr/>
          <p:nvPr/>
        </p:nvCxnSpPr>
        <p:spPr>
          <a:xfrm flipV="1">
            <a:off x="17721263" y="273907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9843750" y="266207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Vertical Scroll 22"/>
          <p:cNvSpPr/>
          <p:nvPr/>
        </p:nvSpPr>
        <p:spPr>
          <a:xfrm>
            <a:off x="21266150" y="270398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24" name="Magnetic Disk 23"/>
          <p:cNvSpPr/>
          <p:nvPr/>
        </p:nvSpPr>
        <p:spPr>
          <a:xfrm>
            <a:off x="20308888" y="272049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25" name="Straight Arrow Connector 24"/>
          <p:cNvCxnSpPr/>
          <p:nvPr/>
        </p:nvCxnSpPr>
        <p:spPr>
          <a:xfrm flipV="1">
            <a:off x="19177000" y="273843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0929600" y="273843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9934238" y="266842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28" name="Straight Connector 27"/>
          <p:cNvCxnSpPr/>
          <p:nvPr/>
        </p:nvCxnSpPr>
        <p:spPr>
          <a:xfrm>
            <a:off x="19135725" y="236331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731750" y="280304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30" name="Straight Arrow Connector 29"/>
          <p:cNvCxnSpPr/>
          <p:nvPr/>
        </p:nvCxnSpPr>
        <p:spPr>
          <a:xfrm flipV="1">
            <a:off x="14295438" y="271748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939713" y="283543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4630400" y="278098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33" name="Straight Arrow Connector 32"/>
          <p:cNvCxnSpPr/>
          <p:nvPr/>
        </p:nvCxnSpPr>
        <p:spPr>
          <a:xfrm flipV="1">
            <a:off x="15538450" y="276018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4593888" y="281114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16618602" y="281794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36" name="Straight Arrow Connector 35"/>
          <p:cNvCxnSpPr/>
          <p:nvPr/>
        </p:nvCxnSpPr>
        <p:spPr>
          <a:xfrm flipH="1">
            <a:off x="17089438" y="277272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7851581" y="281613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38" name="Straight Arrow Connector 37"/>
          <p:cNvCxnSpPr/>
          <p:nvPr/>
        </p:nvCxnSpPr>
        <p:spPr>
          <a:xfrm>
            <a:off x="17537113" y="276288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15466855" y="281775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40" name="Straight Arrow Connector 39"/>
          <p:cNvCxnSpPr/>
          <p:nvPr/>
        </p:nvCxnSpPr>
        <p:spPr>
          <a:xfrm flipH="1">
            <a:off x="15938500" y="276288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13324393" y="234008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42" name="Rounded Rectangle 41"/>
          <p:cNvSpPr/>
          <p:nvPr/>
        </p:nvSpPr>
        <p:spPr>
          <a:xfrm>
            <a:off x="13339079" y="242974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43" name="Straight Arrow Connector 42"/>
          <p:cNvCxnSpPr/>
          <p:nvPr/>
        </p:nvCxnSpPr>
        <p:spPr>
          <a:xfrm>
            <a:off x="14070013" y="235331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4068425" y="236140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4068425" y="237124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4068425" y="238125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14082713" y="244157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14082713" y="244998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14082713" y="245856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14082713" y="246872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51" name="Content Placeholder 4"/>
          <p:cNvGraphicFramePr>
            <a:graphicFrameLocks/>
          </p:cNvGraphicFramePr>
          <p:nvPr/>
        </p:nvGraphicFramePr>
        <p:xfrm>
          <a:off x="14483767" y="25496618"/>
          <a:ext cx="7217372" cy="62920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52" name="Elbow Connector 51"/>
          <p:cNvCxnSpPr/>
          <p:nvPr/>
        </p:nvCxnSpPr>
        <p:spPr>
          <a:xfrm>
            <a:off x="14925675" y="260826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899775" y="243363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54" name="Straight Arrow Connector 53"/>
          <p:cNvCxnSpPr/>
          <p:nvPr/>
        </p:nvCxnSpPr>
        <p:spPr>
          <a:xfrm>
            <a:off x="12412663" y="246745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0802938" y="246776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5624175" y="260826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6487775" y="261080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17089438" y="260365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17287875" y="260604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17443450" y="260604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17537113" y="260604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17659350" y="260604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17635538" y="260826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10515600" y="263921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Rounded Rectangle 64"/>
          <p:cNvSpPr/>
          <p:nvPr/>
        </p:nvSpPr>
        <p:spPr>
          <a:xfrm>
            <a:off x="10993441" y="265127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66" name="Rounded Rectangle 65"/>
          <p:cNvSpPr/>
          <p:nvPr/>
        </p:nvSpPr>
        <p:spPr>
          <a:xfrm>
            <a:off x="12271490" y="265329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67" name="Rounded Rectangle 66"/>
          <p:cNvSpPr/>
          <p:nvPr/>
        </p:nvSpPr>
        <p:spPr>
          <a:xfrm>
            <a:off x="13570971" y="265841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68" name="Right Arrow 67"/>
          <p:cNvSpPr/>
          <p:nvPr/>
        </p:nvSpPr>
        <p:spPr>
          <a:xfrm>
            <a:off x="11977688" y="267541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ight Arrow 68"/>
          <p:cNvSpPr/>
          <p:nvPr/>
        </p:nvSpPr>
        <p:spPr>
          <a:xfrm>
            <a:off x="13263563" y="267271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14397038" y="249697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11574463" y="252126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Down Arrow 71"/>
          <p:cNvSpPr/>
          <p:nvPr/>
        </p:nvSpPr>
        <p:spPr>
          <a:xfrm>
            <a:off x="11477625" y="252031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3" name="Elbow Connector 72"/>
          <p:cNvCxnSpPr/>
          <p:nvPr/>
        </p:nvCxnSpPr>
        <p:spPr>
          <a:xfrm rot="16200000" flipH="1">
            <a:off x="14471650" y="255047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1222038" y="284083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75" name="Straight Connector 74"/>
          <p:cNvCxnSpPr/>
          <p:nvPr/>
        </p:nvCxnSpPr>
        <p:spPr>
          <a:xfrm>
            <a:off x="11317288" y="287004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721975" y="272256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5392400" y="215169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78" name="Straight Arrow Connector 77"/>
          <p:cNvCxnSpPr/>
          <p:nvPr/>
        </p:nvCxnSpPr>
        <p:spPr>
          <a:xfrm flipH="1">
            <a:off x="14884400" y="222170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5374938" y="222170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17972088" y="227615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8359438" y="227615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8300700" y="220059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83" name="Rounded Rectangle 82"/>
          <p:cNvSpPr/>
          <p:nvPr/>
        </p:nvSpPr>
        <p:spPr>
          <a:xfrm>
            <a:off x="13476288" y="255365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Rounded Rectangle 83"/>
          <p:cNvSpPr/>
          <p:nvPr/>
        </p:nvSpPr>
        <p:spPr>
          <a:xfrm>
            <a:off x="13271500" y="231521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5" name="Content Placeholder 4"/>
          <p:cNvGraphicFramePr>
            <a:graphicFrameLocks/>
          </p:cNvGraphicFramePr>
          <p:nvPr/>
        </p:nvGraphicFramePr>
        <p:xfrm>
          <a:off x="14525314" y="22785987"/>
          <a:ext cx="7195704" cy="205696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86" name="Content Placeholder 4"/>
          <p:cNvGraphicFramePr>
            <a:graphicFrameLocks/>
          </p:cNvGraphicFramePr>
          <p:nvPr/>
        </p:nvGraphicFramePr>
        <p:xfrm>
          <a:off x="14550027" y="23445450"/>
          <a:ext cx="7170991" cy="262458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87" name="Group 86"/>
          <p:cNvGrpSpPr/>
          <p:nvPr/>
        </p:nvGrpSpPr>
        <p:grpSpPr>
          <a:xfrm rot="16200000">
            <a:off x="21188869" y="24154078"/>
            <a:ext cx="206856" cy="260934"/>
            <a:chOff x="6881328" y="1146842"/>
            <a:chExt cx="291781" cy="226037"/>
          </a:xfrm>
          <a:scene3d>
            <a:camera prst="orthographicFront">
              <a:rot lat="0" lon="0" rev="0"/>
            </a:camera>
            <a:lightRig rig="contrasting" dir="t">
              <a:rot lat="0" lon="0" rev="1200000"/>
            </a:lightRig>
          </a:scene3d>
        </p:grpSpPr>
        <p:sp>
          <p:nvSpPr>
            <p:cNvPr id="88" name="Right Arrow 87"/>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9"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90" name="TextBox 89"/>
          <p:cNvSpPr txBox="1"/>
          <p:nvPr/>
        </p:nvSpPr>
        <p:spPr>
          <a:xfrm>
            <a:off x="10860088" y="234251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91" name="Straight Arrow Connector 90"/>
          <p:cNvCxnSpPr/>
          <p:nvPr/>
        </p:nvCxnSpPr>
        <p:spPr>
          <a:xfrm>
            <a:off x="12320588" y="237426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10955338" y="237521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93" name="Down Arrow 92"/>
          <p:cNvSpPr/>
          <p:nvPr/>
        </p:nvSpPr>
        <p:spPr>
          <a:xfrm>
            <a:off x="14790738" y="251364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ounded Rectangle 93"/>
          <p:cNvSpPr/>
          <p:nvPr/>
        </p:nvSpPr>
        <p:spPr>
          <a:xfrm>
            <a:off x="16276638" y="267731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Oval 94"/>
          <p:cNvSpPr/>
          <p:nvPr/>
        </p:nvSpPr>
        <p:spPr>
          <a:xfrm>
            <a:off x="16618530" y="272068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96" name="Elbow Connector 95"/>
          <p:cNvCxnSpPr/>
          <p:nvPr/>
        </p:nvCxnSpPr>
        <p:spPr>
          <a:xfrm>
            <a:off x="14990763" y="262620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18386375" y="271931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98" name="Straight Arrow Connector 97"/>
          <p:cNvCxnSpPr/>
          <p:nvPr/>
        </p:nvCxnSpPr>
        <p:spPr>
          <a:xfrm flipV="1">
            <a:off x="17873663" y="275431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19996150" y="267731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Vertical Scroll 99"/>
          <p:cNvSpPr/>
          <p:nvPr/>
        </p:nvSpPr>
        <p:spPr>
          <a:xfrm>
            <a:off x="21418550" y="271922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101" name="Magnetic Disk 100"/>
          <p:cNvSpPr/>
          <p:nvPr/>
        </p:nvSpPr>
        <p:spPr>
          <a:xfrm>
            <a:off x="20461288" y="273573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102" name="Straight Arrow Connector 101"/>
          <p:cNvCxnSpPr/>
          <p:nvPr/>
        </p:nvCxnSpPr>
        <p:spPr>
          <a:xfrm flipV="1">
            <a:off x="19329400" y="275367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21082000" y="275367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20086638" y="268366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105" name="Straight Connector 104"/>
          <p:cNvCxnSpPr/>
          <p:nvPr/>
        </p:nvCxnSpPr>
        <p:spPr>
          <a:xfrm>
            <a:off x="19288125" y="237855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12884150" y="281828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107" name="Straight Arrow Connector 106"/>
          <p:cNvCxnSpPr/>
          <p:nvPr/>
        </p:nvCxnSpPr>
        <p:spPr>
          <a:xfrm flipV="1">
            <a:off x="14447838" y="273272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3092113" y="285067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14782800" y="279622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110" name="Straight Arrow Connector 109"/>
          <p:cNvCxnSpPr/>
          <p:nvPr/>
        </p:nvCxnSpPr>
        <p:spPr>
          <a:xfrm flipV="1">
            <a:off x="15690850" y="277542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4746288" y="282638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112" name="Rounded Rectangle 111"/>
          <p:cNvSpPr/>
          <p:nvPr/>
        </p:nvSpPr>
        <p:spPr>
          <a:xfrm>
            <a:off x="16771002" y="283318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113" name="Straight Arrow Connector 112"/>
          <p:cNvCxnSpPr/>
          <p:nvPr/>
        </p:nvCxnSpPr>
        <p:spPr>
          <a:xfrm flipH="1">
            <a:off x="17241838" y="278796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4" name="Rounded Rectangle 113"/>
          <p:cNvSpPr/>
          <p:nvPr/>
        </p:nvSpPr>
        <p:spPr>
          <a:xfrm>
            <a:off x="18003981" y="283137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115" name="Straight Arrow Connector 114"/>
          <p:cNvCxnSpPr/>
          <p:nvPr/>
        </p:nvCxnSpPr>
        <p:spPr>
          <a:xfrm>
            <a:off x="17689513" y="277812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6" name="Rounded Rectangle 115"/>
          <p:cNvSpPr/>
          <p:nvPr/>
        </p:nvSpPr>
        <p:spPr>
          <a:xfrm>
            <a:off x="15619255" y="283299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117" name="Straight Arrow Connector 116"/>
          <p:cNvCxnSpPr/>
          <p:nvPr/>
        </p:nvCxnSpPr>
        <p:spPr>
          <a:xfrm flipH="1">
            <a:off x="16090900" y="277812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8" name="Rounded Rectangle 117"/>
          <p:cNvSpPr/>
          <p:nvPr/>
        </p:nvSpPr>
        <p:spPr>
          <a:xfrm>
            <a:off x="13476793" y="235532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119" name="Rounded Rectangle 118"/>
          <p:cNvSpPr/>
          <p:nvPr/>
        </p:nvSpPr>
        <p:spPr>
          <a:xfrm>
            <a:off x="13491479" y="244498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120" name="Straight Arrow Connector 119"/>
          <p:cNvCxnSpPr/>
          <p:nvPr/>
        </p:nvCxnSpPr>
        <p:spPr>
          <a:xfrm>
            <a:off x="14222413" y="236855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14220825" y="237664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14220825" y="238648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14220825" y="239649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14235113" y="245681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14235113" y="246522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14235113" y="247380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14235113" y="248396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28" name="Content Placeholder 4"/>
          <p:cNvGraphicFramePr>
            <a:graphicFrameLocks/>
          </p:cNvGraphicFramePr>
          <p:nvPr/>
        </p:nvGraphicFramePr>
        <p:xfrm>
          <a:off x="14636167" y="25649018"/>
          <a:ext cx="7217372" cy="62920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cxnSp>
        <p:nvCxnSpPr>
          <p:cNvPr id="129" name="Elbow Connector 128"/>
          <p:cNvCxnSpPr/>
          <p:nvPr/>
        </p:nvCxnSpPr>
        <p:spPr>
          <a:xfrm>
            <a:off x="15078075" y="262350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1052175" y="244887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131" name="Straight Arrow Connector 130"/>
          <p:cNvCxnSpPr/>
          <p:nvPr/>
        </p:nvCxnSpPr>
        <p:spPr>
          <a:xfrm>
            <a:off x="12565063" y="248269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10955338" y="248300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15776575" y="262350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16640175" y="262604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17241838" y="261889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17440275" y="262128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17595850" y="262128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a:off x="17689513" y="262128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17811750" y="262128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H="1">
            <a:off x="17787938" y="262350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10668000" y="265445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Rounded Rectangle 141"/>
          <p:cNvSpPr/>
          <p:nvPr/>
        </p:nvSpPr>
        <p:spPr>
          <a:xfrm>
            <a:off x="11145841" y="266651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143" name="Rounded Rectangle 142"/>
          <p:cNvSpPr/>
          <p:nvPr/>
        </p:nvSpPr>
        <p:spPr>
          <a:xfrm>
            <a:off x="12423890" y="266853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144" name="Rounded Rectangle 143"/>
          <p:cNvSpPr/>
          <p:nvPr/>
        </p:nvSpPr>
        <p:spPr>
          <a:xfrm>
            <a:off x="13723371" y="267365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145" name="Right Arrow 144"/>
          <p:cNvSpPr/>
          <p:nvPr/>
        </p:nvSpPr>
        <p:spPr>
          <a:xfrm>
            <a:off x="12130088" y="269065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 name="Right Arrow 145"/>
          <p:cNvSpPr/>
          <p:nvPr/>
        </p:nvSpPr>
        <p:spPr>
          <a:xfrm>
            <a:off x="13415963" y="268795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Rectangle 146"/>
          <p:cNvSpPr/>
          <p:nvPr/>
        </p:nvSpPr>
        <p:spPr>
          <a:xfrm>
            <a:off x="14549438" y="251221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Rectangle 147"/>
          <p:cNvSpPr/>
          <p:nvPr/>
        </p:nvSpPr>
        <p:spPr>
          <a:xfrm>
            <a:off x="11726863" y="253650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 name="Down Arrow 148"/>
          <p:cNvSpPr/>
          <p:nvPr/>
        </p:nvSpPr>
        <p:spPr>
          <a:xfrm>
            <a:off x="11630025" y="253555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0" name="Elbow Connector 149"/>
          <p:cNvCxnSpPr/>
          <p:nvPr/>
        </p:nvCxnSpPr>
        <p:spPr>
          <a:xfrm rot="16200000" flipH="1">
            <a:off x="14624050" y="256571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11374438" y="285607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152" name="Straight Connector 151"/>
          <p:cNvCxnSpPr/>
          <p:nvPr/>
        </p:nvCxnSpPr>
        <p:spPr>
          <a:xfrm>
            <a:off x="11469688" y="288528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flipV="1">
            <a:off x="10874375" y="273780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5544800" y="216693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155" name="Straight Arrow Connector 154"/>
          <p:cNvCxnSpPr/>
          <p:nvPr/>
        </p:nvCxnSpPr>
        <p:spPr>
          <a:xfrm flipH="1">
            <a:off x="15036800" y="223694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5527338" y="223694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flipH="1">
            <a:off x="18124488" y="229139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8511838" y="229139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18453100" y="221583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160" name="Rounded Rectangle 159"/>
          <p:cNvSpPr/>
          <p:nvPr/>
        </p:nvSpPr>
        <p:spPr>
          <a:xfrm>
            <a:off x="13628688" y="256889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 name="Rounded Rectangle 160"/>
          <p:cNvSpPr/>
          <p:nvPr/>
        </p:nvSpPr>
        <p:spPr>
          <a:xfrm>
            <a:off x="13423900" y="233045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62" name="Content Placeholder 4"/>
          <p:cNvGraphicFramePr>
            <a:graphicFrameLocks/>
          </p:cNvGraphicFramePr>
          <p:nvPr/>
        </p:nvGraphicFramePr>
        <p:xfrm>
          <a:off x="14677714" y="22938387"/>
          <a:ext cx="7195704" cy="205696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63" name="Content Placeholder 4"/>
          <p:cNvGraphicFramePr>
            <a:graphicFrameLocks/>
          </p:cNvGraphicFramePr>
          <p:nvPr/>
        </p:nvGraphicFramePr>
        <p:xfrm>
          <a:off x="14702427" y="23597850"/>
          <a:ext cx="7170991" cy="2624585"/>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pSp>
        <p:nvGrpSpPr>
          <p:cNvPr id="164" name="Group 163"/>
          <p:cNvGrpSpPr/>
          <p:nvPr/>
        </p:nvGrpSpPr>
        <p:grpSpPr>
          <a:xfrm rot="16200000">
            <a:off x="21341269" y="24306478"/>
            <a:ext cx="206856" cy="260934"/>
            <a:chOff x="6881328" y="1146842"/>
            <a:chExt cx="291781" cy="226037"/>
          </a:xfrm>
          <a:scene3d>
            <a:camera prst="orthographicFront">
              <a:rot lat="0" lon="0" rev="0"/>
            </a:camera>
            <a:lightRig rig="contrasting" dir="t">
              <a:rot lat="0" lon="0" rev="1200000"/>
            </a:lightRig>
          </a:scene3d>
        </p:grpSpPr>
        <p:sp>
          <p:nvSpPr>
            <p:cNvPr id="165" name="Right Arrow 164"/>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6"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167" name="TextBox 166"/>
          <p:cNvSpPr txBox="1"/>
          <p:nvPr/>
        </p:nvSpPr>
        <p:spPr>
          <a:xfrm>
            <a:off x="11012488" y="235775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168" name="Straight Arrow Connector 167"/>
          <p:cNvCxnSpPr/>
          <p:nvPr/>
        </p:nvCxnSpPr>
        <p:spPr>
          <a:xfrm>
            <a:off x="12472988" y="238950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1107738" y="239045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170" name="Down Arrow 169"/>
          <p:cNvSpPr/>
          <p:nvPr/>
        </p:nvSpPr>
        <p:spPr>
          <a:xfrm>
            <a:off x="14943138" y="252888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1" name="Rounded Rectangle 170"/>
          <p:cNvSpPr/>
          <p:nvPr/>
        </p:nvSpPr>
        <p:spPr>
          <a:xfrm>
            <a:off x="16429038" y="269255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2" name="Oval 171"/>
          <p:cNvSpPr/>
          <p:nvPr/>
        </p:nvSpPr>
        <p:spPr>
          <a:xfrm>
            <a:off x="16770930" y="273592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173" name="Elbow Connector 172"/>
          <p:cNvCxnSpPr/>
          <p:nvPr/>
        </p:nvCxnSpPr>
        <p:spPr>
          <a:xfrm>
            <a:off x="15143163" y="264144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4" name="Rounded Rectangle 173"/>
          <p:cNvSpPr/>
          <p:nvPr/>
        </p:nvSpPr>
        <p:spPr>
          <a:xfrm>
            <a:off x="18538775" y="273455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175" name="Straight Arrow Connector 174"/>
          <p:cNvCxnSpPr/>
          <p:nvPr/>
        </p:nvCxnSpPr>
        <p:spPr>
          <a:xfrm flipV="1">
            <a:off x="18026063" y="276955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6" name="Rounded Rectangle 175"/>
          <p:cNvSpPr/>
          <p:nvPr/>
        </p:nvSpPr>
        <p:spPr>
          <a:xfrm>
            <a:off x="20148550" y="269255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7" name="Vertical Scroll 176"/>
          <p:cNvSpPr/>
          <p:nvPr/>
        </p:nvSpPr>
        <p:spPr>
          <a:xfrm>
            <a:off x="21570950" y="273446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178" name="Magnetic Disk 177"/>
          <p:cNvSpPr/>
          <p:nvPr/>
        </p:nvSpPr>
        <p:spPr>
          <a:xfrm>
            <a:off x="20613688" y="275097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179" name="Straight Arrow Connector 178"/>
          <p:cNvCxnSpPr/>
          <p:nvPr/>
        </p:nvCxnSpPr>
        <p:spPr>
          <a:xfrm flipV="1">
            <a:off x="19481800" y="276891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V="1">
            <a:off x="21234400" y="276891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20239038" y="269890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182" name="Straight Connector 181"/>
          <p:cNvCxnSpPr/>
          <p:nvPr/>
        </p:nvCxnSpPr>
        <p:spPr>
          <a:xfrm>
            <a:off x="19440525" y="239379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183" name="TextBox 182"/>
          <p:cNvSpPr txBox="1"/>
          <p:nvPr/>
        </p:nvSpPr>
        <p:spPr>
          <a:xfrm>
            <a:off x="13036550" y="283352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184" name="Straight Arrow Connector 183"/>
          <p:cNvCxnSpPr/>
          <p:nvPr/>
        </p:nvCxnSpPr>
        <p:spPr>
          <a:xfrm flipV="1">
            <a:off x="14600238" y="274796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3244513" y="286591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186" name="TextBox 185"/>
          <p:cNvSpPr txBox="1"/>
          <p:nvPr/>
        </p:nvSpPr>
        <p:spPr>
          <a:xfrm>
            <a:off x="14935200" y="281146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187" name="Straight Arrow Connector 186"/>
          <p:cNvCxnSpPr/>
          <p:nvPr/>
        </p:nvCxnSpPr>
        <p:spPr>
          <a:xfrm flipV="1">
            <a:off x="15843250" y="279066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4898688" y="284162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189" name="Rounded Rectangle 188"/>
          <p:cNvSpPr/>
          <p:nvPr/>
        </p:nvSpPr>
        <p:spPr>
          <a:xfrm>
            <a:off x="16923402" y="284842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190" name="Straight Arrow Connector 189"/>
          <p:cNvCxnSpPr/>
          <p:nvPr/>
        </p:nvCxnSpPr>
        <p:spPr>
          <a:xfrm flipH="1">
            <a:off x="17394238" y="280320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1" name="Rounded Rectangle 190"/>
          <p:cNvSpPr/>
          <p:nvPr/>
        </p:nvSpPr>
        <p:spPr>
          <a:xfrm>
            <a:off x="18156381" y="284661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192" name="Straight Arrow Connector 191"/>
          <p:cNvCxnSpPr/>
          <p:nvPr/>
        </p:nvCxnSpPr>
        <p:spPr>
          <a:xfrm>
            <a:off x="17841913" y="279336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3" name="Rounded Rectangle 192"/>
          <p:cNvSpPr/>
          <p:nvPr/>
        </p:nvSpPr>
        <p:spPr>
          <a:xfrm>
            <a:off x="15771655" y="284823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194" name="Straight Arrow Connector 193"/>
          <p:cNvCxnSpPr/>
          <p:nvPr/>
        </p:nvCxnSpPr>
        <p:spPr>
          <a:xfrm flipH="1">
            <a:off x="16243300" y="279336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5" name="Rounded Rectangle 194"/>
          <p:cNvSpPr/>
          <p:nvPr/>
        </p:nvSpPr>
        <p:spPr>
          <a:xfrm>
            <a:off x="13629193" y="237056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196" name="Rounded Rectangle 195"/>
          <p:cNvSpPr/>
          <p:nvPr/>
        </p:nvSpPr>
        <p:spPr>
          <a:xfrm>
            <a:off x="13643879" y="246022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197" name="Straight Arrow Connector 196"/>
          <p:cNvCxnSpPr/>
          <p:nvPr/>
        </p:nvCxnSpPr>
        <p:spPr>
          <a:xfrm>
            <a:off x="14374813" y="238379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14373225" y="239188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14373225" y="240172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14373225" y="241173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a:off x="14387513" y="247205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14387513" y="248046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H="1">
            <a:off x="14387513" y="248904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a:off x="14387513" y="249920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05" name="Content Placeholder 4"/>
          <p:cNvGraphicFramePr>
            <a:graphicFrameLocks/>
          </p:cNvGraphicFramePr>
          <p:nvPr/>
        </p:nvGraphicFramePr>
        <p:xfrm>
          <a:off x="14788567" y="25801418"/>
          <a:ext cx="7217372" cy="629208"/>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cxnSp>
        <p:nvCxnSpPr>
          <p:cNvPr id="206" name="Elbow Connector 205"/>
          <p:cNvCxnSpPr/>
          <p:nvPr/>
        </p:nvCxnSpPr>
        <p:spPr>
          <a:xfrm>
            <a:off x="15230475" y="263874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11204575" y="246411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208" name="Straight Arrow Connector 207"/>
          <p:cNvCxnSpPr/>
          <p:nvPr/>
        </p:nvCxnSpPr>
        <p:spPr>
          <a:xfrm>
            <a:off x="12717463" y="249793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11107738" y="249824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15928975" y="263874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a:off x="16792575" y="264128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flipH="1">
            <a:off x="17394238" y="263413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H="1">
            <a:off x="17592675" y="263652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H="1">
            <a:off x="17748250" y="263652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flipH="1">
            <a:off x="17841913" y="263652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H="1">
            <a:off x="17964150" y="263652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H="1">
            <a:off x="17940338" y="263874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10820400" y="266969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9" name="Rounded Rectangle 218"/>
          <p:cNvSpPr/>
          <p:nvPr/>
        </p:nvSpPr>
        <p:spPr>
          <a:xfrm>
            <a:off x="11298241" y="268175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220" name="Rounded Rectangle 219"/>
          <p:cNvSpPr/>
          <p:nvPr/>
        </p:nvSpPr>
        <p:spPr>
          <a:xfrm>
            <a:off x="12576290" y="268377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221" name="Rounded Rectangle 220"/>
          <p:cNvSpPr/>
          <p:nvPr/>
        </p:nvSpPr>
        <p:spPr>
          <a:xfrm>
            <a:off x="13875771" y="268889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222" name="Right Arrow 221"/>
          <p:cNvSpPr/>
          <p:nvPr/>
        </p:nvSpPr>
        <p:spPr>
          <a:xfrm>
            <a:off x="12282488" y="270589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Right Arrow 222"/>
          <p:cNvSpPr/>
          <p:nvPr/>
        </p:nvSpPr>
        <p:spPr>
          <a:xfrm>
            <a:off x="13568363" y="270319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Rectangle 223"/>
          <p:cNvSpPr/>
          <p:nvPr/>
        </p:nvSpPr>
        <p:spPr>
          <a:xfrm>
            <a:off x="14701838" y="252745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 name="Rectangle 224"/>
          <p:cNvSpPr/>
          <p:nvPr/>
        </p:nvSpPr>
        <p:spPr>
          <a:xfrm>
            <a:off x="11879263" y="255174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6" name="Down Arrow 225"/>
          <p:cNvSpPr/>
          <p:nvPr/>
        </p:nvSpPr>
        <p:spPr>
          <a:xfrm>
            <a:off x="11782425" y="255079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7" name="Elbow Connector 226"/>
          <p:cNvCxnSpPr/>
          <p:nvPr/>
        </p:nvCxnSpPr>
        <p:spPr>
          <a:xfrm rot="16200000" flipH="1">
            <a:off x="14776450" y="258095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11526838" y="287131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229" name="Straight Connector 228"/>
          <p:cNvCxnSpPr/>
          <p:nvPr/>
        </p:nvCxnSpPr>
        <p:spPr>
          <a:xfrm>
            <a:off x="11622088" y="290052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H="1" flipV="1">
            <a:off x="11026775" y="275304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15697200" y="218217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232" name="Straight Arrow Connector 231"/>
          <p:cNvCxnSpPr/>
          <p:nvPr/>
        </p:nvCxnSpPr>
        <p:spPr>
          <a:xfrm flipH="1">
            <a:off x="15189200" y="225218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15679738" y="225218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H="1">
            <a:off x="18276888" y="230663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18664238" y="230663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18605500" y="223107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237" name="Rounded Rectangle 236"/>
          <p:cNvSpPr/>
          <p:nvPr/>
        </p:nvSpPr>
        <p:spPr>
          <a:xfrm>
            <a:off x="13781088" y="258413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 name="Rounded Rectangle 237"/>
          <p:cNvSpPr/>
          <p:nvPr/>
        </p:nvSpPr>
        <p:spPr>
          <a:xfrm>
            <a:off x="13576300" y="234569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39" name="Content Placeholder 4"/>
          <p:cNvGraphicFramePr>
            <a:graphicFrameLocks/>
          </p:cNvGraphicFramePr>
          <p:nvPr/>
        </p:nvGraphicFramePr>
        <p:xfrm>
          <a:off x="14830114" y="23090787"/>
          <a:ext cx="7195704" cy="205696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40" name="Content Placeholder 4"/>
          <p:cNvGraphicFramePr>
            <a:graphicFrameLocks/>
          </p:cNvGraphicFramePr>
          <p:nvPr/>
        </p:nvGraphicFramePr>
        <p:xfrm>
          <a:off x="14854827" y="23750250"/>
          <a:ext cx="7170991" cy="2624585"/>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nvGrpSpPr>
          <p:cNvPr id="241" name="Group 240"/>
          <p:cNvGrpSpPr/>
          <p:nvPr/>
        </p:nvGrpSpPr>
        <p:grpSpPr>
          <a:xfrm rot="16200000">
            <a:off x="21493669" y="24458878"/>
            <a:ext cx="206856" cy="260934"/>
            <a:chOff x="6881328" y="1146842"/>
            <a:chExt cx="291781" cy="226037"/>
          </a:xfrm>
          <a:scene3d>
            <a:camera prst="orthographicFront">
              <a:rot lat="0" lon="0" rev="0"/>
            </a:camera>
            <a:lightRig rig="contrasting" dir="t">
              <a:rot lat="0" lon="0" rev="1200000"/>
            </a:lightRig>
          </a:scene3d>
        </p:grpSpPr>
        <p:sp>
          <p:nvSpPr>
            <p:cNvPr id="242" name="Right Arrow 241"/>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3"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244" name="TextBox 243"/>
          <p:cNvSpPr txBox="1"/>
          <p:nvPr/>
        </p:nvSpPr>
        <p:spPr>
          <a:xfrm>
            <a:off x="11164888" y="237299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245" name="Straight Arrow Connector 244"/>
          <p:cNvCxnSpPr/>
          <p:nvPr/>
        </p:nvCxnSpPr>
        <p:spPr>
          <a:xfrm>
            <a:off x="12625388" y="240474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11260138" y="240569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247" name="Down Arrow 246"/>
          <p:cNvSpPr/>
          <p:nvPr/>
        </p:nvSpPr>
        <p:spPr>
          <a:xfrm>
            <a:off x="15095538" y="254412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Rounded Rectangle 247"/>
          <p:cNvSpPr/>
          <p:nvPr/>
        </p:nvSpPr>
        <p:spPr>
          <a:xfrm>
            <a:off x="16581438" y="270779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Oval 248"/>
          <p:cNvSpPr/>
          <p:nvPr/>
        </p:nvSpPr>
        <p:spPr>
          <a:xfrm>
            <a:off x="16923330" y="275116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250" name="Elbow Connector 249"/>
          <p:cNvCxnSpPr/>
          <p:nvPr/>
        </p:nvCxnSpPr>
        <p:spPr>
          <a:xfrm>
            <a:off x="15295563" y="265668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1" name="Rounded Rectangle 250"/>
          <p:cNvSpPr/>
          <p:nvPr/>
        </p:nvSpPr>
        <p:spPr>
          <a:xfrm>
            <a:off x="18691175" y="274979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252" name="Straight Arrow Connector 251"/>
          <p:cNvCxnSpPr/>
          <p:nvPr/>
        </p:nvCxnSpPr>
        <p:spPr>
          <a:xfrm flipV="1">
            <a:off x="18178463" y="278479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3" name="Rounded Rectangle 252"/>
          <p:cNvSpPr/>
          <p:nvPr/>
        </p:nvSpPr>
        <p:spPr>
          <a:xfrm>
            <a:off x="20300950" y="270779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Vertical Scroll 253"/>
          <p:cNvSpPr/>
          <p:nvPr/>
        </p:nvSpPr>
        <p:spPr>
          <a:xfrm>
            <a:off x="21723350" y="274970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255" name="Magnetic Disk 254"/>
          <p:cNvSpPr/>
          <p:nvPr/>
        </p:nvSpPr>
        <p:spPr>
          <a:xfrm>
            <a:off x="20766088" y="276621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256" name="Straight Arrow Connector 255"/>
          <p:cNvCxnSpPr/>
          <p:nvPr/>
        </p:nvCxnSpPr>
        <p:spPr>
          <a:xfrm flipV="1">
            <a:off x="19634200" y="278415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p:nvPr/>
        </p:nvCxnSpPr>
        <p:spPr>
          <a:xfrm flipV="1">
            <a:off x="21386800" y="278415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8" name="TextBox 257"/>
          <p:cNvSpPr txBox="1"/>
          <p:nvPr/>
        </p:nvSpPr>
        <p:spPr>
          <a:xfrm>
            <a:off x="20391438" y="271414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259" name="Straight Connector 258"/>
          <p:cNvCxnSpPr/>
          <p:nvPr/>
        </p:nvCxnSpPr>
        <p:spPr>
          <a:xfrm>
            <a:off x="19592925" y="240903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260" name="TextBox 259"/>
          <p:cNvSpPr txBox="1"/>
          <p:nvPr/>
        </p:nvSpPr>
        <p:spPr>
          <a:xfrm>
            <a:off x="13188950" y="284876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261" name="Straight Arrow Connector 260"/>
          <p:cNvCxnSpPr/>
          <p:nvPr/>
        </p:nvCxnSpPr>
        <p:spPr>
          <a:xfrm flipV="1">
            <a:off x="14752638" y="276320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3396913" y="288115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15087600" y="282670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264" name="Straight Arrow Connector 263"/>
          <p:cNvCxnSpPr/>
          <p:nvPr/>
        </p:nvCxnSpPr>
        <p:spPr>
          <a:xfrm flipV="1">
            <a:off x="15995650" y="280590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15051088" y="285686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266" name="Rounded Rectangle 265"/>
          <p:cNvSpPr/>
          <p:nvPr/>
        </p:nvSpPr>
        <p:spPr>
          <a:xfrm>
            <a:off x="17075802" y="286366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267" name="Straight Arrow Connector 266"/>
          <p:cNvCxnSpPr/>
          <p:nvPr/>
        </p:nvCxnSpPr>
        <p:spPr>
          <a:xfrm flipH="1">
            <a:off x="17546638" y="281844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8" name="Rounded Rectangle 267"/>
          <p:cNvSpPr/>
          <p:nvPr/>
        </p:nvSpPr>
        <p:spPr>
          <a:xfrm>
            <a:off x="18308781" y="286185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269" name="Straight Arrow Connector 268"/>
          <p:cNvCxnSpPr/>
          <p:nvPr/>
        </p:nvCxnSpPr>
        <p:spPr>
          <a:xfrm>
            <a:off x="17994313" y="280860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70" name="Rounded Rectangle 269"/>
          <p:cNvSpPr/>
          <p:nvPr/>
        </p:nvSpPr>
        <p:spPr>
          <a:xfrm>
            <a:off x="15924055" y="286347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271" name="Straight Arrow Connector 270"/>
          <p:cNvCxnSpPr/>
          <p:nvPr/>
        </p:nvCxnSpPr>
        <p:spPr>
          <a:xfrm flipH="1">
            <a:off x="16395700" y="280860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72" name="Rounded Rectangle 271"/>
          <p:cNvSpPr/>
          <p:nvPr/>
        </p:nvSpPr>
        <p:spPr>
          <a:xfrm>
            <a:off x="13781593" y="238580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273" name="Rounded Rectangle 272"/>
          <p:cNvSpPr/>
          <p:nvPr/>
        </p:nvSpPr>
        <p:spPr>
          <a:xfrm>
            <a:off x="13796279" y="247546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274" name="Straight Arrow Connector 273"/>
          <p:cNvCxnSpPr/>
          <p:nvPr/>
        </p:nvCxnSpPr>
        <p:spPr>
          <a:xfrm>
            <a:off x="14527213" y="239903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a:xfrm>
            <a:off x="14525625" y="240712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4525625" y="241696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a:off x="14525625" y="242697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a:off x="14539913" y="248729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14539913" y="249570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flipH="1">
            <a:off x="14539913" y="250428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flipH="1">
            <a:off x="14539913" y="251444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82" name="Content Placeholder 4"/>
          <p:cNvGraphicFramePr>
            <a:graphicFrameLocks/>
          </p:cNvGraphicFramePr>
          <p:nvPr/>
        </p:nvGraphicFramePr>
        <p:xfrm>
          <a:off x="14940967" y="25953818"/>
          <a:ext cx="7217372" cy="629208"/>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cxnSp>
        <p:nvCxnSpPr>
          <p:cNvPr id="283" name="Elbow Connector 282"/>
          <p:cNvCxnSpPr/>
          <p:nvPr/>
        </p:nvCxnSpPr>
        <p:spPr>
          <a:xfrm>
            <a:off x="15382875" y="265398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11356975" y="247935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285" name="Straight Arrow Connector 284"/>
          <p:cNvCxnSpPr/>
          <p:nvPr/>
        </p:nvCxnSpPr>
        <p:spPr>
          <a:xfrm>
            <a:off x="12869863" y="251317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1260138" y="251348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a:off x="16081375" y="265398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a:off x="16944975" y="265652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flipH="1">
            <a:off x="17546638" y="264937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flipH="1">
            <a:off x="17745075" y="265176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a:xfrm flipH="1">
            <a:off x="17900650" y="265176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flipH="1">
            <a:off x="17994313" y="265176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flipH="1">
            <a:off x="18116550" y="265176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flipH="1">
            <a:off x="18092738" y="265398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5" name="Rounded Rectangle 294"/>
          <p:cNvSpPr/>
          <p:nvPr/>
        </p:nvSpPr>
        <p:spPr>
          <a:xfrm>
            <a:off x="10972800" y="268493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Rounded Rectangle 295"/>
          <p:cNvSpPr/>
          <p:nvPr/>
        </p:nvSpPr>
        <p:spPr>
          <a:xfrm>
            <a:off x="11450641" y="269699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297" name="Rounded Rectangle 296"/>
          <p:cNvSpPr/>
          <p:nvPr/>
        </p:nvSpPr>
        <p:spPr>
          <a:xfrm>
            <a:off x="12728690" y="269901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298" name="Rounded Rectangle 297"/>
          <p:cNvSpPr/>
          <p:nvPr/>
        </p:nvSpPr>
        <p:spPr>
          <a:xfrm>
            <a:off x="14028171" y="270413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299" name="Right Arrow 298"/>
          <p:cNvSpPr/>
          <p:nvPr/>
        </p:nvSpPr>
        <p:spPr>
          <a:xfrm>
            <a:off x="12434888" y="272113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Right Arrow 299"/>
          <p:cNvSpPr/>
          <p:nvPr/>
        </p:nvSpPr>
        <p:spPr>
          <a:xfrm>
            <a:off x="13720763" y="271843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Rectangle 300"/>
          <p:cNvSpPr/>
          <p:nvPr/>
        </p:nvSpPr>
        <p:spPr>
          <a:xfrm>
            <a:off x="14854238" y="254269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 name="Rectangle 301"/>
          <p:cNvSpPr/>
          <p:nvPr/>
        </p:nvSpPr>
        <p:spPr>
          <a:xfrm>
            <a:off x="12031663" y="256698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 name="Down Arrow 302"/>
          <p:cNvSpPr/>
          <p:nvPr/>
        </p:nvSpPr>
        <p:spPr>
          <a:xfrm>
            <a:off x="11934825" y="256603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4" name="Elbow Connector 303"/>
          <p:cNvCxnSpPr/>
          <p:nvPr/>
        </p:nvCxnSpPr>
        <p:spPr>
          <a:xfrm rot="16200000" flipH="1">
            <a:off x="14928850" y="259619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05" name="TextBox 304"/>
          <p:cNvSpPr txBox="1"/>
          <p:nvPr/>
        </p:nvSpPr>
        <p:spPr>
          <a:xfrm>
            <a:off x="11679238" y="288655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306" name="Straight Connector 305"/>
          <p:cNvCxnSpPr/>
          <p:nvPr/>
        </p:nvCxnSpPr>
        <p:spPr>
          <a:xfrm>
            <a:off x="11774488" y="291576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flipH="1" flipV="1">
            <a:off x="11179175" y="276828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8" name="TextBox 307"/>
          <p:cNvSpPr txBox="1"/>
          <p:nvPr/>
        </p:nvSpPr>
        <p:spPr>
          <a:xfrm>
            <a:off x="15849600" y="219741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309" name="Straight Arrow Connector 308"/>
          <p:cNvCxnSpPr/>
          <p:nvPr/>
        </p:nvCxnSpPr>
        <p:spPr>
          <a:xfrm flipH="1">
            <a:off x="15341600" y="226742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15832138" y="226742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H="1">
            <a:off x="18429288" y="232187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18816638" y="232187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313" name="TextBox 312"/>
          <p:cNvSpPr txBox="1"/>
          <p:nvPr/>
        </p:nvSpPr>
        <p:spPr>
          <a:xfrm>
            <a:off x="18757900" y="224631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323" name="Rectangle 322"/>
          <p:cNvSpPr/>
          <p:nvPr/>
        </p:nvSpPr>
        <p:spPr>
          <a:xfrm>
            <a:off x="2940555" y="3822700"/>
            <a:ext cx="2987104" cy="2300249"/>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Rectangle 325"/>
          <p:cNvSpPr/>
          <p:nvPr/>
        </p:nvSpPr>
        <p:spPr>
          <a:xfrm>
            <a:off x="3086100" y="5352387"/>
            <a:ext cx="2655476" cy="38656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376092"/>
                </a:solidFill>
              </a:rPr>
              <a:t>In-Process SHM</a:t>
            </a:r>
            <a:endParaRPr lang="en-US" sz="1100" dirty="0">
              <a:solidFill>
                <a:srgbClr val="376092"/>
              </a:solidFill>
            </a:endParaRPr>
          </a:p>
        </p:txBody>
      </p:sp>
      <p:sp>
        <p:nvSpPr>
          <p:cNvPr id="339" name="TextBox 338"/>
          <p:cNvSpPr txBox="1"/>
          <p:nvPr/>
        </p:nvSpPr>
        <p:spPr>
          <a:xfrm>
            <a:off x="3402304" y="6225316"/>
            <a:ext cx="1194873" cy="246221"/>
          </a:xfrm>
          <a:prstGeom prst="rect">
            <a:avLst/>
          </a:prstGeom>
          <a:noFill/>
        </p:spPr>
        <p:txBody>
          <a:bodyPr wrap="square" rtlCol="0">
            <a:spAutoFit/>
          </a:bodyPr>
          <a:lstStyle/>
          <a:p>
            <a:r>
              <a:rPr lang="en-US" sz="1000" dirty="0" smtClean="0">
                <a:solidFill>
                  <a:srgbClr val="376092"/>
                </a:solidFill>
              </a:rPr>
              <a:t>Farm Node</a:t>
            </a:r>
            <a:endParaRPr lang="en-US" sz="1000" dirty="0">
              <a:solidFill>
                <a:srgbClr val="376092"/>
              </a:solidFill>
            </a:endParaRPr>
          </a:p>
        </p:txBody>
      </p:sp>
      <p:sp>
        <p:nvSpPr>
          <p:cNvPr id="341" name="TextBox 340"/>
          <p:cNvSpPr txBox="1"/>
          <p:nvPr/>
        </p:nvSpPr>
        <p:spPr>
          <a:xfrm>
            <a:off x="4057851" y="5768933"/>
            <a:ext cx="759814" cy="276999"/>
          </a:xfrm>
          <a:prstGeom prst="rect">
            <a:avLst/>
          </a:prstGeom>
          <a:noFill/>
        </p:spPr>
        <p:txBody>
          <a:bodyPr wrap="square" rtlCol="0">
            <a:spAutoFit/>
          </a:bodyPr>
          <a:lstStyle/>
          <a:p>
            <a:r>
              <a:rPr lang="en-US" sz="1200" dirty="0" smtClean="0">
                <a:solidFill>
                  <a:srgbClr val="376092"/>
                </a:solidFill>
              </a:rPr>
              <a:t>Java-DPE</a:t>
            </a:r>
            <a:endParaRPr lang="en-US" sz="1200" dirty="0">
              <a:solidFill>
                <a:srgbClr val="376092"/>
              </a:solidFill>
            </a:endParaRPr>
          </a:p>
        </p:txBody>
      </p:sp>
      <p:sp>
        <p:nvSpPr>
          <p:cNvPr id="344" name="Oval 343"/>
          <p:cNvSpPr/>
          <p:nvPr/>
        </p:nvSpPr>
        <p:spPr>
          <a:xfrm>
            <a:off x="3339969" y="4105049"/>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45" name="Oval 344"/>
          <p:cNvSpPr/>
          <p:nvPr/>
        </p:nvSpPr>
        <p:spPr>
          <a:xfrm>
            <a:off x="4123747" y="4100697"/>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46" name="Oval 345"/>
          <p:cNvSpPr/>
          <p:nvPr/>
        </p:nvSpPr>
        <p:spPr>
          <a:xfrm>
            <a:off x="4902793" y="4100697"/>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48" name="Rectangle 347"/>
          <p:cNvSpPr/>
          <p:nvPr/>
        </p:nvSpPr>
        <p:spPr>
          <a:xfrm>
            <a:off x="2877485" y="3072730"/>
            <a:ext cx="5669615" cy="38656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376092"/>
                </a:solidFill>
              </a:rPr>
              <a:t>In-Memory Data-Grid</a:t>
            </a:r>
            <a:endParaRPr lang="en-US" sz="1100" dirty="0">
              <a:solidFill>
                <a:srgbClr val="376092"/>
              </a:solidFill>
            </a:endParaRPr>
          </a:p>
        </p:txBody>
      </p:sp>
      <p:sp>
        <p:nvSpPr>
          <p:cNvPr id="4" name="TextBox 3"/>
          <p:cNvSpPr txBox="1"/>
          <p:nvPr/>
        </p:nvSpPr>
        <p:spPr>
          <a:xfrm>
            <a:off x="2992218" y="4055596"/>
            <a:ext cx="479618" cy="261610"/>
          </a:xfrm>
          <a:prstGeom prst="rect">
            <a:avLst/>
          </a:prstGeom>
          <a:noFill/>
        </p:spPr>
        <p:txBody>
          <a:bodyPr wrap="none" rtlCol="0">
            <a:spAutoFit/>
          </a:bodyPr>
          <a:lstStyle/>
          <a:p>
            <a:r>
              <a:rPr lang="en-US" sz="1100" b="1" dirty="0" smtClean="0"/>
              <a:t>FTOF</a:t>
            </a:r>
            <a:endParaRPr lang="en-US" sz="1100" b="1" dirty="0"/>
          </a:p>
        </p:txBody>
      </p:sp>
      <p:sp>
        <p:nvSpPr>
          <p:cNvPr id="357" name="TextBox 356"/>
          <p:cNvSpPr txBox="1"/>
          <p:nvPr/>
        </p:nvSpPr>
        <p:spPr>
          <a:xfrm>
            <a:off x="4174029" y="3902992"/>
            <a:ext cx="575799" cy="261610"/>
          </a:xfrm>
          <a:prstGeom prst="rect">
            <a:avLst/>
          </a:prstGeom>
          <a:noFill/>
        </p:spPr>
        <p:txBody>
          <a:bodyPr wrap="none" rtlCol="0">
            <a:spAutoFit/>
          </a:bodyPr>
          <a:lstStyle/>
          <a:p>
            <a:r>
              <a:rPr lang="en-US" sz="1100" b="1" dirty="0" err="1" smtClean="0"/>
              <a:t>DCHBc</a:t>
            </a:r>
            <a:endParaRPr lang="en-US" sz="1100" b="1" dirty="0"/>
          </a:p>
        </p:txBody>
      </p:sp>
      <p:sp>
        <p:nvSpPr>
          <p:cNvPr id="358" name="TextBox 357"/>
          <p:cNvSpPr txBox="1"/>
          <p:nvPr/>
        </p:nvSpPr>
        <p:spPr>
          <a:xfrm>
            <a:off x="5362705" y="3980019"/>
            <a:ext cx="328936" cy="261610"/>
          </a:xfrm>
          <a:prstGeom prst="rect">
            <a:avLst/>
          </a:prstGeom>
          <a:noFill/>
        </p:spPr>
        <p:txBody>
          <a:bodyPr wrap="none" rtlCol="0">
            <a:spAutoFit/>
          </a:bodyPr>
          <a:lstStyle/>
          <a:p>
            <a:r>
              <a:rPr lang="en-US" sz="1100" b="1" smtClean="0"/>
              <a:t>EC</a:t>
            </a:r>
            <a:endParaRPr lang="en-US" sz="1100" b="1" dirty="0"/>
          </a:p>
        </p:txBody>
      </p:sp>
      <p:cxnSp>
        <p:nvCxnSpPr>
          <p:cNvPr id="449" name="Straight Connector 448"/>
          <p:cNvCxnSpPr>
            <a:endCxn id="344" idx="2"/>
          </p:cNvCxnSpPr>
          <p:nvPr/>
        </p:nvCxnSpPr>
        <p:spPr>
          <a:xfrm>
            <a:off x="2877486" y="4414707"/>
            <a:ext cx="462483" cy="4353"/>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5515854" y="4409017"/>
            <a:ext cx="462483" cy="4353"/>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2" name="Straight Arrow Connector 451"/>
          <p:cNvCxnSpPr>
            <a:endCxn id="345" idx="2"/>
          </p:cNvCxnSpPr>
          <p:nvPr/>
        </p:nvCxnSpPr>
        <p:spPr>
          <a:xfrm flipV="1">
            <a:off x="3967990" y="4414708"/>
            <a:ext cx="155757" cy="217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a:stCxn id="345" idx="6"/>
            <a:endCxn id="346" idx="2"/>
          </p:cNvCxnSpPr>
          <p:nvPr/>
        </p:nvCxnSpPr>
        <p:spPr>
          <a:xfrm>
            <a:off x="4751768" y="4414708"/>
            <a:ext cx="151025"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67" name="Rectangle 366"/>
          <p:cNvSpPr/>
          <p:nvPr/>
        </p:nvSpPr>
        <p:spPr>
          <a:xfrm>
            <a:off x="3086100" y="1099804"/>
            <a:ext cx="2858666" cy="1760840"/>
          </a:xfrm>
          <a:prstGeom prst="rect">
            <a:avLst/>
          </a:prstGeom>
          <a:solidFill>
            <a:srgbClr val="0070C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TextBox 367"/>
          <p:cNvSpPr txBox="1"/>
          <p:nvPr/>
        </p:nvSpPr>
        <p:spPr>
          <a:xfrm>
            <a:off x="3967990" y="1139934"/>
            <a:ext cx="759814" cy="276999"/>
          </a:xfrm>
          <a:prstGeom prst="rect">
            <a:avLst/>
          </a:prstGeom>
          <a:noFill/>
        </p:spPr>
        <p:txBody>
          <a:bodyPr wrap="square" rtlCol="0">
            <a:spAutoFit/>
          </a:bodyPr>
          <a:lstStyle/>
          <a:p>
            <a:r>
              <a:rPr lang="en-US" sz="1200" smtClean="0">
                <a:solidFill>
                  <a:srgbClr val="376092"/>
                </a:solidFill>
              </a:rPr>
              <a:t>C++-DPE</a:t>
            </a:r>
            <a:endParaRPr lang="en-US" sz="1200" dirty="0">
              <a:solidFill>
                <a:srgbClr val="376092"/>
              </a:solidFill>
            </a:endParaRPr>
          </a:p>
        </p:txBody>
      </p:sp>
      <p:sp>
        <p:nvSpPr>
          <p:cNvPr id="369" name="Oval 368"/>
          <p:cNvSpPr/>
          <p:nvPr/>
        </p:nvSpPr>
        <p:spPr>
          <a:xfrm>
            <a:off x="4150261" y="1860376"/>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pic>
        <p:nvPicPr>
          <p:cNvPr id="456" name="Picture 455"/>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rot="20276718">
            <a:off x="4954372" y="1534459"/>
            <a:ext cx="454127" cy="454127"/>
          </a:xfrm>
          <a:prstGeom prst="rect">
            <a:avLst/>
          </a:prstGeom>
        </p:spPr>
      </p:pic>
      <p:cxnSp>
        <p:nvCxnSpPr>
          <p:cNvPr id="458" name="Straight Arrow Connector 457"/>
          <p:cNvCxnSpPr/>
          <p:nvPr/>
        </p:nvCxnSpPr>
        <p:spPr>
          <a:xfrm rot="20276718" flipV="1">
            <a:off x="4710883" y="1862492"/>
            <a:ext cx="255818" cy="563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Straight Arrow Connector 463"/>
          <p:cNvCxnSpPr/>
          <p:nvPr/>
        </p:nvCxnSpPr>
        <p:spPr>
          <a:xfrm rot="20276718" flipH="1">
            <a:off x="4701214" y="1970412"/>
            <a:ext cx="252787"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3" name="TextBox 382"/>
          <p:cNvSpPr txBox="1"/>
          <p:nvPr/>
        </p:nvSpPr>
        <p:spPr>
          <a:xfrm>
            <a:off x="4161529" y="1630718"/>
            <a:ext cx="583814" cy="261610"/>
          </a:xfrm>
          <a:prstGeom prst="rect">
            <a:avLst/>
          </a:prstGeom>
          <a:noFill/>
        </p:spPr>
        <p:txBody>
          <a:bodyPr wrap="none" rtlCol="0">
            <a:spAutoFit/>
          </a:bodyPr>
          <a:lstStyle/>
          <a:p>
            <a:r>
              <a:rPr lang="en-US" sz="1100" b="1" dirty="0" err="1" smtClean="0"/>
              <a:t>DCHBg</a:t>
            </a:r>
            <a:endParaRPr lang="en-US" sz="1100" b="1" dirty="0"/>
          </a:p>
        </p:txBody>
      </p:sp>
      <p:sp>
        <p:nvSpPr>
          <p:cNvPr id="384" name="Striped Right Arrow 383"/>
          <p:cNvSpPr/>
          <p:nvPr/>
        </p:nvSpPr>
        <p:spPr>
          <a:xfrm rot="16200000">
            <a:off x="3369304" y="3631430"/>
            <a:ext cx="565903" cy="282429"/>
          </a:xfrm>
          <a:prstGeom prst="stripedRightArrow">
            <a:avLst/>
          </a:prstGeom>
          <a:solidFill>
            <a:srgbClr val="0070C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0" name="Straight Connector 469"/>
          <p:cNvCxnSpPr/>
          <p:nvPr/>
        </p:nvCxnSpPr>
        <p:spPr>
          <a:xfrm>
            <a:off x="3961753" y="4294076"/>
            <a:ext cx="4592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4007768" y="2154243"/>
            <a:ext cx="0" cy="213756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5" name="Straight Arrow Connector 484"/>
          <p:cNvCxnSpPr/>
          <p:nvPr/>
        </p:nvCxnSpPr>
        <p:spPr>
          <a:xfrm>
            <a:off x="4010825" y="2154243"/>
            <a:ext cx="14121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p:nvPr/>
        </p:nvCxnSpPr>
        <p:spPr>
          <a:xfrm>
            <a:off x="4768185" y="2149486"/>
            <a:ext cx="141214" cy="0"/>
          </a:xfrm>
          <a:prstGeom prst="straightConnector1">
            <a:avLst/>
          </a:prstGeom>
          <a:ln>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4898426" y="2149486"/>
            <a:ext cx="17067" cy="2142320"/>
          </a:xfrm>
          <a:prstGeom prst="line">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8" name="Striped Right Arrow 407"/>
          <p:cNvSpPr/>
          <p:nvPr/>
        </p:nvSpPr>
        <p:spPr>
          <a:xfrm rot="16200000">
            <a:off x="4041844" y="2618163"/>
            <a:ext cx="565903" cy="282429"/>
          </a:xfrm>
          <a:prstGeom prst="stripedRightArrow">
            <a:avLst/>
          </a:prstGeom>
          <a:solidFill>
            <a:srgbClr val="0070C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Striped Right Arrow 408"/>
          <p:cNvSpPr/>
          <p:nvPr/>
        </p:nvSpPr>
        <p:spPr>
          <a:xfrm rot="5400000">
            <a:off x="4309477" y="2656261"/>
            <a:ext cx="565903" cy="282429"/>
          </a:xfrm>
          <a:prstGeom prst="stripedRightArrow">
            <a:avLst/>
          </a:prstGeom>
          <a:solidFill>
            <a:srgbClr val="0070C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Striped Right Arrow 409"/>
          <p:cNvSpPr/>
          <p:nvPr/>
        </p:nvSpPr>
        <p:spPr>
          <a:xfrm rot="5400000">
            <a:off x="4933851" y="3635142"/>
            <a:ext cx="565903" cy="282429"/>
          </a:xfrm>
          <a:prstGeom prst="stripedRightArrow">
            <a:avLst/>
          </a:prstGeom>
          <a:solidFill>
            <a:srgbClr val="0070C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Rectangle 410"/>
          <p:cNvSpPr/>
          <p:nvPr/>
        </p:nvSpPr>
        <p:spPr>
          <a:xfrm>
            <a:off x="6591398" y="3980019"/>
            <a:ext cx="1515789" cy="1396230"/>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2" name="Picture 48">
            <a:extLst>
              <a:ext uri="{FF2B5EF4-FFF2-40B4-BE49-F238E27FC236}">
                <a16:creationId xmlns="" xmlns:a16="http://schemas.microsoft.com/office/drawing/2014/main" id="{1597E379-FB6C-044C-8F55-F440787FB85A}"/>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73054" y="4250941"/>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492" name="Elbow Connector 491"/>
          <p:cNvCxnSpPr>
            <a:endCxn id="412" idx="0"/>
          </p:cNvCxnSpPr>
          <p:nvPr/>
        </p:nvCxnSpPr>
        <p:spPr>
          <a:xfrm>
            <a:off x="4898426" y="2149486"/>
            <a:ext cx="2450866" cy="2101455"/>
          </a:xfrm>
          <a:prstGeom prst="bentConnector2">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p:cNvCxnSpPr>
            <a:endCxn id="412" idx="2"/>
          </p:cNvCxnSpPr>
          <p:nvPr/>
        </p:nvCxnSpPr>
        <p:spPr>
          <a:xfrm>
            <a:off x="4762965" y="4409017"/>
            <a:ext cx="2586327" cy="594399"/>
          </a:xfrm>
          <a:prstGeom prst="bentConnector4">
            <a:avLst>
              <a:gd name="adj1" fmla="val 1478"/>
              <a:gd name="adj2" fmla="val 138459"/>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1" name="TextBox 510"/>
              <p:cNvSpPr txBox="1"/>
              <p:nvPr/>
            </p:nvSpPr>
            <p:spPr>
              <a:xfrm>
                <a:off x="853786" y="1439023"/>
                <a:ext cx="25359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baseline="30000" dirty="0" smtClean="0">
                          <a:latin typeface="Cambria Math" charset="0"/>
                        </a:rPr>
                        <m:t> </m:t>
                      </m:r>
                    </m:oMath>
                  </m:oMathPara>
                </a14:m>
                <a:endParaRPr lang="en-US" baseline="30000" dirty="0"/>
              </a:p>
            </p:txBody>
          </p:sp>
        </mc:Choice>
        <mc:Fallback xmlns="">
          <p:sp>
            <p:nvSpPr>
              <p:cNvPr id="511" name="TextBox 510"/>
              <p:cNvSpPr txBox="1">
                <a:spLocks noRot="1" noChangeAspect="1" noMove="1" noResize="1" noEditPoints="1" noAdjustHandles="1" noChangeArrowheads="1" noChangeShapeType="1" noTextEdit="1"/>
              </p:cNvSpPr>
              <p:nvPr/>
            </p:nvSpPr>
            <p:spPr>
              <a:xfrm>
                <a:off x="853786" y="1439023"/>
                <a:ext cx="253596" cy="362984"/>
              </a:xfrm>
              <a:prstGeom prst="rect">
                <a:avLst/>
              </a:prstGeom>
              <a:blipFill rotWithShape="0">
                <a:blip r:embed="rId66"/>
                <a:stretch>
                  <a:fillRect t="-75000"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9" name="TextBox 358"/>
              <p:cNvSpPr txBox="1"/>
              <p:nvPr/>
            </p:nvSpPr>
            <p:spPr>
              <a:xfrm>
                <a:off x="5552705" y="1605679"/>
                <a:ext cx="1400319" cy="5732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ctrlPr>
                            <a:rPr lang="is-IS" sz="1100" i="1" smtClean="0">
                              <a:latin typeface="Cambria Math" charset="0"/>
                            </a:rPr>
                          </m:ctrlPr>
                        </m:naryPr>
                        <m:sub>
                          <m:r>
                            <m:rPr>
                              <m:brk m:alnAt="23"/>
                            </m:rPr>
                            <a:rPr lang="en-US" sz="1100" b="0" i="1" smtClean="0">
                              <a:latin typeface="Cambria Math" charset="0"/>
                            </a:rPr>
                            <m:t>1</m:t>
                          </m:r>
                        </m:sub>
                        <m:sup>
                          <m:r>
                            <a:rPr lang="en-US" sz="1100" b="0" i="1" smtClean="0">
                              <a:latin typeface="Cambria Math" charset="0"/>
                            </a:rPr>
                            <m:t>𝑡𝑖</m:t>
                          </m:r>
                        </m:sup>
                        <m:e>
                          <m:r>
                            <a:rPr lang="en-US" sz="1100" b="0" i="1" smtClean="0">
                              <a:latin typeface="Cambria Math" charset="0"/>
                            </a:rPr>
                            <m:t>𝐶𝑅</m:t>
                          </m:r>
                          <m:r>
                            <a:rPr lang="en-US" sz="1100" b="0" i="1" baseline="-25000" smtClean="0">
                              <a:latin typeface="Cambria Math" charset="0"/>
                            </a:rPr>
                            <m:t>𝐷𝐶𝐻𝐵</m:t>
                          </m:r>
                          <m:r>
                            <a:rPr lang="en-US" sz="1100" b="0" i="1" baseline="-25000" smtClean="0">
                              <a:latin typeface="Cambria Math" charset="0"/>
                            </a:rPr>
                            <m:t>−</m:t>
                          </m:r>
                          <m:r>
                            <a:rPr lang="en-US" sz="1100" b="0" i="1" baseline="-25000" smtClean="0">
                              <a:latin typeface="Cambria Math" charset="0"/>
                            </a:rPr>
                            <m:t>𝐺𝑃𝑈</m:t>
                          </m:r>
                          <m:r>
                            <a:rPr lang="en-US" sz="1100" b="0" i="1" smtClean="0">
                              <a:latin typeface="Cambria Math" charset="0"/>
                            </a:rPr>
                            <m:t>(</m:t>
                          </m:r>
                          <m:r>
                            <a:rPr lang="en-US" sz="1100" b="0" i="1" smtClean="0">
                              <a:latin typeface="Cambria Math" charset="0"/>
                            </a:rPr>
                            <m:t>𝑡𝑖</m:t>
                          </m:r>
                          <m:r>
                            <a:rPr lang="en-US" sz="1100" b="0" i="1" smtClean="0">
                              <a:latin typeface="Cambria Math" charset="0"/>
                            </a:rPr>
                            <m:t>)</m:t>
                          </m:r>
                        </m:e>
                      </m:nary>
                    </m:oMath>
                  </m:oMathPara>
                </a14:m>
                <a:endParaRPr lang="en-US" sz="1100" dirty="0"/>
              </a:p>
            </p:txBody>
          </p:sp>
        </mc:Choice>
        <mc:Fallback xmlns="">
          <p:sp>
            <p:nvSpPr>
              <p:cNvPr id="359" name="TextBox 358"/>
              <p:cNvSpPr txBox="1">
                <a:spLocks noRot="1" noChangeAspect="1" noMove="1" noResize="1" noEditPoints="1" noAdjustHandles="1" noChangeArrowheads="1" noChangeShapeType="1" noTextEdit="1"/>
              </p:cNvSpPr>
              <p:nvPr/>
            </p:nvSpPr>
            <p:spPr>
              <a:xfrm>
                <a:off x="5552705" y="1605679"/>
                <a:ext cx="1400319" cy="573298"/>
              </a:xfrm>
              <a:prstGeom prst="rect">
                <a:avLst/>
              </a:prstGeom>
              <a:blipFill rotWithShape="0">
                <a:blip r:embed="rId67"/>
                <a:stretch>
                  <a:fillRect l="-30435" t="-88298" b="-140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1" name="TextBox 440"/>
              <p:cNvSpPr txBox="1"/>
              <p:nvPr/>
            </p:nvSpPr>
            <p:spPr>
              <a:xfrm>
                <a:off x="5605713" y="4695176"/>
                <a:ext cx="1397113" cy="5732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ctrlPr>
                            <a:rPr lang="is-IS" sz="1100" i="1" smtClean="0">
                              <a:latin typeface="Cambria Math" charset="0"/>
                            </a:rPr>
                          </m:ctrlPr>
                        </m:naryPr>
                        <m:sub>
                          <m:r>
                            <m:rPr>
                              <m:brk m:alnAt="23"/>
                            </m:rPr>
                            <a:rPr lang="en-US" sz="1100" b="0" i="1" smtClean="0">
                              <a:latin typeface="Cambria Math" charset="0"/>
                            </a:rPr>
                            <m:t>1</m:t>
                          </m:r>
                        </m:sub>
                        <m:sup>
                          <m:r>
                            <a:rPr lang="en-US" sz="1100" b="0" i="1" smtClean="0">
                              <a:latin typeface="Cambria Math" charset="0"/>
                            </a:rPr>
                            <m:t>𝑡𝑖</m:t>
                          </m:r>
                        </m:sup>
                        <m:e>
                          <m:r>
                            <a:rPr lang="en-US" sz="1100" b="0" i="1" smtClean="0">
                              <a:latin typeface="Cambria Math" charset="0"/>
                            </a:rPr>
                            <m:t>𝐶𝑅</m:t>
                          </m:r>
                          <m:r>
                            <a:rPr lang="en-US" sz="1100" b="0" i="1" baseline="-25000" smtClean="0">
                              <a:latin typeface="Cambria Math" charset="0"/>
                            </a:rPr>
                            <m:t>𝐷𝐶𝐻𝐵</m:t>
                          </m:r>
                          <m:r>
                            <a:rPr lang="en-US" sz="1100" b="0" i="1" baseline="-25000" smtClean="0">
                              <a:latin typeface="Cambria Math" charset="0"/>
                            </a:rPr>
                            <m:t>−</m:t>
                          </m:r>
                          <m:r>
                            <a:rPr lang="en-US" sz="1100" b="0" i="1" baseline="-25000" smtClean="0">
                              <a:latin typeface="Cambria Math" charset="0"/>
                            </a:rPr>
                            <m:t>𝐶𝑃𝑈</m:t>
                          </m:r>
                          <m:r>
                            <a:rPr lang="en-US" sz="1100" b="0" i="1" smtClean="0">
                              <a:latin typeface="Cambria Math" charset="0"/>
                            </a:rPr>
                            <m:t>(</m:t>
                          </m:r>
                          <m:r>
                            <a:rPr lang="en-US" sz="1100" b="0" i="1" smtClean="0">
                              <a:latin typeface="Cambria Math" charset="0"/>
                            </a:rPr>
                            <m:t>𝑡𝑖</m:t>
                          </m:r>
                          <m:r>
                            <a:rPr lang="en-US" sz="1100" b="0" i="1" smtClean="0">
                              <a:latin typeface="Cambria Math" charset="0"/>
                            </a:rPr>
                            <m:t>)</m:t>
                          </m:r>
                        </m:e>
                      </m:nary>
                    </m:oMath>
                  </m:oMathPara>
                </a14:m>
                <a:endParaRPr lang="en-US" sz="1100" dirty="0"/>
              </a:p>
            </p:txBody>
          </p:sp>
        </mc:Choice>
        <mc:Fallback xmlns="">
          <p:sp>
            <p:nvSpPr>
              <p:cNvPr id="441" name="TextBox 440"/>
              <p:cNvSpPr txBox="1">
                <a:spLocks noRot="1" noChangeAspect="1" noMove="1" noResize="1" noEditPoints="1" noAdjustHandles="1" noChangeArrowheads="1" noChangeShapeType="1" noTextEdit="1"/>
              </p:cNvSpPr>
              <p:nvPr/>
            </p:nvSpPr>
            <p:spPr>
              <a:xfrm>
                <a:off x="5605713" y="4695176"/>
                <a:ext cx="1397113" cy="573298"/>
              </a:xfrm>
              <a:prstGeom prst="rect">
                <a:avLst/>
              </a:prstGeom>
              <a:blipFill rotWithShape="0">
                <a:blip r:embed="rId68"/>
                <a:stretch>
                  <a:fillRect l="-30568" t="-88298" b="-140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2" name="TextBox 441"/>
              <p:cNvSpPr txBox="1"/>
              <p:nvPr/>
            </p:nvSpPr>
            <p:spPr>
              <a:xfrm>
                <a:off x="5611230" y="5609941"/>
                <a:ext cx="1067280" cy="5732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ctrlPr>
                            <a:rPr lang="is-IS" sz="1100" i="1" smtClean="0">
                              <a:latin typeface="Cambria Math" charset="0"/>
                            </a:rPr>
                          </m:ctrlPr>
                        </m:naryPr>
                        <m:sub>
                          <m:r>
                            <m:rPr>
                              <m:brk m:alnAt="23"/>
                            </m:rPr>
                            <a:rPr lang="en-US" sz="1100" b="0" i="1" smtClean="0">
                              <a:latin typeface="Cambria Math" charset="0"/>
                            </a:rPr>
                            <m:t>1</m:t>
                          </m:r>
                        </m:sub>
                        <m:sup>
                          <m:r>
                            <a:rPr lang="en-US" sz="1100" b="0" i="1" smtClean="0">
                              <a:latin typeface="Cambria Math" charset="0"/>
                            </a:rPr>
                            <m:t>𝑡𝑖</m:t>
                          </m:r>
                        </m:sup>
                        <m:e>
                          <m:r>
                            <a:rPr lang="en-US" sz="1100" b="0" i="1" smtClean="0">
                              <a:latin typeface="Cambria Math" charset="0"/>
                            </a:rPr>
                            <m:t>𝐶𝑅</m:t>
                          </m:r>
                          <m:r>
                            <a:rPr lang="en-US" sz="1100" b="0" i="1" baseline="-25000" smtClean="0">
                              <a:latin typeface="Cambria Math" charset="0"/>
                            </a:rPr>
                            <m:t>𝐹𝑇𝑂𝐹</m:t>
                          </m:r>
                          <m:r>
                            <a:rPr lang="en-US" sz="1100" b="0" i="1" smtClean="0">
                              <a:latin typeface="Cambria Math" charset="0"/>
                            </a:rPr>
                            <m:t>(</m:t>
                          </m:r>
                          <m:r>
                            <a:rPr lang="en-US" sz="1100" b="0" i="1" smtClean="0">
                              <a:latin typeface="Cambria Math" charset="0"/>
                            </a:rPr>
                            <m:t>𝑡𝑖</m:t>
                          </m:r>
                          <m:r>
                            <a:rPr lang="en-US" sz="1100" b="0" i="1" smtClean="0">
                              <a:latin typeface="Cambria Math" charset="0"/>
                            </a:rPr>
                            <m:t>)</m:t>
                          </m:r>
                        </m:e>
                      </m:nary>
                    </m:oMath>
                  </m:oMathPara>
                </a14:m>
                <a:endParaRPr lang="en-US" sz="1100" dirty="0"/>
              </a:p>
            </p:txBody>
          </p:sp>
        </mc:Choice>
        <mc:Fallback xmlns="">
          <p:sp>
            <p:nvSpPr>
              <p:cNvPr id="442" name="TextBox 441"/>
              <p:cNvSpPr txBox="1">
                <a:spLocks noRot="1" noChangeAspect="1" noMove="1" noResize="1" noEditPoints="1" noAdjustHandles="1" noChangeArrowheads="1" noChangeShapeType="1" noTextEdit="1"/>
              </p:cNvSpPr>
              <p:nvPr/>
            </p:nvSpPr>
            <p:spPr>
              <a:xfrm>
                <a:off x="5611230" y="5609941"/>
                <a:ext cx="1067280" cy="573298"/>
              </a:xfrm>
              <a:prstGeom prst="rect">
                <a:avLst/>
              </a:prstGeom>
              <a:blipFill rotWithShape="0">
                <a:blip r:embed="rId69"/>
                <a:stretch>
                  <a:fillRect l="-39773" t="-88298" r="-24432" b="-140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0" name="TextBox 359"/>
              <p:cNvSpPr txBox="1"/>
              <p:nvPr/>
            </p:nvSpPr>
            <p:spPr>
              <a:xfrm>
                <a:off x="203200" y="1915948"/>
                <a:ext cx="1939249" cy="594009"/>
              </a:xfrm>
              <a:prstGeom prst="rect">
                <a:avLst/>
              </a:prstGeom>
              <a:noFill/>
            </p:spPr>
            <p:txBody>
              <a:bodyPr wrap="none" rtlCol="0">
                <a:spAutoFit/>
              </a:bodyPr>
              <a:lstStyle/>
              <a:p>
                <a:r>
                  <a:rPr lang="en-US" dirty="0" err="1"/>
                  <a:t>P</a:t>
                </a:r>
                <a:r>
                  <a:rPr lang="en-US" baseline="-25000" dirty="0" err="1" smtClean="0"/>
                  <a:t>g</a:t>
                </a:r>
                <a:r>
                  <a:rPr lang="en-US" dirty="0" smtClean="0"/>
                  <a:t>=</a:t>
                </a:r>
                <a14:m>
                  <m:oMath xmlns:m="http://schemas.openxmlformats.org/officeDocument/2006/math">
                    <m:f>
                      <m:fPr>
                        <m:ctrlPr>
                          <a:rPr lang="mr-IN" i="1" smtClean="0">
                            <a:latin typeface="Cambria Math" charset="0"/>
                          </a:rPr>
                        </m:ctrlPr>
                      </m:fPr>
                      <m:num>
                        <m:nary>
                          <m:naryPr>
                            <m:chr m:val="∑"/>
                            <m:ctrlPr>
                              <a:rPr lang="is-IS" i="1">
                                <a:latin typeface="Cambria Math" charset="0"/>
                              </a:rPr>
                            </m:ctrlPr>
                          </m:naryPr>
                          <m:sub>
                            <m:r>
                              <m:rPr>
                                <m:brk m:alnAt="23"/>
                              </m:rPr>
                              <a:rPr lang="en-US" i="1">
                                <a:latin typeface="Cambria Math" charset="0"/>
                              </a:rPr>
                              <m:t>1</m:t>
                            </m:r>
                          </m:sub>
                          <m:sup>
                            <m:r>
                              <a:rPr lang="en-US" i="1">
                                <a:latin typeface="Cambria Math" charset="0"/>
                              </a:rPr>
                              <m:t>𝑡𝑖</m:t>
                            </m:r>
                          </m:sup>
                          <m:e>
                            <m:r>
                              <a:rPr lang="en-US" i="1">
                                <a:latin typeface="Cambria Math" charset="0"/>
                              </a:rPr>
                              <m:t>𝐶𝑅</m:t>
                            </m:r>
                            <m:r>
                              <a:rPr lang="en-US" i="1" baseline="-25000">
                                <a:latin typeface="Cambria Math" charset="0"/>
                              </a:rPr>
                              <m:t>𝐹𝑇𝑂𝐹</m:t>
                            </m:r>
                            <m:r>
                              <a:rPr lang="en-US" i="1">
                                <a:latin typeface="Cambria Math" charset="0"/>
                              </a:rPr>
                              <m:t>(</m:t>
                            </m:r>
                            <m:r>
                              <a:rPr lang="en-US" i="1">
                                <a:latin typeface="Cambria Math" charset="0"/>
                              </a:rPr>
                              <m:t>𝑡𝑖</m:t>
                            </m:r>
                            <m:r>
                              <a:rPr lang="en-US" i="1">
                                <a:latin typeface="Cambria Math" charset="0"/>
                              </a:rPr>
                              <m:t>)</m:t>
                            </m:r>
                          </m:e>
                        </m:nary>
                        <m:r>
                          <m:rPr>
                            <m:nor/>
                          </m:rPr>
                          <a:rPr lang="en-US" dirty="0"/>
                          <m:t> </m:t>
                        </m:r>
                      </m:num>
                      <m:den>
                        <m:nary>
                          <m:naryPr>
                            <m:chr m:val="∑"/>
                            <m:ctrlPr>
                              <a:rPr lang="is-IS" i="1">
                                <a:latin typeface="Cambria Math" charset="0"/>
                              </a:rPr>
                            </m:ctrlPr>
                          </m:naryPr>
                          <m:sub>
                            <m:r>
                              <m:rPr>
                                <m:brk m:alnAt="23"/>
                              </m:rPr>
                              <a:rPr lang="en-US" i="1">
                                <a:latin typeface="Cambria Math" charset="0"/>
                              </a:rPr>
                              <m:t>1</m:t>
                            </m:r>
                          </m:sub>
                          <m:sup>
                            <m:r>
                              <a:rPr lang="en-US" i="1">
                                <a:latin typeface="Cambria Math" charset="0"/>
                              </a:rPr>
                              <m:t>𝑡𝑖</m:t>
                            </m:r>
                          </m:sup>
                          <m:e>
                            <m:r>
                              <a:rPr lang="en-US" i="1">
                                <a:latin typeface="Cambria Math" charset="0"/>
                              </a:rPr>
                              <m:t>𝐶𝑅</m:t>
                            </m:r>
                            <m:r>
                              <a:rPr lang="en-US" i="1" baseline="-25000">
                                <a:latin typeface="Cambria Math" charset="0"/>
                              </a:rPr>
                              <m:t>𝐷𝐶𝐻𝐵</m:t>
                            </m:r>
                            <m:r>
                              <a:rPr lang="en-US" i="1" baseline="-25000">
                                <a:latin typeface="Cambria Math" charset="0"/>
                              </a:rPr>
                              <m:t>−</m:t>
                            </m:r>
                            <m:r>
                              <a:rPr lang="en-US" i="1" baseline="-25000">
                                <a:latin typeface="Cambria Math" charset="0"/>
                              </a:rPr>
                              <m:t>𝐺𝑃𝑈</m:t>
                            </m:r>
                            <m:r>
                              <a:rPr lang="en-US" i="1">
                                <a:latin typeface="Cambria Math" charset="0"/>
                              </a:rPr>
                              <m:t>(</m:t>
                            </m:r>
                            <m:r>
                              <a:rPr lang="en-US" i="1">
                                <a:latin typeface="Cambria Math" charset="0"/>
                              </a:rPr>
                              <m:t>𝑡𝑖</m:t>
                            </m:r>
                            <m:r>
                              <a:rPr lang="en-US" i="1">
                                <a:latin typeface="Cambria Math" charset="0"/>
                              </a:rPr>
                              <m:t>)</m:t>
                            </m:r>
                          </m:e>
                        </m:nary>
                        <m:r>
                          <m:rPr>
                            <m:nor/>
                          </m:rPr>
                          <a:rPr lang="en-US" dirty="0"/>
                          <m:t> </m:t>
                        </m:r>
                      </m:den>
                    </m:f>
                  </m:oMath>
                </a14:m>
                <a:endParaRPr lang="en-US" dirty="0"/>
              </a:p>
            </p:txBody>
          </p:sp>
        </mc:Choice>
        <mc:Fallback xmlns="">
          <p:sp>
            <p:nvSpPr>
              <p:cNvPr id="360" name="TextBox 359"/>
              <p:cNvSpPr txBox="1">
                <a:spLocks noRot="1" noChangeAspect="1" noMove="1" noResize="1" noEditPoints="1" noAdjustHandles="1" noChangeArrowheads="1" noChangeShapeType="1" noTextEdit="1"/>
              </p:cNvSpPr>
              <p:nvPr/>
            </p:nvSpPr>
            <p:spPr>
              <a:xfrm>
                <a:off x="203200" y="1915948"/>
                <a:ext cx="1939249" cy="594009"/>
              </a:xfrm>
              <a:prstGeom prst="rect">
                <a:avLst/>
              </a:prstGeom>
              <a:blipFill rotWithShape="0">
                <a:blip r:embed="rId70"/>
                <a:stretch>
                  <a:fillRect l="-2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4" name="TextBox 443"/>
              <p:cNvSpPr txBox="1"/>
              <p:nvPr/>
            </p:nvSpPr>
            <p:spPr>
              <a:xfrm>
                <a:off x="201935" y="3064949"/>
                <a:ext cx="1921808" cy="594009"/>
              </a:xfrm>
              <a:prstGeom prst="rect">
                <a:avLst/>
              </a:prstGeom>
              <a:noFill/>
            </p:spPr>
            <p:txBody>
              <a:bodyPr wrap="none" rtlCol="0">
                <a:spAutoFit/>
              </a:bodyPr>
              <a:lstStyle/>
              <a:p>
                <a:r>
                  <a:rPr lang="en-US" dirty="0"/>
                  <a:t>P</a:t>
                </a:r>
                <a:r>
                  <a:rPr lang="en-US" baseline="-25000" dirty="0" smtClean="0"/>
                  <a:t>c</a:t>
                </a:r>
                <a:r>
                  <a:rPr lang="en-US" dirty="0" smtClean="0"/>
                  <a:t>=</a:t>
                </a:r>
                <a14:m>
                  <m:oMath xmlns:m="http://schemas.openxmlformats.org/officeDocument/2006/math">
                    <m:f>
                      <m:fPr>
                        <m:ctrlPr>
                          <a:rPr lang="mr-IN" i="1" smtClean="0">
                            <a:latin typeface="Cambria Math" charset="0"/>
                          </a:rPr>
                        </m:ctrlPr>
                      </m:fPr>
                      <m:num>
                        <m:nary>
                          <m:naryPr>
                            <m:chr m:val="∑"/>
                            <m:ctrlPr>
                              <a:rPr lang="is-IS" i="1">
                                <a:latin typeface="Cambria Math" charset="0"/>
                              </a:rPr>
                            </m:ctrlPr>
                          </m:naryPr>
                          <m:sub>
                            <m:r>
                              <m:rPr>
                                <m:brk m:alnAt="23"/>
                              </m:rPr>
                              <a:rPr lang="en-US" i="1">
                                <a:latin typeface="Cambria Math" charset="0"/>
                              </a:rPr>
                              <m:t>1</m:t>
                            </m:r>
                          </m:sub>
                          <m:sup>
                            <m:r>
                              <a:rPr lang="en-US" i="1">
                                <a:latin typeface="Cambria Math" charset="0"/>
                              </a:rPr>
                              <m:t>𝑡𝑖</m:t>
                            </m:r>
                          </m:sup>
                          <m:e>
                            <m:r>
                              <a:rPr lang="en-US" i="1">
                                <a:latin typeface="Cambria Math" charset="0"/>
                              </a:rPr>
                              <m:t>𝐶𝑅</m:t>
                            </m:r>
                            <m:r>
                              <a:rPr lang="en-US" i="1" baseline="-25000">
                                <a:latin typeface="Cambria Math" charset="0"/>
                              </a:rPr>
                              <m:t>𝐹𝑇𝑂𝐹</m:t>
                            </m:r>
                            <m:r>
                              <a:rPr lang="en-US" i="1">
                                <a:latin typeface="Cambria Math" charset="0"/>
                              </a:rPr>
                              <m:t>(</m:t>
                            </m:r>
                            <m:r>
                              <a:rPr lang="en-US" i="1">
                                <a:latin typeface="Cambria Math" charset="0"/>
                              </a:rPr>
                              <m:t>𝑡𝑖</m:t>
                            </m:r>
                            <m:r>
                              <a:rPr lang="en-US" i="1">
                                <a:latin typeface="Cambria Math" charset="0"/>
                              </a:rPr>
                              <m:t>)</m:t>
                            </m:r>
                          </m:e>
                        </m:nary>
                        <m:r>
                          <m:rPr>
                            <m:nor/>
                          </m:rPr>
                          <a:rPr lang="en-US" dirty="0"/>
                          <m:t> </m:t>
                        </m:r>
                      </m:num>
                      <m:den>
                        <m:nary>
                          <m:naryPr>
                            <m:chr m:val="∑"/>
                            <m:ctrlPr>
                              <a:rPr lang="is-IS" i="1">
                                <a:latin typeface="Cambria Math" charset="0"/>
                              </a:rPr>
                            </m:ctrlPr>
                          </m:naryPr>
                          <m:sub>
                            <m:r>
                              <m:rPr>
                                <m:brk m:alnAt="23"/>
                              </m:rPr>
                              <a:rPr lang="en-US" i="1">
                                <a:latin typeface="Cambria Math" charset="0"/>
                              </a:rPr>
                              <m:t>1</m:t>
                            </m:r>
                          </m:sub>
                          <m:sup>
                            <m:r>
                              <a:rPr lang="en-US" i="1">
                                <a:latin typeface="Cambria Math" charset="0"/>
                              </a:rPr>
                              <m:t>𝑡𝑖</m:t>
                            </m:r>
                          </m:sup>
                          <m:e>
                            <m:r>
                              <a:rPr lang="en-US" i="1">
                                <a:latin typeface="Cambria Math" charset="0"/>
                              </a:rPr>
                              <m:t>𝐶𝑅</m:t>
                            </m:r>
                            <m:r>
                              <a:rPr lang="en-US" i="1" baseline="-25000">
                                <a:latin typeface="Cambria Math" charset="0"/>
                              </a:rPr>
                              <m:t>𝐷𝐶𝐻𝐵</m:t>
                            </m:r>
                            <m:r>
                              <a:rPr lang="en-US" i="1" baseline="-25000">
                                <a:latin typeface="Cambria Math" charset="0"/>
                              </a:rPr>
                              <m:t>−</m:t>
                            </m:r>
                            <m:r>
                              <a:rPr lang="en-US" b="0" i="1" baseline="-25000" smtClean="0">
                                <a:latin typeface="Cambria Math" charset="0"/>
                              </a:rPr>
                              <m:t>𝐶</m:t>
                            </m:r>
                            <m:r>
                              <a:rPr lang="en-US" i="1" baseline="-25000">
                                <a:latin typeface="Cambria Math" charset="0"/>
                              </a:rPr>
                              <m:t>𝑃𝑈</m:t>
                            </m:r>
                            <m:r>
                              <a:rPr lang="en-US" i="1">
                                <a:latin typeface="Cambria Math" charset="0"/>
                              </a:rPr>
                              <m:t>(</m:t>
                            </m:r>
                            <m:r>
                              <a:rPr lang="en-US" i="1">
                                <a:latin typeface="Cambria Math" charset="0"/>
                              </a:rPr>
                              <m:t>𝑡𝑖</m:t>
                            </m:r>
                            <m:r>
                              <a:rPr lang="en-US" i="1">
                                <a:latin typeface="Cambria Math" charset="0"/>
                              </a:rPr>
                              <m:t>)</m:t>
                            </m:r>
                          </m:e>
                        </m:nary>
                        <m:r>
                          <m:rPr>
                            <m:nor/>
                          </m:rPr>
                          <a:rPr lang="en-US" dirty="0"/>
                          <m:t> </m:t>
                        </m:r>
                      </m:den>
                    </m:f>
                  </m:oMath>
                </a14:m>
                <a:endParaRPr lang="en-US" dirty="0"/>
              </a:p>
            </p:txBody>
          </p:sp>
        </mc:Choice>
        <mc:Fallback xmlns="">
          <p:sp>
            <p:nvSpPr>
              <p:cNvPr id="444" name="TextBox 443"/>
              <p:cNvSpPr txBox="1">
                <a:spLocks noRot="1" noChangeAspect="1" noMove="1" noResize="1" noEditPoints="1" noAdjustHandles="1" noChangeArrowheads="1" noChangeShapeType="1" noTextEdit="1"/>
              </p:cNvSpPr>
              <p:nvPr/>
            </p:nvSpPr>
            <p:spPr>
              <a:xfrm>
                <a:off x="201935" y="3064949"/>
                <a:ext cx="1921808" cy="594009"/>
              </a:xfrm>
              <a:prstGeom prst="rect">
                <a:avLst/>
              </a:prstGeom>
              <a:blipFill rotWithShape="0">
                <a:blip r:embed="rId71"/>
                <a:stretch>
                  <a:fillRect l="-2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1" name="TextBox 360"/>
              <p:cNvSpPr txBox="1"/>
              <p:nvPr/>
            </p:nvSpPr>
            <p:spPr>
              <a:xfrm>
                <a:off x="8052" y="4379488"/>
                <a:ext cx="275862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2060"/>
                          </a:solidFill>
                          <a:latin typeface="Cambria Math" charset="0"/>
                        </a:rPr>
                        <m:t>𝑖𝑓</m:t>
                      </m:r>
                      <m:r>
                        <a:rPr lang="en-US" sz="1400" b="0" i="1" smtClean="0">
                          <a:solidFill>
                            <a:srgbClr val="002060"/>
                          </a:solidFill>
                          <a:latin typeface="Cambria Math" charset="0"/>
                        </a:rPr>
                        <m:t> </m:t>
                      </m:r>
                      <m:r>
                        <a:rPr lang="en-US" sz="1400" b="0" i="1" smtClean="0">
                          <a:solidFill>
                            <a:srgbClr val="002060"/>
                          </a:solidFill>
                          <a:latin typeface="Cambria Math" charset="0"/>
                        </a:rPr>
                        <m:t>𝑃𝑔</m:t>
                      </m:r>
                      <m:r>
                        <a:rPr lang="en-US" sz="1400" b="0" i="1" smtClean="0">
                          <a:solidFill>
                            <a:srgbClr val="002060"/>
                          </a:solidFill>
                          <a:latin typeface="Cambria Math" charset="0"/>
                        </a:rPr>
                        <m:t>&lt;</m:t>
                      </m:r>
                      <m:r>
                        <a:rPr lang="en-US" sz="1400" b="0" i="1" smtClean="0">
                          <a:solidFill>
                            <a:srgbClr val="002060"/>
                          </a:solidFill>
                          <a:latin typeface="Cambria Math" charset="0"/>
                        </a:rPr>
                        <m:t>𝑃𝑐</m:t>
                      </m:r>
                      <m:r>
                        <a:rPr lang="en-US" sz="1400" b="0" i="1" smtClean="0">
                          <a:solidFill>
                            <a:srgbClr val="002060"/>
                          </a:solidFill>
                          <a:latin typeface="Cambria Math" charset="0"/>
                        </a:rPr>
                        <m:t> </m:t>
                      </m:r>
                    </m:oMath>
                    <m:oMath xmlns:m="http://schemas.openxmlformats.org/officeDocument/2006/math">
                      <m:r>
                        <m:rPr>
                          <m:nor/>
                        </m:rPr>
                        <a:rPr lang="en-US" sz="1400" i="1" dirty="0">
                          <a:solidFill>
                            <a:srgbClr val="002060"/>
                          </a:solidFill>
                        </a:rPr>
                        <m:t>route</m:t>
                      </m:r>
                      <m:r>
                        <m:rPr>
                          <m:nor/>
                        </m:rPr>
                        <a:rPr lang="en-US" sz="1400" i="1" dirty="0">
                          <a:solidFill>
                            <a:srgbClr val="002060"/>
                          </a:solidFill>
                        </a:rPr>
                        <m:t> </m:t>
                      </m:r>
                      <m:r>
                        <m:rPr>
                          <m:nor/>
                        </m:rPr>
                        <a:rPr lang="en-US" sz="1400" i="1" dirty="0">
                          <a:solidFill>
                            <a:srgbClr val="002060"/>
                          </a:solidFill>
                        </a:rPr>
                        <m:t>data</m:t>
                      </m:r>
                      <m:r>
                        <m:rPr>
                          <m:nor/>
                        </m:rPr>
                        <a:rPr lang="en-US" sz="1400" i="1" dirty="0">
                          <a:solidFill>
                            <a:srgbClr val="002060"/>
                          </a:solidFill>
                        </a:rPr>
                        <m:t>−</m:t>
                      </m:r>
                      <m:r>
                        <m:rPr>
                          <m:nor/>
                        </m:rPr>
                        <a:rPr lang="en-US" sz="1400" i="1" dirty="0">
                          <a:solidFill>
                            <a:srgbClr val="002060"/>
                          </a:solidFill>
                        </a:rPr>
                        <m:t>stream</m:t>
                      </m:r>
                      <m:r>
                        <m:rPr>
                          <m:nor/>
                        </m:rPr>
                        <a:rPr lang="en-US" sz="1400" i="1" dirty="0">
                          <a:solidFill>
                            <a:srgbClr val="002060"/>
                          </a:solidFill>
                        </a:rPr>
                        <m:t> </m:t>
                      </m:r>
                      <m:r>
                        <m:rPr>
                          <m:nor/>
                        </m:rPr>
                        <a:rPr lang="en-US" sz="1400" i="1" dirty="0">
                          <a:solidFill>
                            <a:srgbClr val="002060"/>
                          </a:solidFill>
                        </a:rPr>
                        <m:t>through</m:t>
                      </m:r>
                      <m:r>
                        <m:rPr>
                          <m:nor/>
                        </m:rPr>
                        <a:rPr lang="en-US" sz="1400" i="1" dirty="0">
                          <a:solidFill>
                            <a:srgbClr val="002060"/>
                          </a:solidFill>
                        </a:rPr>
                        <m:t> </m:t>
                      </m:r>
                      <m:r>
                        <m:rPr>
                          <m:nor/>
                        </m:rPr>
                        <a:rPr lang="en-US" sz="1400" i="1" dirty="0">
                          <a:solidFill>
                            <a:srgbClr val="002060"/>
                          </a:solidFill>
                        </a:rPr>
                        <m:t>DCHBg</m:t>
                      </m:r>
                    </m:oMath>
                  </m:oMathPara>
                </a14:m>
                <a:endParaRPr lang="en-US" sz="1400" i="1" dirty="0">
                  <a:solidFill>
                    <a:srgbClr val="002060"/>
                  </a:solidFill>
                </a:endParaRPr>
              </a:p>
            </p:txBody>
          </p:sp>
        </mc:Choice>
        <mc:Fallback xmlns="">
          <p:sp>
            <p:nvSpPr>
              <p:cNvPr id="361" name="TextBox 360"/>
              <p:cNvSpPr txBox="1">
                <a:spLocks noRot="1" noChangeAspect="1" noMove="1" noResize="1" noEditPoints="1" noAdjustHandles="1" noChangeArrowheads="1" noChangeShapeType="1" noTextEdit="1"/>
              </p:cNvSpPr>
              <p:nvPr/>
            </p:nvSpPr>
            <p:spPr>
              <a:xfrm>
                <a:off x="8052" y="4379488"/>
                <a:ext cx="2758627" cy="523220"/>
              </a:xfrm>
              <a:prstGeom prst="rect">
                <a:avLst/>
              </a:prstGeom>
              <a:blipFill rotWithShape="0">
                <a:blip r:embed="rId72"/>
                <a:stretch>
                  <a:fillRect t="-47674" b="-23256"/>
                </a:stretch>
              </a:blipFill>
            </p:spPr>
            <p:txBody>
              <a:bodyPr/>
              <a:lstStyle/>
              <a:p>
                <a:r>
                  <a:rPr lang="en-US">
                    <a:noFill/>
                  </a:rPr>
                  <a:t> </a:t>
                </a:r>
              </a:p>
            </p:txBody>
          </p:sp>
        </mc:Fallback>
      </mc:AlternateContent>
      <p:sp>
        <p:nvSpPr>
          <p:cNvPr id="365" name="Up-Down Arrow 364"/>
          <p:cNvSpPr/>
          <p:nvPr/>
        </p:nvSpPr>
        <p:spPr>
          <a:xfrm>
            <a:off x="3484778" y="4700873"/>
            <a:ext cx="282430" cy="642959"/>
          </a:xfrm>
          <a:prstGeom prst="upDownArrow">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Up-Down Arrow 512"/>
          <p:cNvSpPr/>
          <p:nvPr/>
        </p:nvSpPr>
        <p:spPr>
          <a:xfrm>
            <a:off x="4272337" y="4686732"/>
            <a:ext cx="282430" cy="642959"/>
          </a:xfrm>
          <a:prstGeom prst="upDownArrow">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Up-Down Arrow 513"/>
          <p:cNvSpPr/>
          <p:nvPr/>
        </p:nvSpPr>
        <p:spPr>
          <a:xfrm>
            <a:off x="5082840" y="4686732"/>
            <a:ext cx="282430" cy="642959"/>
          </a:xfrm>
          <a:prstGeom prst="upDownArrow">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068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ounded Rectangle 323"/>
          <p:cNvSpPr/>
          <p:nvPr/>
        </p:nvSpPr>
        <p:spPr>
          <a:xfrm>
            <a:off x="635000" y="810776"/>
            <a:ext cx="8138297" cy="5656560"/>
          </a:xfrm>
          <a:prstGeom prst="roundRect">
            <a:avLst/>
          </a:prstGeom>
          <a:solidFill>
            <a:schemeClr val="tx2">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0" dirty="0" smtClean="0"/>
              <a:t>Data-quantum size and GPU occupancy</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sp>
        <p:nvSpPr>
          <p:cNvPr id="6" name="Rounded Rectangle 5"/>
          <p:cNvSpPr/>
          <p:nvPr/>
        </p:nvSpPr>
        <p:spPr>
          <a:xfrm>
            <a:off x="13323888" y="253841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13119100" y="229997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 name="Content Placeholder 4"/>
          <p:cNvGraphicFramePr>
            <a:graphicFrameLocks/>
          </p:cNvGraphicFramePr>
          <p:nvPr/>
        </p:nvGraphicFramePr>
        <p:xfrm>
          <a:off x="14372914" y="22633587"/>
          <a:ext cx="7195704" cy="2056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4"/>
          <p:cNvGraphicFramePr>
            <a:graphicFrameLocks/>
          </p:cNvGraphicFramePr>
          <p:nvPr/>
        </p:nvGraphicFramePr>
        <p:xfrm>
          <a:off x="14397627" y="23293050"/>
          <a:ext cx="7170991" cy="26245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0" name="Group 9"/>
          <p:cNvGrpSpPr/>
          <p:nvPr/>
        </p:nvGrpSpPr>
        <p:grpSpPr>
          <a:xfrm rot="16200000">
            <a:off x="21036469" y="24001678"/>
            <a:ext cx="206856" cy="260934"/>
            <a:chOff x="6881328" y="1146842"/>
            <a:chExt cx="291781" cy="226037"/>
          </a:xfrm>
          <a:scene3d>
            <a:camera prst="orthographicFront">
              <a:rot lat="0" lon="0" rev="0"/>
            </a:camera>
            <a:lightRig rig="contrasting" dir="t">
              <a:rot lat="0" lon="0" rev="1200000"/>
            </a:lightRig>
          </a:scene3d>
        </p:grpSpPr>
        <p:sp>
          <p:nvSpPr>
            <p:cNvPr id="11" name="Right Arrow 10"/>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13" name="TextBox 12"/>
          <p:cNvSpPr txBox="1"/>
          <p:nvPr/>
        </p:nvSpPr>
        <p:spPr>
          <a:xfrm>
            <a:off x="10707688" y="232727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14" name="Straight Arrow Connector 13"/>
          <p:cNvCxnSpPr/>
          <p:nvPr/>
        </p:nvCxnSpPr>
        <p:spPr>
          <a:xfrm>
            <a:off x="12168188" y="235902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802938" y="235997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14638338" y="249840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p:cNvSpPr/>
          <p:nvPr/>
        </p:nvSpPr>
        <p:spPr>
          <a:xfrm>
            <a:off x="16124238" y="266207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16466130" y="270544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19" name="Elbow Connector 18"/>
          <p:cNvCxnSpPr/>
          <p:nvPr/>
        </p:nvCxnSpPr>
        <p:spPr>
          <a:xfrm>
            <a:off x="14838363" y="261096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18233975" y="270407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21" name="Straight Arrow Connector 20"/>
          <p:cNvCxnSpPr/>
          <p:nvPr/>
        </p:nvCxnSpPr>
        <p:spPr>
          <a:xfrm flipV="1">
            <a:off x="17721263" y="273907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9843750" y="266207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Vertical Scroll 22"/>
          <p:cNvSpPr/>
          <p:nvPr/>
        </p:nvSpPr>
        <p:spPr>
          <a:xfrm>
            <a:off x="21266150" y="270398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24" name="Magnetic Disk 23"/>
          <p:cNvSpPr/>
          <p:nvPr/>
        </p:nvSpPr>
        <p:spPr>
          <a:xfrm>
            <a:off x="20308888" y="272049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25" name="Straight Arrow Connector 24"/>
          <p:cNvCxnSpPr/>
          <p:nvPr/>
        </p:nvCxnSpPr>
        <p:spPr>
          <a:xfrm flipV="1">
            <a:off x="19177000" y="273843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0929600" y="273843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9934238" y="266842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28" name="Straight Connector 27"/>
          <p:cNvCxnSpPr/>
          <p:nvPr/>
        </p:nvCxnSpPr>
        <p:spPr>
          <a:xfrm>
            <a:off x="19135725" y="236331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731750" y="280304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30" name="Straight Arrow Connector 29"/>
          <p:cNvCxnSpPr/>
          <p:nvPr/>
        </p:nvCxnSpPr>
        <p:spPr>
          <a:xfrm flipV="1">
            <a:off x="14295438" y="271748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939713" y="283543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4630400" y="278098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33" name="Straight Arrow Connector 32"/>
          <p:cNvCxnSpPr/>
          <p:nvPr/>
        </p:nvCxnSpPr>
        <p:spPr>
          <a:xfrm flipV="1">
            <a:off x="15538450" y="276018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4593888" y="281114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16618602" y="281794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36" name="Straight Arrow Connector 35"/>
          <p:cNvCxnSpPr/>
          <p:nvPr/>
        </p:nvCxnSpPr>
        <p:spPr>
          <a:xfrm flipH="1">
            <a:off x="17089438" y="277272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7851581" y="281613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38" name="Straight Arrow Connector 37"/>
          <p:cNvCxnSpPr/>
          <p:nvPr/>
        </p:nvCxnSpPr>
        <p:spPr>
          <a:xfrm>
            <a:off x="17537113" y="276288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15466855" y="281775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40" name="Straight Arrow Connector 39"/>
          <p:cNvCxnSpPr/>
          <p:nvPr/>
        </p:nvCxnSpPr>
        <p:spPr>
          <a:xfrm flipH="1">
            <a:off x="15938500" y="276288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13324393" y="234008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42" name="Rounded Rectangle 41"/>
          <p:cNvSpPr/>
          <p:nvPr/>
        </p:nvSpPr>
        <p:spPr>
          <a:xfrm>
            <a:off x="13339079" y="242974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43" name="Straight Arrow Connector 42"/>
          <p:cNvCxnSpPr/>
          <p:nvPr/>
        </p:nvCxnSpPr>
        <p:spPr>
          <a:xfrm>
            <a:off x="14070013" y="235331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4068425" y="236140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4068425" y="237124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4068425" y="238125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14082713" y="244157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14082713" y="244998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14082713" y="245856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14082713" y="246872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51" name="Content Placeholder 4"/>
          <p:cNvGraphicFramePr>
            <a:graphicFrameLocks/>
          </p:cNvGraphicFramePr>
          <p:nvPr/>
        </p:nvGraphicFramePr>
        <p:xfrm>
          <a:off x="14483767" y="25496618"/>
          <a:ext cx="7217372" cy="62920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52" name="Elbow Connector 51"/>
          <p:cNvCxnSpPr/>
          <p:nvPr/>
        </p:nvCxnSpPr>
        <p:spPr>
          <a:xfrm>
            <a:off x="14925675" y="260826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899775" y="243363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54" name="Straight Arrow Connector 53"/>
          <p:cNvCxnSpPr/>
          <p:nvPr/>
        </p:nvCxnSpPr>
        <p:spPr>
          <a:xfrm>
            <a:off x="12412663" y="246745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0802938" y="246776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5624175" y="260826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6487775" y="261080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17089438" y="260365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17287875" y="260604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17443450" y="260604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17537113" y="260604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17659350" y="260604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17635538" y="260826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10515600" y="263921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Rounded Rectangle 64"/>
          <p:cNvSpPr/>
          <p:nvPr/>
        </p:nvSpPr>
        <p:spPr>
          <a:xfrm>
            <a:off x="10993441" y="265127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66" name="Rounded Rectangle 65"/>
          <p:cNvSpPr/>
          <p:nvPr/>
        </p:nvSpPr>
        <p:spPr>
          <a:xfrm>
            <a:off x="12271490" y="265329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67" name="Rounded Rectangle 66"/>
          <p:cNvSpPr/>
          <p:nvPr/>
        </p:nvSpPr>
        <p:spPr>
          <a:xfrm>
            <a:off x="13570971" y="265841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68" name="Right Arrow 67"/>
          <p:cNvSpPr/>
          <p:nvPr/>
        </p:nvSpPr>
        <p:spPr>
          <a:xfrm>
            <a:off x="11977688" y="267541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ight Arrow 68"/>
          <p:cNvSpPr/>
          <p:nvPr/>
        </p:nvSpPr>
        <p:spPr>
          <a:xfrm>
            <a:off x="13263563" y="267271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14397038" y="249697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11574463" y="252126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Down Arrow 71"/>
          <p:cNvSpPr/>
          <p:nvPr/>
        </p:nvSpPr>
        <p:spPr>
          <a:xfrm>
            <a:off x="11477625" y="252031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3" name="Elbow Connector 72"/>
          <p:cNvCxnSpPr/>
          <p:nvPr/>
        </p:nvCxnSpPr>
        <p:spPr>
          <a:xfrm rot="16200000" flipH="1">
            <a:off x="14471650" y="255047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1222038" y="284083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75" name="Straight Connector 74"/>
          <p:cNvCxnSpPr/>
          <p:nvPr/>
        </p:nvCxnSpPr>
        <p:spPr>
          <a:xfrm>
            <a:off x="11317288" y="287004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721975" y="272256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5392400" y="215169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78" name="Straight Arrow Connector 77"/>
          <p:cNvCxnSpPr/>
          <p:nvPr/>
        </p:nvCxnSpPr>
        <p:spPr>
          <a:xfrm flipH="1">
            <a:off x="14884400" y="222170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5374938" y="222170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17972088" y="227615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8359438" y="227615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8300700" y="220059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83" name="Rounded Rectangle 82"/>
          <p:cNvSpPr/>
          <p:nvPr/>
        </p:nvSpPr>
        <p:spPr>
          <a:xfrm>
            <a:off x="13476288" y="255365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Rounded Rectangle 83"/>
          <p:cNvSpPr/>
          <p:nvPr/>
        </p:nvSpPr>
        <p:spPr>
          <a:xfrm>
            <a:off x="13271500" y="231521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5" name="Content Placeholder 4"/>
          <p:cNvGraphicFramePr>
            <a:graphicFrameLocks/>
          </p:cNvGraphicFramePr>
          <p:nvPr/>
        </p:nvGraphicFramePr>
        <p:xfrm>
          <a:off x="14525314" y="22785987"/>
          <a:ext cx="7195704" cy="205696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86" name="Content Placeholder 4"/>
          <p:cNvGraphicFramePr>
            <a:graphicFrameLocks/>
          </p:cNvGraphicFramePr>
          <p:nvPr/>
        </p:nvGraphicFramePr>
        <p:xfrm>
          <a:off x="14550027" y="23445450"/>
          <a:ext cx="7170991" cy="262458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87" name="Group 86"/>
          <p:cNvGrpSpPr/>
          <p:nvPr/>
        </p:nvGrpSpPr>
        <p:grpSpPr>
          <a:xfrm rot="16200000">
            <a:off x="21188869" y="24154078"/>
            <a:ext cx="206856" cy="260934"/>
            <a:chOff x="6881328" y="1146842"/>
            <a:chExt cx="291781" cy="226037"/>
          </a:xfrm>
          <a:scene3d>
            <a:camera prst="orthographicFront">
              <a:rot lat="0" lon="0" rev="0"/>
            </a:camera>
            <a:lightRig rig="contrasting" dir="t">
              <a:rot lat="0" lon="0" rev="1200000"/>
            </a:lightRig>
          </a:scene3d>
        </p:grpSpPr>
        <p:sp>
          <p:nvSpPr>
            <p:cNvPr id="88" name="Right Arrow 87"/>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9"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90" name="TextBox 89"/>
          <p:cNvSpPr txBox="1"/>
          <p:nvPr/>
        </p:nvSpPr>
        <p:spPr>
          <a:xfrm>
            <a:off x="10860088" y="234251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91" name="Straight Arrow Connector 90"/>
          <p:cNvCxnSpPr/>
          <p:nvPr/>
        </p:nvCxnSpPr>
        <p:spPr>
          <a:xfrm>
            <a:off x="12320588" y="237426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10955338" y="237521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93" name="Down Arrow 92"/>
          <p:cNvSpPr/>
          <p:nvPr/>
        </p:nvSpPr>
        <p:spPr>
          <a:xfrm>
            <a:off x="14790738" y="251364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ounded Rectangle 93"/>
          <p:cNvSpPr/>
          <p:nvPr/>
        </p:nvSpPr>
        <p:spPr>
          <a:xfrm>
            <a:off x="16276638" y="267731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Oval 94"/>
          <p:cNvSpPr/>
          <p:nvPr/>
        </p:nvSpPr>
        <p:spPr>
          <a:xfrm>
            <a:off x="16618530" y="272068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96" name="Elbow Connector 95"/>
          <p:cNvCxnSpPr/>
          <p:nvPr/>
        </p:nvCxnSpPr>
        <p:spPr>
          <a:xfrm>
            <a:off x="14990763" y="262620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18386375" y="271931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98" name="Straight Arrow Connector 97"/>
          <p:cNvCxnSpPr/>
          <p:nvPr/>
        </p:nvCxnSpPr>
        <p:spPr>
          <a:xfrm flipV="1">
            <a:off x="17873663" y="275431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19996150" y="267731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Vertical Scroll 99"/>
          <p:cNvSpPr/>
          <p:nvPr/>
        </p:nvSpPr>
        <p:spPr>
          <a:xfrm>
            <a:off x="21418550" y="271922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101" name="Magnetic Disk 100"/>
          <p:cNvSpPr/>
          <p:nvPr/>
        </p:nvSpPr>
        <p:spPr>
          <a:xfrm>
            <a:off x="20461288" y="273573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102" name="Straight Arrow Connector 101"/>
          <p:cNvCxnSpPr/>
          <p:nvPr/>
        </p:nvCxnSpPr>
        <p:spPr>
          <a:xfrm flipV="1">
            <a:off x="19329400" y="275367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21082000" y="275367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20086638" y="268366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105" name="Straight Connector 104"/>
          <p:cNvCxnSpPr/>
          <p:nvPr/>
        </p:nvCxnSpPr>
        <p:spPr>
          <a:xfrm>
            <a:off x="19288125" y="237855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12884150" y="281828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107" name="Straight Arrow Connector 106"/>
          <p:cNvCxnSpPr/>
          <p:nvPr/>
        </p:nvCxnSpPr>
        <p:spPr>
          <a:xfrm flipV="1">
            <a:off x="14447838" y="273272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3092113" y="285067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14782800" y="279622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110" name="Straight Arrow Connector 109"/>
          <p:cNvCxnSpPr/>
          <p:nvPr/>
        </p:nvCxnSpPr>
        <p:spPr>
          <a:xfrm flipV="1">
            <a:off x="15690850" y="277542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4746288" y="282638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112" name="Rounded Rectangle 111"/>
          <p:cNvSpPr/>
          <p:nvPr/>
        </p:nvSpPr>
        <p:spPr>
          <a:xfrm>
            <a:off x="16771002" y="283318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113" name="Straight Arrow Connector 112"/>
          <p:cNvCxnSpPr/>
          <p:nvPr/>
        </p:nvCxnSpPr>
        <p:spPr>
          <a:xfrm flipH="1">
            <a:off x="17241838" y="278796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4" name="Rounded Rectangle 113"/>
          <p:cNvSpPr/>
          <p:nvPr/>
        </p:nvSpPr>
        <p:spPr>
          <a:xfrm>
            <a:off x="18003981" y="283137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115" name="Straight Arrow Connector 114"/>
          <p:cNvCxnSpPr/>
          <p:nvPr/>
        </p:nvCxnSpPr>
        <p:spPr>
          <a:xfrm>
            <a:off x="17689513" y="277812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6" name="Rounded Rectangle 115"/>
          <p:cNvSpPr/>
          <p:nvPr/>
        </p:nvSpPr>
        <p:spPr>
          <a:xfrm>
            <a:off x="15619255" y="283299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117" name="Straight Arrow Connector 116"/>
          <p:cNvCxnSpPr/>
          <p:nvPr/>
        </p:nvCxnSpPr>
        <p:spPr>
          <a:xfrm flipH="1">
            <a:off x="16090900" y="277812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8" name="Rounded Rectangle 117"/>
          <p:cNvSpPr/>
          <p:nvPr/>
        </p:nvSpPr>
        <p:spPr>
          <a:xfrm>
            <a:off x="13476793" y="235532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119" name="Rounded Rectangle 118"/>
          <p:cNvSpPr/>
          <p:nvPr/>
        </p:nvSpPr>
        <p:spPr>
          <a:xfrm>
            <a:off x="13491479" y="244498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120" name="Straight Arrow Connector 119"/>
          <p:cNvCxnSpPr/>
          <p:nvPr/>
        </p:nvCxnSpPr>
        <p:spPr>
          <a:xfrm>
            <a:off x="14222413" y="236855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14220825" y="237664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14220825" y="238648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14220825" y="239649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14235113" y="245681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14235113" y="246522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14235113" y="247380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14235113" y="248396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28" name="Content Placeholder 4"/>
          <p:cNvGraphicFramePr>
            <a:graphicFrameLocks/>
          </p:cNvGraphicFramePr>
          <p:nvPr/>
        </p:nvGraphicFramePr>
        <p:xfrm>
          <a:off x="14636167" y="25649018"/>
          <a:ext cx="7217372" cy="62920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cxnSp>
        <p:nvCxnSpPr>
          <p:cNvPr id="129" name="Elbow Connector 128"/>
          <p:cNvCxnSpPr/>
          <p:nvPr/>
        </p:nvCxnSpPr>
        <p:spPr>
          <a:xfrm>
            <a:off x="15078075" y="262350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1052175" y="244887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131" name="Straight Arrow Connector 130"/>
          <p:cNvCxnSpPr/>
          <p:nvPr/>
        </p:nvCxnSpPr>
        <p:spPr>
          <a:xfrm>
            <a:off x="12565063" y="248269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10955338" y="248300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15776575" y="262350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16640175" y="262604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17241838" y="261889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17440275" y="262128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17595850" y="262128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a:off x="17689513" y="262128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17811750" y="262128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H="1">
            <a:off x="17787938" y="262350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10668000" y="265445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Rounded Rectangle 141"/>
          <p:cNvSpPr/>
          <p:nvPr/>
        </p:nvSpPr>
        <p:spPr>
          <a:xfrm>
            <a:off x="11145841" y="266651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143" name="Rounded Rectangle 142"/>
          <p:cNvSpPr/>
          <p:nvPr/>
        </p:nvSpPr>
        <p:spPr>
          <a:xfrm>
            <a:off x="12423890" y="266853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144" name="Rounded Rectangle 143"/>
          <p:cNvSpPr/>
          <p:nvPr/>
        </p:nvSpPr>
        <p:spPr>
          <a:xfrm>
            <a:off x="13723371" y="267365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145" name="Right Arrow 144"/>
          <p:cNvSpPr/>
          <p:nvPr/>
        </p:nvSpPr>
        <p:spPr>
          <a:xfrm>
            <a:off x="12130088" y="269065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 name="Right Arrow 145"/>
          <p:cNvSpPr/>
          <p:nvPr/>
        </p:nvSpPr>
        <p:spPr>
          <a:xfrm>
            <a:off x="13415963" y="268795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Rectangle 146"/>
          <p:cNvSpPr/>
          <p:nvPr/>
        </p:nvSpPr>
        <p:spPr>
          <a:xfrm>
            <a:off x="14549438" y="251221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Rectangle 147"/>
          <p:cNvSpPr/>
          <p:nvPr/>
        </p:nvSpPr>
        <p:spPr>
          <a:xfrm>
            <a:off x="11726863" y="253650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 name="Down Arrow 148"/>
          <p:cNvSpPr/>
          <p:nvPr/>
        </p:nvSpPr>
        <p:spPr>
          <a:xfrm>
            <a:off x="11630025" y="253555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0" name="Elbow Connector 149"/>
          <p:cNvCxnSpPr/>
          <p:nvPr/>
        </p:nvCxnSpPr>
        <p:spPr>
          <a:xfrm rot="16200000" flipH="1">
            <a:off x="14624050" y="256571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11374438" y="285607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152" name="Straight Connector 151"/>
          <p:cNvCxnSpPr/>
          <p:nvPr/>
        </p:nvCxnSpPr>
        <p:spPr>
          <a:xfrm>
            <a:off x="11469688" y="288528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flipV="1">
            <a:off x="10874375" y="273780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5544800" y="216693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155" name="Straight Arrow Connector 154"/>
          <p:cNvCxnSpPr/>
          <p:nvPr/>
        </p:nvCxnSpPr>
        <p:spPr>
          <a:xfrm flipH="1">
            <a:off x="15036800" y="223694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5527338" y="223694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flipH="1">
            <a:off x="18124488" y="229139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8511838" y="229139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18453100" y="221583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160" name="Rounded Rectangle 159"/>
          <p:cNvSpPr/>
          <p:nvPr/>
        </p:nvSpPr>
        <p:spPr>
          <a:xfrm>
            <a:off x="13628688" y="256889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 name="Rounded Rectangle 160"/>
          <p:cNvSpPr/>
          <p:nvPr/>
        </p:nvSpPr>
        <p:spPr>
          <a:xfrm>
            <a:off x="13423900" y="233045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62" name="Content Placeholder 4"/>
          <p:cNvGraphicFramePr>
            <a:graphicFrameLocks/>
          </p:cNvGraphicFramePr>
          <p:nvPr/>
        </p:nvGraphicFramePr>
        <p:xfrm>
          <a:off x="14677714" y="22938387"/>
          <a:ext cx="7195704" cy="205696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63" name="Content Placeholder 4"/>
          <p:cNvGraphicFramePr>
            <a:graphicFrameLocks/>
          </p:cNvGraphicFramePr>
          <p:nvPr/>
        </p:nvGraphicFramePr>
        <p:xfrm>
          <a:off x="14702427" y="23597850"/>
          <a:ext cx="7170991" cy="2624585"/>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pSp>
        <p:nvGrpSpPr>
          <p:cNvPr id="164" name="Group 163"/>
          <p:cNvGrpSpPr/>
          <p:nvPr/>
        </p:nvGrpSpPr>
        <p:grpSpPr>
          <a:xfrm rot="16200000">
            <a:off x="21341269" y="24306478"/>
            <a:ext cx="206856" cy="260934"/>
            <a:chOff x="6881328" y="1146842"/>
            <a:chExt cx="291781" cy="226037"/>
          </a:xfrm>
          <a:scene3d>
            <a:camera prst="orthographicFront">
              <a:rot lat="0" lon="0" rev="0"/>
            </a:camera>
            <a:lightRig rig="contrasting" dir="t">
              <a:rot lat="0" lon="0" rev="1200000"/>
            </a:lightRig>
          </a:scene3d>
        </p:grpSpPr>
        <p:sp>
          <p:nvSpPr>
            <p:cNvPr id="165" name="Right Arrow 164"/>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6"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167" name="TextBox 166"/>
          <p:cNvSpPr txBox="1"/>
          <p:nvPr/>
        </p:nvSpPr>
        <p:spPr>
          <a:xfrm>
            <a:off x="11012488" y="235775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168" name="Straight Arrow Connector 167"/>
          <p:cNvCxnSpPr/>
          <p:nvPr/>
        </p:nvCxnSpPr>
        <p:spPr>
          <a:xfrm>
            <a:off x="12472988" y="238950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1107738" y="239045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170" name="Down Arrow 169"/>
          <p:cNvSpPr/>
          <p:nvPr/>
        </p:nvSpPr>
        <p:spPr>
          <a:xfrm>
            <a:off x="14943138" y="252888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1" name="Rounded Rectangle 170"/>
          <p:cNvSpPr/>
          <p:nvPr/>
        </p:nvSpPr>
        <p:spPr>
          <a:xfrm>
            <a:off x="16429038" y="269255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2" name="Oval 171"/>
          <p:cNvSpPr/>
          <p:nvPr/>
        </p:nvSpPr>
        <p:spPr>
          <a:xfrm>
            <a:off x="16770930" y="273592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173" name="Elbow Connector 172"/>
          <p:cNvCxnSpPr/>
          <p:nvPr/>
        </p:nvCxnSpPr>
        <p:spPr>
          <a:xfrm>
            <a:off x="15143163" y="264144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4" name="Rounded Rectangle 173"/>
          <p:cNvSpPr/>
          <p:nvPr/>
        </p:nvSpPr>
        <p:spPr>
          <a:xfrm>
            <a:off x="18538775" y="273455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175" name="Straight Arrow Connector 174"/>
          <p:cNvCxnSpPr/>
          <p:nvPr/>
        </p:nvCxnSpPr>
        <p:spPr>
          <a:xfrm flipV="1">
            <a:off x="18026063" y="276955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6" name="Rounded Rectangle 175"/>
          <p:cNvSpPr/>
          <p:nvPr/>
        </p:nvSpPr>
        <p:spPr>
          <a:xfrm>
            <a:off x="20148550" y="269255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7" name="Vertical Scroll 176"/>
          <p:cNvSpPr/>
          <p:nvPr/>
        </p:nvSpPr>
        <p:spPr>
          <a:xfrm>
            <a:off x="21570950" y="273446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178" name="Magnetic Disk 177"/>
          <p:cNvSpPr/>
          <p:nvPr/>
        </p:nvSpPr>
        <p:spPr>
          <a:xfrm>
            <a:off x="20613688" y="275097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179" name="Straight Arrow Connector 178"/>
          <p:cNvCxnSpPr/>
          <p:nvPr/>
        </p:nvCxnSpPr>
        <p:spPr>
          <a:xfrm flipV="1">
            <a:off x="19481800" y="276891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V="1">
            <a:off x="21234400" y="276891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20239038" y="269890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182" name="Straight Connector 181"/>
          <p:cNvCxnSpPr/>
          <p:nvPr/>
        </p:nvCxnSpPr>
        <p:spPr>
          <a:xfrm>
            <a:off x="19440525" y="239379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183" name="TextBox 182"/>
          <p:cNvSpPr txBox="1"/>
          <p:nvPr/>
        </p:nvSpPr>
        <p:spPr>
          <a:xfrm>
            <a:off x="13036550" y="283352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184" name="Straight Arrow Connector 183"/>
          <p:cNvCxnSpPr/>
          <p:nvPr/>
        </p:nvCxnSpPr>
        <p:spPr>
          <a:xfrm flipV="1">
            <a:off x="14600238" y="274796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3244513" y="286591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186" name="TextBox 185"/>
          <p:cNvSpPr txBox="1"/>
          <p:nvPr/>
        </p:nvSpPr>
        <p:spPr>
          <a:xfrm>
            <a:off x="14935200" y="281146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187" name="Straight Arrow Connector 186"/>
          <p:cNvCxnSpPr/>
          <p:nvPr/>
        </p:nvCxnSpPr>
        <p:spPr>
          <a:xfrm flipV="1">
            <a:off x="15843250" y="279066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4898688" y="284162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189" name="Rounded Rectangle 188"/>
          <p:cNvSpPr/>
          <p:nvPr/>
        </p:nvSpPr>
        <p:spPr>
          <a:xfrm>
            <a:off x="16923402" y="284842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190" name="Straight Arrow Connector 189"/>
          <p:cNvCxnSpPr/>
          <p:nvPr/>
        </p:nvCxnSpPr>
        <p:spPr>
          <a:xfrm flipH="1">
            <a:off x="17394238" y="280320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1" name="Rounded Rectangle 190"/>
          <p:cNvSpPr/>
          <p:nvPr/>
        </p:nvSpPr>
        <p:spPr>
          <a:xfrm>
            <a:off x="18156381" y="284661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192" name="Straight Arrow Connector 191"/>
          <p:cNvCxnSpPr/>
          <p:nvPr/>
        </p:nvCxnSpPr>
        <p:spPr>
          <a:xfrm>
            <a:off x="17841913" y="279336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3" name="Rounded Rectangle 192"/>
          <p:cNvSpPr/>
          <p:nvPr/>
        </p:nvSpPr>
        <p:spPr>
          <a:xfrm>
            <a:off x="15771655" y="284823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194" name="Straight Arrow Connector 193"/>
          <p:cNvCxnSpPr/>
          <p:nvPr/>
        </p:nvCxnSpPr>
        <p:spPr>
          <a:xfrm flipH="1">
            <a:off x="16243300" y="279336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5" name="Rounded Rectangle 194"/>
          <p:cNvSpPr/>
          <p:nvPr/>
        </p:nvSpPr>
        <p:spPr>
          <a:xfrm>
            <a:off x="13629193" y="237056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196" name="Rounded Rectangle 195"/>
          <p:cNvSpPr/>
          <p:nvPr/>
        </p:nvSpPr>
        <p:spPr>
          <a:xfrm>
            <a:off x="13643879" y="246022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197" name="Straight Arrow Connector 196"/>
          <p:cNvCxnSpPr/>
          <p:nvPr/>
        </p:nvCxnSpPr>
        <p:spPr>
          <a:xfrm>
            <a:off x="14374813" y="238379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14373225" y="239188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14373225" y="240172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14373225" y="241173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a:off x="14387513" y="247205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14387513" y="248046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H="1">
            <a:off x="14387513" y="248904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a:off x="14387513" y="249920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05" name="Content Placeholder 4"/>
          <p:cNvGraphicFramePr>
            <a:graphicFrameLocks/>
          </p:cNvGraphicFramePr>
          <p:nvPr/>
        </p:nvGraphicFramePr>
        <p:xfrm>
          <a:off x="14788567" y="25801418"/>
          <a:ext cx="7217372" cy="629208"/>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cxnSp>
        <p:nvCxnSpPr>
          <p:cNvPr id="206" name="Elbow Connector 205"/>
          <p:cNvCxnSpPr/>
          <p:nvPr/>
        </p:nvCxnSpPr>
        <p:spPr>
          <a:xfrm>
            <a:off x="15230475" y="263874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11204575" y="246411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208" name="Straight Arrow Connector 207"/>
          <p:cNvCxnSpPr/>
          <p:nvPr/>
        </p:nvCxnSpPr>
        <p:spPr>
          <a:xfrm>
            <a:off x="12717463" y="249793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11107738" y="249824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15928975" y="263874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a:off x="16792575" y="264128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flipH="1">
            <a:off x="17394238" y="263413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H="1">
            <a:off x="17592675" y="263652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H="1">
            <a:off x="17748250" y="263652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flipH="1">
            <a:off x="17841913" y="263652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H="1">
            <a:off x="17964150" y="263652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H="1">
            <a:off x="17940338" y="263874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10820400" y="266969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9" name="Rounded Rectangle 218"/>
          <p:cNvSpPr/>
          <p:nvPr/>
        </p:nvSpPr>
        <p:spPr>
          <a:xfrm>
            <a:off x="11298241" y="268175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220" name="Rounded Rectangle 219"/>
          <p:cNvSpPr/>
          <p:nvPr/>
        </p:nvSpPr>
        <p:spPr>
          <a:xfrm>
            <a:off x="12576290" y="268377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221" name="Rounded Rectangle 220"/>
          <p:cNvSpPr/>
          <p:nvPr/>
        </p:nvSpPr>
        <p:spPr>
          <a:xfrm>
            <a:off x="13875771" y="268889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222" name="Right Arrow 221"/>
          <p:cNvSpPr/>
          <p:nvPr/>
        </p:nvSpPr>
        <p:spPr>
          <a:xfrm>
            <a:off x="12282488" y="270589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Right Arrow 222"/>
          <p:cNvSpPr/>
          <p:nvPr/>
        </p:nvSpPr>
        <p:spPr>
          <a:xfrm>
            <a:off x="13568363" y="270319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Rectangle 223"/>
          <p:cNvSpPr/>
          <p:nvPr/>
        </p:nvSpPr>
        <p:spPr>
          <a:xfrm>
            <a:off x="14701838" y="252745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 name="Rectangle 224"/>
          <p:cNvSpPr/>
          <p:nvPr/>
        </p:nvSpPr>
        <p:spPr>
          <a:xfrm>
            <a:off x="11879263" y="255174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6" name="Down Arrow 225"/>
          <p:cNvSpPr/>
          <p:nvPr/>
        </p:nvSpPr>
        <p:spPr>
          <a:xfrm>
            <a:off x="11782425" y="255079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7" name="Elbow Connector 226"/>
          <p:cNvCxnSpPr/>
          <p:nvPr/>
        </p:nvCxnSpPr>
        <p:spPr>
          <a:xfrm rot="16200000" flipH="1">
            <a:off x="14776450" y="258095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11526838" y="287131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229" name="Straight Connector 228"/>
          <p:cNvCxnSpPr/>
          <p:nvPr/>
        </p:nvCxnSpPr>
        <p:spPr>
          <a:xfrm>
            <a:off x="11622088" y="290052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H="1" flipV="1">
            <a:off x="11026775" y="275304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15697200" y="218217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232" name="Straight Arrow Connector 231"/>
          <p:cNvCxnSpPr/>
          <p:nvPr/>
        </p:nvCxnSpPr>
        <p:spPr>
          <a:xfrm flipH="1">
            <a:off x="15189200" y="225218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15679738" y="225218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H="1">
            <a:off x="18276888" y="230663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18664238" y="230663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18605500" y="223107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237" name="Rounded Rectangle 236"/>
          <p:cNvSpPr/>
          <p:nvPr/>
        </p:nvSpPr>
        <p:spPr>
          <a:xfrm>
            <a:off x="13781088" y="258413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 name="Rounded Rectangle 237"/>
          <p:cNvSpPr/>
          <p:nvPr/>
        </p:nvSpPr>
        <p:spPr>
          <a:xfrm>
            <a:off x="13576300" y="234569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39" name="Content Placeholder 4"/>
          <p:cNvGraphicFramePr>
            <a:graphicFrameLocks/>
          </p:cNvGraphicFramePr>
          <p:nvPr/>
        </p:nvGraphicFramePr>
        <p:xfrm>
          <a:off x="14830114" y="23090787"/>
          <a:ext cx="7195704" cy="205696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40" name="Content Placeholder 4"/>
          <p:cNvGraphicFramePr>
            <a:graphicFrameLocks/>
          </p:cNvGraphicFramePr>
          <p:nvPr/>
        </p:nvGraphicFramePr>
        <p:xfrm>
          <a:off x="14854827" y="23750250"/>
          <a:ext cx="7170991" cy="2624585"/>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nvGrpSpPr>
          <p:cNvPr id="241" name="Group 240"/>
          <p:cNvGrpSpPr/>
          <p:nvPr/>
        </p:nvGrpSpPr>
        <p:grpSpPr>
          <a:xfrm rot="16200000">
            <a:off x="21493669" y="24458878"/>
            <a:ext cx="206856" cy="260934"/>
            <a:chOff x="6881328" y="1146842"/>
            <a:chExt cx="291781" cy="226037"/>
          </a:xfrm>
          <a:scene3d>
            <a:camera prst="orthographicFront">
              <a:rot lat="0" lon="0" rev="0"/>
            </a:camera>
            <a:lightRig rig="contrasting" dir="t">
              <a:rot lat="0" lon="0" rev="1200000"/>
            </a:lightRig>
          </a:scene3d>
        </p:grpSpPr>
        <p:sp>
          <p:nvSpPr>
            <p:cNvPr id="242" name="Right Arrow 241"/>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3"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244" name="TextBox 243"/>
          <p:cNvSpPr txBox="1"/>
          <p:nvPr/>
        </p:nvSpPr>
        <p:spPr>
          <a:xfrm>
            <a:off x="11164888" y="237299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245" name="Straight Arrow Connector 244"/>
          <p:cNvCxnSpPr/>
          <p:nvPr/>
        </p:nvCxnSpPr>
        <p:spPr>
          <a:xfrm>
            <a:off x="12625388" y="240474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11260138" y="240569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247" name="Down Arrow 246"/>
          <p:cNvSpPr/>
          <p:nvPr/>
        </p:nvSpPr>
        <p:spPr>
          <a:xfrm>
            <a:off x="15095538" y="254412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Rounded Rectangle 247"/>
          <p:cNvSpPr/>
          <p:nvPr/>
        </p:nvSpPr>
        <p:spPr>
          <a:xfrm>
            <a:off x="16581438" y="270779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Oval 248"/>
          <p:cNvSpPr/>
          <p:nvPr/>
        </p:nvSpPr>
        <p:spPr>
          <a:xfrm>
            <a:off x="16923330" y="275116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250" name="Elbow Connector 249"/>
          <p:cNvCxnSpPr/>
          <p:nvPr/>
        </p:nvCxnSpPr>
        <p:spPr>
          <a:xfrm>
            <a:off x="15295563" y="265668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1" name="Rounded Rectangle 250"/>
          <p:cNvSpPr/>
          <p:nvPr/>
        </p:nvSpPr>
        <p:spPr>
          <a:xfrm>
            <a:off x="18691175" y="274979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252" name="Straight Arrow Connector 251"/>
          <p:cNvCxnSpPr/>
          <p:nvPr/>
        </p:nvCxnSpPr>
        <p:spPr>
          <a:xfrm flipV="1">
            <a:off x="18178463" y="278479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3" name="Rounded Rectangle 252"/>
          <p:cNvSpPr/>
          <p:nvPr/>
        </p:nvSpPr>
        <p:spPr>
          <a:xfrm>
            <a:off x="20300950" y="270779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Vertical Scroll 253"/>
          <p:cNvSpPr/>
          <p:nvPr/>
        </p:nvSpPr>
        <p:spPr>
          <a:xfrm>
            <a:off x="21723350" y="274970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255" name="Magnetic Disk 254"/>
          <p:cNvSpPr/>
          <p:nvPr/>
        </p:nvSpPr>
        <p:spPr>
          <a:xfrm>
            <a:off x="20766088" y="276621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256" name="Straight Arrow Connector 255"/>
          <p:cNvCxnSpPr/>
          <p:nvPr/>
        </p:nvCxnSpPr>
        <p:spPr>
          <a:xfrm flipV="1">
            <a:off x="19634200" y="278415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p:nvPr/>
        </p:nvCxnSpPr>
        <p:spPr>
          <a:xfrm flipV="1">
            <a:off x="21386800" y="278415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8" name="TextBox 257"/>
          <p:cNvSpPr txBox="1"/>
          <p:nvPr/>
        </p:nvSpPr>
        <p:spPr>
          <a:xfrm>
            <a:off x="20391438" y="271414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259" name="Straight Connector 258"/>
          <p:cNvCxnSpPr/>
          <p:nvPr/>
        </p:nvCxnSpPr>
        <p:spPr>
          <a:xfrm>
            <a:off x="19592925" y="240903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260" name="TextBox 259"/>
          <p:cNvSpPr txBox="1"/>
          <p:nvPr/>
        </p:nvSpPr>
        <p:spPr>
          <a:xfrm>
            <a:off x="13188950" y="284876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261" name="Straight Arrow Connector 260"/>
          <p:cNvCxnSpPr/>
          <p:nvPr/>
        </p:nvCxnSpPr>
        <p:spPr>
          <a:xfrm flipV="1">
            <a:off x="14752638" y="276320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3396913" y="288115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15087600" y="282670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264" name="Straight Arrow Connector 263"/>
          <p:cNvCxnSpPr/>
          <p:nvPr/>
        </p:nvCxnSpPr>
        <p:spPr>
          <a:xfrm flipV="1">
            <a:off x="15995650" y="280590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15051088" y="285686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266" name="Rounded Rectangle 265"/>
          <p:cNvSpPr/>
          <p:nvPr/>
        </p:nvSpPr>
        <p:spPr>
          <a:xfrm>
            <a:off x="17075802" y="286366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267" name="Straight Arrow Connector 266"/>
          <p:cNvCxnSpPr/>
          <p:nvPr/>
        </p:nvCxnSpPr>
        <p:spPr>
          <a:xfrm flipH="1">
            <a:off x="17546638" y="281844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8" name="Rounded Rectangle 267"/>
          <p:cNvSpPr/>
          <p:nvPr/>
        </p:nvSpPr>
        <p:spPr>
          <a:xfrm>
            <a:off x="18308781" y="286185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269" name="Straight Arrow Connector 268"/>
          <p:cNvCxnSpPr/>
          <p:nvPr/>
        </p:nvCxnSpPr>
        <p:spPr>
          <a:xfrm>
            <a:off x="17994313" y="280860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70" name="Rounded Rectangle 269"/>
          <p:cNvSpPr/>
          <p:nvPr/>
        </p:nvSpPr>
        <p:spPr>
          <a:xfrm>
            <a:off x="15924055" y="286347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271" name="Straight Arrow Connector 270"/>
          <p:cNvCxnSpPr/>
          <p:nvPr/>
        </p:nvCxnSpPr>
        <p:spPr>
          <a:xfrm flipH="1">
            <a:off x="16395700" y="280860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72" name="Rounded Rectangle 271"/>
          <p:cNvSpPr/>
          <p:nvPr/>
        </p:nvSpPr>
        <p:spPr>
          <a:xfrm>
            <a:off x="13781593" y="238580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273" name="Rounded Rectangle 272"/>
          <p:cNvSpPr/>
          <p:nvPr/>
        </p:nvSpPr>
        <p:spPr>
          <a:xfrm>
            <a:off x="13796279" y="247546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274" name="Straight Arrow Connector 273"/>
          <p:cNvCxnSpPr/>
          <p:nvPr/>
        </p:nvCxnSpPr>
        <p:spPr>
          <a:xfrm>
            <a:off x="14527213" y="239903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a:xfrm>
            <a:off x="14525625" y="240712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4525625" y="241696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a:off x="14525625" y="242697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a:off x="14539913" y="248729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14539913" y="249570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flipH="1">
            <a:off x="14539913" y="250428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flipH="1">
            <a:off x="14539913" y="251444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82" name="Content Placeholder 4"/>
          <p:cNvGraphicFramePr>
            <a:graphicFrameLocks/>
          </p:cNvGraphicFramePr>
          <p:nvPr/>
        </p:nvGraphicFramePr>
        <p:xfrm>
          <a:off x="14940967" y="25953818"/>
          <a:ext cx="7217372" cy="629208"/>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cxnSp>
        <p:nvCxnSpPr>
          <p:cNvPr id="283" name="Elbow Connector 282"/>
          <p:cNvCxnSpPr/>
          <p:nvPr/>
        </p:nvCxnSpPr>
        <p:spPr>
          <a:xfrm>
            <a:off x="15382875" y="265398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11356975" y="247935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285" name="Straight Arrow Connector 284"/>
          <p:cNvCxnSpPr/>
          <p:nvPr/>
        </p:nvCxnSpPr>
        <p:spPr>
          <a:xfrm>
            <a:off x="12869863" y="251317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1260138" y="251348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a:off x="16081375" y="265398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a:off x="16944975" y="265652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flipH="1">
            <a:off x="17546638" y="264937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flipH="1">
            <a:off x="17745075" y="265176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a:xfrm flipH="1">
            <a:off x="17900650" y="265176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flipH="1">
            <a:off x="17994313" y="265176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flipH="1">
            <a:off x="18116550" y="265176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flipH="1">
            <a:off x="18092738" y="265398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5" name="Rounded Rectangle 294"/>
          <p:cNvSpPr/>
          <p:nvPr/>
        </p:nvSpPr>
        <p:spPr>
          <a:xfrm>
            <a:off x="10972800" y="268493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Rounded Rectangle 295"/>
          <p:cNvSpPr/>
          <p:nvPr/>
        </p:nvSpPr>
        <p:spPr>
          <a:xfrm>
            <a:off x="11450641" y="269699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297" name="Rounded Rectangle 296"/>
          <p:cNvSpPr/>
          <p:nvPr/>
        </p:nvSpPr>
        <p:spPr>
          <a:xfrm>
            <a:off x="12728690" y="269901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298" name="Rounded Rectangle 297"/>
          <p:cNvSpPr/>
          <p:nvPr/>
        </p:nvSpPr>
        <p:spPr>
          <a:xfrm>
            <a:off x="14028171" y="270413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299" name="Right Arrow 298"/>
          <p:cNvSpPr/>
          <p:nvPr/>
        </p:nvSpPr>
        <p:spPr>
          <a:xfrm>
            <a:off x="12434888" y="272113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Right Arrow 299"/>
          <p:cNvSpPr/>
          <p:nvPr/>
        </p:nvSpPr>
        <p:spPr>
          <a:xfrm>
            <a:off x="13720763" y="271843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Rectangle 300"/>
          <p:cNvSpPr/>
          <p:nvPr/>
        </p:nvSpPr>
        <p:spPr>
          <a:xfrm>
            <a:off x="14854238" y="254269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 name="Rectangle 301"/>
          <p:cNvSpPr/>
          <p:nvPr/>
        </p:nvSpPr>
        <p:spPr>
          <a:xfrm>
            <a:off x="12031663" y="256698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 name="Down Arrow 302"/>
          <p:cNvSpPr/>
          <p:nvPr/>
        </p:nvSpPr>
        <p:spPr>
          <a:xfrm>
            <a:off x="11934825" y="256603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4" name="Elbow Connector 303"/>
          <p:cNvCxnSpPr/>
          <p:nvPr/>
        </p:nvCxnSpPr>
        <p:spPr>
          <a:xfrm rot="16200000" flipH="1">
            <a:off x="14928850" y="259619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05" name="TextBox 304"/>
          <p:cNvSpPr txBox="1"/>
          <p:nvPr/>
        </p:nvSpPr>
        <p:spPr>
          <a:xfrm>
            <a:off x="11679238" y="288655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306" name="Straight Connector 305"/>
          <p:cNvCxnSpPr/>
          <p:nvPr/>
        </p:nvCxnSpPr>
        <p:spPr>
          <a:xfrm>
            <a:off x="11774488" y="291576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flipH="1" flipV="1">
            <a:off x="11179175" y="276828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8" name="TextBox 307"/>
          <p:cNvSpPr txBox="1"/>
          <p:nvPr/>
        </p:nvSpPr>
        <p:spPr>
          <a:xfrm>
            <a:off x="15849600" y="219741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309" name="Straight Arrow Connector 308"/>
          <p:cNvCxnSpPr/>
          <p:nvPr/>
        </p:nvCxnSpPr>
        <p:spPr>
          <a:xfrm flipH="1">
            <a:off x="15341600" y="226742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15832138" y="226742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H="1">
            <a:off x="18429288" y="232187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18816638" y="232187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313" name="TextBox 312"/>
          <p:cNvSpPr txBox="1"/>
          <p:nvPr/>
        </p:nvSpPr>
        <p:spPr>
          <a:xfrm>
            <a:off x="18757900" y="224631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323" name="Rectangle 322"/>
          <p:cNvSpPr/>
          <p:nvPr/>
        </p:nvSpPr>
        <p:spPr>
          <a:xfrm>
            <a:off x="1107382" y="3822700"/>
            <a:ext cx="4820277" cy="2300249"/>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Rectangle 325"/>
          <p:cNvSpPr/>
          <p:nvPr/>
        </p:nvSpPr>
        <p:spPr>
          <a:xfrm>
            <a:off x="1425417" y="5352387"/>
            <a:ext cx="4316159" cy="38656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376092"/>
                </a:solidFill>
              </a:rPr>
              <a:t>In-Process SHM</a:t>
            </a:r>
            <a:endParaRPr lang="en-US" sz="1100" dirty="0">
              <a:solidFill>
                <a:srgbClr val="376092"/>
              </a:solidFill>
            </a:endParaRPr>
          </a:p>
        </p:txBody>
      </p:sp>
      <p:sp>
        <p:nvSpPr>
          <p:cNvPr id="329" name="Striped Right Arrow 328"/>
          <p:cNvSpPr/>
          <p:nvPr/>
        </p:nvSpPr>
        <p:spPr>
          <a:xfrm rot="5400000">
            <a:off x="4933853" y="4914116"/>
            <a:ext cx="565903" cy="28242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Striped Right Arrow 334"/>
          <p:cNvSpPr/>
          <p:nvPr/>
        </p:nvSpPr>
        <p:spPr>
          <a:xfrm rot="16200000">
            <a:off x="3369305" y="4882918"/>
            <a:ext cx="565903" cy="317532"/>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TextBox 338"/>
          <p:cNvSpPr txBox="1"/>
          <p:nvPr/>
        </p:nvSpPr>
        <p:spPr>
          <a:xfrm>
            <a:off x="3402304" y="6225316"/>
            <a:ext cx="1194873" cy="246221"/>
          </a:xfrm>
          <a:prstGeom prst="rect">
            <a:avLst/>
          </a:prstGeom>
          <a:noFill/>
        </p:spPr>
        <p:txBody>
          <a:bodyPr wrap="square" rtlCol="0">
            <a:spAutoFit/>
          </a:bodyPr>
          <a:lstStyle/>
          <a:p>
            <a:r>
              <a:rPr lang="en-US" sz="1000" dirty="0" smtClean="0">
                <a:solidFill>
                  <a:srgbClr val="376092"/>
                </a:solidFill>
              </a:rPr>
              <a:t>Farm Node</a:t>
            </a:r>
            <a:endParaRPr lang="en-US" sz="1000" dirty="0">
              <a:solidFill>
                <a:srgbClr val="376092"/>
              </a:solidFill>
            </a:endParaRPr>
          </a:p>
        </p:txBody>
      </p:sp>
      <p:sp>
        <p:nvSpPr>
          <p:cNvPr id="341" name="TextBox 340"/>
          <p:cNvSpPr txBox="1"/>
          <p:nvPr/>
        </p:nvSpPr>
        <p:spPr>
          <a:xfrm>
            <a:off x="4057851" y="5768933"/>
            <a:ext cx="759814" cy="276999"/>
          </a:xfrm>
          <a:prstGeom prst="rect">
            <a:avLst/>
          </a:prstGeom>
          <a:noFill/>
        </p:spPr>
        <p:txBody>
          <a:bodyPr wrap="square" rtlCol="0">
            <a:spAutoFit/>
          </a:bodyPr>
          <a:lstStyle/>
          <a:p>
            <a:r>
              <a:rPr lang="en-US" sz="1200" dirty="0" smtClean="0">
                <a:solidFill>
                  <a:srgbClr val="376092"/>
                </a:solidFill>
              </a:rPr>
              <a:t>Java-DPE</a:t>
            </a:r>
            <a:endParaRPr lang="en-US" sz="1200" dirty="0">
              <a:solidFill>
                <a:srgbClr val="376092"/>
              </a:solidFill>
            </a:endParaRPr>
          </a:p>
        </p:txBody>
      </p:sp>
      <p:sp>
        <p:nvSpPr>
          <p:cNvPr id="344" name="Oval 343"/>
          <p:cNvSpPr/>
          <p:nvPr/>
        </p:nvSpPr>
        <p:spPr>
          <a:xfrm>
            <a:off x="3339969" y="4105049"/>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46" name="Oval 345"/>
          <p:cNvSpPr/>
          <p:nvPr/>
        </p:nvSpPr>
        <p:spPr>
          <a:xfrm>
            <a:off x="4902793" y="4100697"/>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348" name="Rectangle 347"/>
          <p:cNvSpPr/>
          <p:nvPr/>
        </p:nvSpPr>
        <p:spPr>
          <a:xfrm>
            <a:off x="1420729" y="3072730"/>
            <a:ext cx="4941972" cy="38656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solidFill>
                  <a:srgbClr val="376092"/>
                </a:solidFill>
              </a:rPr>
              <a:t>In-Memory Data-Grid</a:t>
            </a:r>
            <a:endParaRPr lang="en-US" sz="1100" dirty="0">
              <a:solidFill>
                <a:srgbClr val="376092"/>
              </a:solidFill>
            </a:endParaRPr>
          </a:p>
        </p:txBody>
      </p:sp>
      <p:sp>
        <p:nvSpPr>
          <p:cNvPr id="4" name="TextBox 3"/>
          <p:cNvSpPr txBox="1"/>
          <p:nvPr/>
        </p:nvSpPr>
        <p:spPr>
          <a:xfrm>
            <a:off x="2992218" y="4055596"/>
            <a:ext cx="479618" cy="261610"/>
          </a:xfrm>
          <a:prstGeom prst="rect">
            <a:avLst/>
          </a:prstGeom>
          <a:noFill/>
        </p:spPr>
        <p:txBody>
          <a:bodyPr wrap="none" rtlCol="0">
            <a:spAutoFit/>
          </a:bodyPr>
          <a:lstStyle/>
          <a:p>
            <a:r>
              <a:rPr lang="en-US" sz="1100" b="1" dirty="0" smtClean="0"/>
              <a:t>FTOF</a:t>
            </a:r>
            <a:endParaRPr lang="en-US" sz="1100" b="1" dirty="0"/>
          </a:p>
        </p:txBody>
      </p:sp>
      <p:sp>
        <p:nvSpPr>
          <p:cNvPr id="358" name="TextBox 357"/>
          <p:cNvSpPr txBox="1"/>
          <p:nvPr/>
        </p:nvSpPr>
        <p:spPr>
          <a:xfrm>
            <a:off x="5362705" y="3980019"/>
            <a:ext cx="328936" cy="261610"/>
          </a:xfrm>
          <a:prstGeom prst="rect">
            <a:avLst/>
          </a:prstGeom>
          <a:noFill/>
        </p:spPr>
        <p:txBody>
          <a:bodyPr wrap="none" rtlCol="0">
            <a:spAutoFit/>
          </a:bodyPr>
          <a:lstStyle/>
          <a:p>
            <a:r>
              <a:rPr lang="en-US" sz="1100" b="1" smtClean="0"/>
              <a:t>EC</a:t>
            </a:r>
            <a:endParaRPr lang="en-US" sz="1100" b="1" dirty="0"/>
          </a:p>
        </p:txBody>
      </p:sp>
      <p:cxnSp>
        <p:nvCxnSpPr>
          <p:cNvPr id="449" name="Straight Connector 448"/>
          <p:cNvCxnSpPr>
            <a:endCxn id="344" idx="2"/>
          </p:cNvCxnSpPr>
          <p:nvPr/>
        </p:nvCxnSpPr>
        <p:spPr>
          <a:xfrm>
            <a:off x="2877486" y="4414707"/>
            <a:ext cx="462483" cy="4353"/>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5515854" y="4409017"/>
            <a:ext cx="462483" cy="4353"/>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7" name="Rectangle 366"/>
          <p:cNvSpPr/>
          <p:nvPr/>
        </p:nvSpPr>
        <p:spPr>
          <a:xfrm>
            <a:off x="3086100" y="1099804"/>
            <a:ext cx="2858666" cy="1760840"/>
          </a:xfrm>
          <a:prstGeom prst="rect">
            <a:avLst/>
          </a:prstGeom>
          <a:solidFill>
            <a:srgbClr val="0070C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TextBox 367"/>
          <p:cNvSpPr txBox="1"/>
          <p:nvPr/>
        </p:nvSpPr>
        <p:spPr>
          <a:xfrm>
            <a:off x="3967990" y="1139934"/>
            <a:ext cx="759814" cy="276999"/>
          </a:xfrm>
          <a:prstGeom prst="rect">
            <a:avLst/>
          </a:prstGeom>
          <a:noFill/>
        </p:spPr>
        <p:txBody>
          <a:bodyPr wrap="square" rtlCol="0">
            <a:spAutoFit/>
          </a:bodyPr>
          <a:lstStyle/>
          <a:p>
            <a:r>
              <a:rPr lang="en-US" sz="1200" smtClean="0">
                <a:solidFill>
                  <a:srgbClr val="376092"/>
                </a:solidFill>
              </a:rPr>
              <a:t>C++-DPE</a:t>
            </a:r>
            <a:endParaRPr lang="en-US" sz="1200" dirty="0">
              <a:solidFill>
                <a:srgbClr val="376092"/>
              </a:solidFill>
            </a:endParaRPr>
          </a:p>
        </p:txBody>
      </p:sp>
      <p:sp>
        <p:nvSpPr>
          <p:cNvPr id="369" name="Oval 368"/>
          <p:cNvSpPr/>
          <p:nvPr/>
        </p:nvSpPr>
        <p:spPr>
          <a:xfrm>
            <a:off x="4150261" y="1860376"/>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pic>
        <p:nvPicPr>
          <p:cNvPr id="456" name="Picture 455"/>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rot="20276718">
            <a:off x="4954372" y="1534459"/>
            <a:ext cx="454127" cy="454127"/>
          </a:xfrm>
          <a:prstGeom prst="rect">
            <a:avLst/>
          </a:prstGeom>
        </p:spPr>
      </p:pic>
      <p:cxnSp>
        <p:nvCxnSpPr>
          <p:cNvPr id="458" name="Straight Arrow Connector 457"/>
          <p:cNvCxnSpPr/>
          <p:nvPr/>
        </p:nvCxnSpPr>
        <p:spPr>
          <a:xfrm rot="20276718" flipV="1">
            <a:off x="4710883" y="1862492"/>
            <a:ext cx="255818" cy="563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Straight Arrow Connector 463"/>
          <p:cNvCxnSpPr/>
          <p:nvPr/>
        </p:nvCxnSpPr>
        <p:spPr>
          <a:xfrm rot="20276718" flipH="1">
            <a:off x="4701214" y="1970412"/>
            <a:ext cx="252787"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3" name="TextBox 382"/>
          <p:cNvSpPr txBox="1"/>
          <p:nvPr/>
        </p:nvSpPr>
        <p:spPr>
          <a:xfrm>
            <a:off x="4161529" y="1630718"/>
            <a:ext cx="583814" cy="261610"/>
          </a:xfrm>
          <a:prstGeom prst="rect">
            <a:avLst/>
          </a:prstGeom>
          <a:noFill/>
        </p:spPr>
        <p:txBody>
          <a:bodyPr wrap="none" rtlCol="0">
            <a:spAutoFit/>
          </a:bodyPr>
          <a:lstStyle/>
          <a:p>
            <a:r>
              <a:rPr lang="en-US" sz="1100" b="1" dirty="0" err="1" smtClean="0"/>
              <a:t>DCHBg</a:t>
            </a:r>
            <a:endParaRPr lang="en-US" sz="1100" b="1" dirty="0"/>
          </a:p>
        </p:txBody>
      </p:sp>
      <p:sp>
        <p:nvSpPr>
          <p:cNvPr id="384" name="Striped Right Arrow 383"/>
          <p:cNvSpPr/>
          <p:nvPr/>
        </p:nvSpPr>
        <p:spPr>
          <a:xfrm rot="16200000">
            <a:off x="3369304" y="3631430"/>
            <a:ext cx="565903" cy="282429"/>
          </a:xfrm>
          <a:prstGeom prst="stripedRightArrow">
            <a:avLst/>
          </a:prstGeom>
          <a:solidFill>
            <a:srgbClr val="0070C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0" name="Straight Connector 469"/>
          <p:cNvCxnSpPr/>
          <p:nvPr/>
        </p:nvCxnSpPr>
        <p:spPr>
          <a:xfrm>
            <a:off x="3961753" y="4294076"/>
            <a:ext cx="4592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4007768" y="2154243"/>
            <a:ext cx="0" cy="213756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5" name="Straight Arrow Connector 484"/>
          <p:cNvCxnSpPr/>
          <p:nvPr/>
        </p:nvCxnSpPr>
        <p:spPr>
          <a:xfrm>
            <a:off x="4010825" y="2154243"/>
            <a:ext cx="14121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p:nvPr/>
        </p:nvCxnSpPr>
        <p:spPr>
          <a:xfrm>
            <a:off x="4768185" y="2149486"/>
            <a:ext cx="141214" cy="0"/>
          </a:xfrm>
          <a:prstGeom prst="straightConnector1">
            <a:avLst/>
          </a:prstGeom>
          <a:ln>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4898426" y="2149486"/>
            <a:ext cx="17067" cy="2142320"/>
          </a:xfrm>
          <a:prstGeom prst="line">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8" name="Striped Right Arrow 407"/>
          <p:cNvSpPr/>
          <p:nvPr/>
        </p:nvSpPr>
        <p:spPr>
          <a:xfrm rot="16200000">
            <a:off x="4041844" y="2618163"/>
            <a:ext cx="565903" cy="282429"/>
          </a:xfrm>
          <a:prstGeom prst="stripedRightArrow">
            <a:avLst/>
          </a:prstGeom>
          <a:solidFill>
            <a:srgbClr val="0070C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Striped Right Arrow 408"/>
          <p:cNvSpPr/>
          <p:nvPr/>
        </p:nvSpPr>
        <p:spPr>
          <a:xfrm rot="5400000">
            <a:off x="4309477" y="2656261"/>
            <a:ext cx="565903" cy="282429"/>
          </a:xfrm>
          <a:prstGeom prst="stripedRightArrow">
            <a:avLst/>
          </a:prstGeom>
          <a:solidFill>
            <a:srgbClr val="0070C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Striped Right Arrow 409"/>
          <p:cNvSpPr/>
          <p:nvPr/>
        </p:nvSpPr>
        <p:spPr>
          <a:xfrm rot="5400000">
            <a:off x="4933851" y="3635142"/>
            <a:ext cx="565903" cy="282429"/>
          </a:xfrm>
          <a:prstGeom prst="stripedRightArrow">
            <a:avLst/>
          </a:prstGeom>
          <a:solidFill>
            <a:srgbClr val="0070C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Rectangle 410"/>
          <p:cNvSpPr/>
          <p:nvPr/>
        </p:nvSpPr>
        <p:spPr>
          <a:xfrm>
            <a:off x="6866996" y="2769199"/>
            <a:ext cx="1515789" cy="1396230"/>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2" name="Picture 48">
            <a:extLst>
              <a:ext uri="{FF2B5EF4-FFF2-40B4-BE49-F238E27FC236}">
                <a16:creationId xmlns="" xmlns:a16="http://schemas.microsoft.com/office/drawing/2014/main" id="{1597E379-FB6C-044C-8F55-F440787FB85A}"/>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7248652" y="3040121"/>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mc:AlternateContent xmlns:mc="http://schemas.openxmlformats.org/markup-compatibility/2006" xmlns:a14="http://schemas.microsoft.com/office/drawing/2010/main">
        <mc:Choice Requires="a14">
          <p:sp>
            <p:nvSpPr>
              <p:cNvPr id="511" name="TextBox 510"/>
              <p:cNvSpPr txBox="1"/>
              <p:nvPr/>
            </p:nvSpPr>
            <p:spPr>
              <a:xfrm>
                <a:off x="853786" y="1439023"/>
                <a:ext cx="25359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baseline="30000" dirty="0" smtClean="0">
                          <a:latin typeface="Cambria Math" charset="0"/>
                        </a:rPr>
                        <m:t> </m:t>
                      </m:r>
                    </m:oMath>
                  </m:oMathPara>
                </a14:m>
                <a:endParaRPr lang="en-US" baseline="30000" dirty="0"/>
              </a:p>
            </p:txBody>
          </p:sp>
        </mc:Choice>
        <mc:Fallback xmlns="">
          <p:sp>
            <p:nvSpPr>
              <p:cNvPr id="511" name="TextBox 510"/>
              <p:cNvSpPr txBox="1">
                <a:spLocks noRot="1" noChangeAspect="1" noMove="1" noResize="1" noEditPoints="1" noAdjustHandles="1" noChangeArrowheads="1" noChangeShapeType="1" noTextEdit="1"/>
              </p:cNvSpPr>
              <p:nvPr/>
            </p:nvSpPr>
            <p:spPr>
              <a:xfrm>
                <a:off x="853786" y="1439023"/>
                <a:ext cx="253596" cy="362984"/>
              </a:xfrm>
              <a:prstGeom prst="rect">
                <a:avLst/>
              </a:prstGeom>
              <a:blipFill rotWithShape="0">
                <a:blip r:embed="rId66"/>
                <a:stretch>
                  <a:fillRect t="-75000" b="-36667"/>
                </a:stretch>
              </a:blipFill>
            </p:spPr>
            <p:txBody>
              <a:bodyPr/>
              <a:lstStyle/>
              <a:p>
                <a:r>
                  <a:rPr lang="en-US">
                    <a:noFill/>
                  </a:rPr>
                  <a:t> </a:t>
                </a:r>
              </a:p>
            </p:txBody>
          </p:sp>
        </mc:Fallback>
      </mc:AlternateContent>
      <p:pic>
        <p:nvPicPr>
          <p:cNvPr id="3" name="Picture 2"/>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425417" y="4100697"/>
            <a:ext cx="671681" cy="671681"/>
          </a:xfrm>
          <a:prstGeom prst="rect">
            <a:avLst/>
          </a:prstGeom>
        </p:spPr>
      </p:pic>
      <p:pic>
        <p:nvPicPr>
          <p:cNvPr id="448" name="Picture 447"/>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2104950" y="4187412"/>
            <a:ext cx="458941" cy="458941"/>
          </a:xfrm>
          <a:prstGeom prst="rect">
            <a:avLst/>
          </a:prstGeom>
        </p:spPr>
      </p:pic>
      <p:sp>
        <p:nvSpPr>
          <p:cNvPr id="364" name="Striped Right Arrow 363"/>
          <p:cNvSpPr/>
          <p:nvPr/>
        </p:nvSpPr>
        <p:spPr>
          <a:xfrm rot="5400000">
            <a:off x="2017485" y="4886847"/>
            <a:ext cx="565903" cy="28242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0" name="Elbow Connector 459"/>
          <p:cNvCxnSpPr/>
          <p:nvPr/>
        </p:nvCxnSpPr>
        <p:spPr>
          <a:xfrm rot="16200000" flipV="1">
            <a:off x="5728107" y="1107370"/>
            <a:ext cx="865734" cy="2846608"/>
          </a:xfrm>
          <a:prstGeom prst="bentConnector2">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2" name="Elbow Connector 461"/>
          <p:cNvCxnSpPr>
            <a:endCxn id="3" idx="1"/>
          </p:cNvCxnSpPr>
          <p:nvPr/>
        </p:nvCxnSpPr>
        <p:spPr>
          <a:xfrm rot="10800000" flipV="1">
            <a:off x="1425417" y="3543226"/>
            <a:ext cx="5692622" cy="893312"/>
          </a:xfrm>
          <a:prstGeom prst="bentConnector3">
            <a:avLst>
              <a:gd name="adj1" fmla="val 104016"/>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8" name="TextBox 377"/>
          <p:cNvSpPr txBox="1"/>
          <p:nvPr/>
        </p:nvSpPr>
        <p:spPr>
          <a:xfrm>
            <a:off x="1420728" y="3547215"/>
            <a:ext cx="1441420" cy="261610"/>
          </a:xfrm>
          <a:prstGeom prst="rect">
            <a:avLst/>
          </a:prstGeom>
          <a:noFill/>
        </p:spPr>
        <p:txBody>
          <a:bodyPr wrap="none" rtlCol="0">
            <a:spAutoFit/>
          </a:bodyPr>
          <a:lstStyle/>
          <a:p>
            <a:r>
              <a:rPr lang="en-US" sz="1100" dirty="0"/>
              <a:t>s</a:t>
            </a:r>
            <a:r>
              <a:rPr lang="en-US" sz="1100" dirty="0" smtClean="0"/>
              <a:t>et data-quantum size</a:t>
            </a:r>
            <a:endParaRPr lang="en-US" sz="1100" dirty="0"/>
          </a:p>
        </p:txBody>
      </p:sp>
    </p:spTree>
    <p:extLst>
      <p:ext uri="{BB962C8B-B14F-4D97-AF65-F5344CB8AC3E}">
        <p14:creationId xmlns:p14="http://schemas.microsoft.com/office/powerpoint/2010/main" val="1463984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Thread motion and DVFS </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sp>
        <p:nvSpPr>
          <p:cNvPr id="69" name="TextBox 68"/>
          <p:cNvSpPr txBox="1"/>
          <p:nvPr/>
        </p:nvSpPr>
        <p:spPr>
          <a:xfrm>
            <a:off x="635000" y="1257300"/>
            <a:ext cx="8138297" cy="1323439"/>
          </a:xfrm>
          <a:prstGeom prst="rect">
            <a:avLst/>
          </a:prstGeom>
          <a:noFill/>
        </p:spPr>
        <p:txBody>
          <a:bodyPr wrap="square" rtlCol="0">
            <a:spAutoFit/>
          </a:bodyPr>
          <a:lstStyle/>
          <a:p>
            <a:pPr marL="285750" indent="-285750">
              <a:buFont typeface="Arial" charset="0"/>
              <a:buChar char="•"/>
            </a:pPr>
            <a:r>
              <a:rPr lang="en-US" sz="1600" dirty="0" smtClean="0">
                <a:latin typeface="Arial" charset="0"/>
                <a:ea typeface="Arial" charset="0"/>
                <a:cs typeface="Arial" charset="0"/>
              </a:rPr>
              <a:t>Per-core, independent voltage control becomes impractical</a:t>
            </a:r>
          </a:p>
          <a:p>
            <a:pPr marL="285750" indent="-285750">
              <a:buFont typeface="Arial" charset="0"/>
              <a:buChar char="•"/>
            </a:pPr>
            <a:r>
              <a:rPr lang="en-US" sz="1600" dirty="0" smtClean="0">
                <a:latin typeface="Arial" charset="0"/>
                <a:ea typeface="Arial" charset="0"/>
                <a:cs typeface="Arial" charset="0"/>
              </a:rPr>
              <a:t>Limited number of independent DVFS systems for multicore systems</a:t>
            </a:r>
          </a:p>
          <a:p>
            <a:pPr marL="285750" indent="-285750">
              <a:buFont typeface="Arial" charset="0"/>
              <a:buChar char="•"/>
            </a:pPr>
            <a:r>
              <a:rPr lang="en-US" sz="1600" dirty="0" smtClean="0">
                <a:latin typeface="Arial" charset="0"/>
                <a:ea typeface="Arial" charset="0"/>
                <a:cs typeface="Arial" charset="0"/>
              </a:rPr>
              <a:t>Large core density systems are deploying a new power management technique that migrates threads from core to core to adjust power and performance to the time-varying needs of a running program. </a:t>
            </a:r>
            <a:endParaRPr lang="en-US" sz="1600" dirty="0">
              <a:latin typeface="Arial" charset="0"/>
              <a:ea typeface="Arial" charset="0"/>
              <a:cs typeface="Arial" charset="0"/>
            </a:endParaRPr>
          </a:p>
        </p:txBody>
      </p:sp>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981" y="3263899"/>
            <a:ext cx="5067651" cy="2651264"/>
          </a:xfrm>
          <a:prstGeom prst="rect">
            <a:avLst/>
          </a:prstGeom>
        </p:spPr>
      </p:pic>
      <p:sp>
        <p:nvSpPr>
          <p:cNvPr id="75" name="TextBox 74"/>
          <p:cNvSpPr txBox="1"/>
          <p:nvPr/>
        </p:nvSpPr>
        <p:spPr>
          <a:xfrm>
            <a:off x="2787790" y="2979599"/>
            <a:ext cx="2925994" cy="307777"/>
          </a:xfrm>
          <a:prstGeom prst="rect">
            <a:avLst/>
          </a:prstGeom>
          <a:noFill/>
        </p:spPr>
        <p:txBody>
          <a:bodyPr wrap="none" rtlCol="0">
            <a:spAutoFit/>
          </a:bodyPr>
          <a:lstStyle/>
          <a:p>
            <a:r>
              <a:rPr lang="en-US" sz="1400" b="1" dirty="0" smtClean="0"/>
              <a:t>Intel Mesh Interconnect Architecture</a:t>
            </a:r>
            <a:endParaRPr lang="en-US" sz="1400" b="1" dirty="0"/>
          </a:p>
        </p:txBody>
      </p:sp>
    </p:spTree>
    <p:extLst>
      <p:ext uri="{BB962C8B-B14F-4D97-AF65-F5344CB8AC3E}">
        <p14:creationId xmlns:p14="http://schemas.microsoft.com/office/powerpoint/2010/main" val="1347312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ounded Rectangle 323"/>
          <p:cNvSpPr/>
          <p:nvPr/>
        </p:nvSpPr>
        <p:spPr>
          <a:xfrm>
            <a:off x="308919" y="1079499"/>
            <a:ext cx="8138297" cy="5295901"/>
          </a:xfrm>
          <a:prstGeom prst="roundRect">
            <a:avLst/>
          </a:prstGeom>
          <a:solidFill>
            <a:schemeClr val="tx2">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0" dirty="0" smtClean="0"/>
              <a:t>Data-processing chain per NUMA</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sp>
        <p:nvSpPr>
          <p:cNvPr id="6" name="Rounded Rectangle 5"/>
          <p:cNvSpPr/>
          <p:nvPr/>
        </p:nvSpPr>
        <p:spPr>
          <a:xfrm>
            <a:off x="13323888" y="253841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13119100" y="229997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 name="Content Placeholder 4"/>
          <p:cNvGraphicFramePr>
            <a:graphicFrameLocks/>
          </p:cNvGraphicFramePr>
          <p:nvPr/>
        </p:nvGraphicFramePr>
        <p:xfrm>
          <a:off x="14372914" y="22633587"/>
          <a:ext cx="7195704" cy="2056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4"/>
          <p:cNvGraphicFramePr>
            <a:graphicFrameLocks/>
          </p:cNvGraphicFramePr>
          <p:nvPr/>
        </p:nvGraphicFramePr>
        <p:xfrm>
          <a:off x="14397627" y="23293050"/>
          <a:ext cx="7170991" cy="26245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0" name="Group 9"/>
          <p:cNvGrpSpPr/>
          <p:nvPr/>
        </p:nvGrpSpPr>
        <p:grpSpPr>
          <a:xfrm rot="16200000">
            <a:off x="21036469" y="24001678"/>
            <a:ext cx="206856" cy="260934"/>
            <a:chOff x="6881328" y="1146842"/>
            <a:chExt cx="291781" cy="226037"/>
          </a:xfrm>
          <a:scene3d>
            <a:camera prst="orthographicFront">
              <a:rot lat="0" lon="0" rev="0"/>
            </a:camera>
            <a:lightRig rig="contrasting" dir="t">
              <a:rot lat="0" lon="0" rev="1200000"/>
            </a:lightRig>
          </a:scene3d>
        </p:grpSpPr>
        <p:sp>
          <p:nvSpPr>
            <p:cNvPr id="11" name="Right Arrow 10"/>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13" name="TextBox 12"/>
          <p:cNvSpPr txBox="1"/>
          <p:nvPr/>
        </p:nvSpPr>
        <p:spPr>
          <a:xfrm>
            <a:off x="10707688" y="232727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14" name="Straight Arrow Connector 13"/>
          <p:cNvCxnSpPr/>
          <p:nvPr/>
        </p:nvCxnSpPr>
        <p:spPr>
          <a:xfrm>
            <a:off x="12168188" y="235902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802938" y="235997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14638338" y="249840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p:cNvSpPr/>
          <p:nvPr/>
        </p:nvSpPr>
        <p:spPr>
          <a:xfrm>
            <a:off x="16124238" y="266207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16466130" y="270544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19" name="Elbow Connector 18"/>
          <p:cNvCxnSpPr/>
          <p:nvPr/>
        </p:nvCxnSpPr>
        <p:spPr>
          <a:xfrm>
            <a:off x="14838363" y="261096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18233975" y="270407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21" name="Straight Arrow Connector 20"/>
          <p:cNvCxnSpPr/>
          <p:nvPr/>
        </p:nvCxnSpPr>
        <p:spPr>
          <a:xfrm flipV="1">
            <a:off x="17721263" y="273907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9843750" y="266207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Vertical Scroll 22"/>
          <p:cNvSpPr/>
          <p:nvPr/>
        </p:nvSpPr>
        <p:spPr>
          <a:xfrm>
            <a:off x="21266150" y="270398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24" name="Magnetic Disk 23"/>
          <p:cNvSpPr/>
          <p:nvPr/>
        </p:nvSpPr>
        <p:spPr>
          <a:xfrm>
            <a:off x="20308888" y="272049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25" name="Straight Arrow Connector 24"/>
          <p:cNvCxnSpPr/>
          <p:nvPr/>
        </p:nvCxnSpPr>
        <p:spPr>
          <a:xfrm flipV="1">
            <a:off x="19177000" y="273843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0929600" y="273843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9934238" y="266842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28" name="Straight Connector 27"/>
          <p:cNvCxnSpPr/>
          <p:nvPr/>
        </p:nvCxnSpPr>
        <p:spPr>
          <a:xfrm>
            <a:off x="19135725" y="236331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731750" y="280304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30" name="Straight Arrow Connector 29"/>
          <p:cNvCxnSpPr/>
          <p:nvPr/>
        </p:nvCxnSpPr>
        <p:spPr>
          <a:xfrm flipV="1">
            <a:off x="14295438" y="271748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939713" y="283543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4630400" y="278098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33" name="Straight Arrow Connector 32"/>
          <p:cNvCxnSpPr/>
          <p:nvPr/>
        </p:nvCxnSpPr>
        <p:spPr>
          <a:xfrm flipV="1">
            <a:off x="15538450" y="276018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4593888" y="281114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16618602" y="281794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36" name="Straight Arrow Connector 35"/>
          <p:cNvCxnSpPr/>
          <p:nvPr/>
        </p:nvCxnSpPr>
        <p:spPr>
          <a:xfrm flipH="1">
            <a:off x="17089438" y="277272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7851581" y="281613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38" name="Straight Arrow Connector 37"/>
          <p:cNvCxnSpPr/>
          <p:nvPr/>
        </p:nvCxnSpPr>
        <p:spPr>
          <a:xfrm>
            <a:off x="17537113" y="276288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15466855" y="281775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40" name="Straight Arrow Connector 39"/>
          <p:cNvCxnSpPr/>
          <p:nvPr/>
        </p:nvCxnSpPr>
        <p:spPr>
          <a:xfrm flipH="1">
            <a:off x="15938500" y="276288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13324393" y="234008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42" name="Rounded Rectangle 41"/>
          <p:cNvSpPr/>
          <p:nvPr/>
        </p:nvSpPr>
        <p:spPr>
          <a:xfrm>
            <a:off x="13339079" y="242974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43" name="Straight Arrow Connector 42"/>
          <p:cNvCxnSpPr/>
          <p:nvPr/>
        </p:nvCxnSpPr>
        <p:spPr>
          <a:xfrm>
            <a:off x="14070013" y="235331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4068425" y="236140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4068425" y="237124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4068425" y="238125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14082713" y="244157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14082713" y="244998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14082713" y="245856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14082713" y="246872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51" name="Content Placeholder 4"/>
          <p:cNvGraphicFramePr>
            <a:graphicFrameLocks/>
          </p:cNvGraphicFramePr>
          <p:nvPr/>
        </p:nvGraphicFramePr>
        <p:xfrm>
          <a:off x="14483767" y="25496618"/>
          <a:ext cx="7217372" cy="62920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52" name="Elbow Connector 51"/>
          <p:cNvCxnSpPr/>
          <p:nvPr/>
        </p:nvCxnSpPr>
        <p:spPr>
          <a:xfrm>
            <a:off x="14925675" y="260826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899775" y="243363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54" name="Straight Arrow Connector 53"/>
          <p:cNvCxnSpPr/>
          <p:nvPr/>
        </p:nvCxnSpPr>
        <p:spPr>
          <a:xfrm>
            <a:off x="12412663" y="246745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0802938" y="246776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5624175" y="260826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6487775" y="261080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17089438" y="260365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17287875" y="260604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17443450" y="260604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17537113" y="260604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17659350" y="260604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17635538" y="260826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10515600" y="263921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Rounded Rectangle 64"/>
          <p:cNvSpPr/>
          <p:nvPr/>
        </p:nvSpPr>
        <p:spPr>
          <a:xfrm>
            <a:off x="10993441" y="265127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66" name="Rounded Rectangle 65"/>
          <p:cNvSpPr/>
          <p:nvPr/>
        </p:nvSpPr>
        <p:spPr>
          <a:xfrm>
            <a:off x="12271490" y="265329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67" name="Rounded Rectangle 66"/>
          <p:cNvSpPr/>
          <p:nvPr/>
        </p:nvSpPr>
        <p:spPr>
          <a:xfrm>
            <a:off x="13570971" y="265841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68" name="Right Arrow 67"/>
          <p:cNvSpPr/>
          <p:nvPr/>
        </p:nvSpPr>
        <p:spPr>
          <a:xfrm>
            <a:off x="11977688" y="267541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ight Arrow 68"/>
          <p:cNvSpPr/>
          <p:nvPr/>
        </p:nvSpPr>
        <p:spPr>
          <a:xfrm>
            <a:off x="13263563" y="267271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14397038" y="249697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11574463" y="252126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Down Arrow 71"/>
          <p:cNvSpPr/>
          <p:nvPr/>
        </p:nvSpPr>
        <p:spPr>
          <a:xfrm>
            <a:off x="11477625" y="252031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3" name="Elbow Connector 72"/>
          <p:cNvCxnSpPr/>
          <p:nvPr/>
        </p:nvCxnSpPr>
        <p:spPr>
          <a:xfrm rot="16200000" flipH="1">
            <a:off x="14471650" y="255047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1222038" y="284083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75" name="Straight Connector 74"/>
          <p:cNvCxnSpPr/>
          <p:nvPr/>
        </p:nvCxnSpPr>
        <p:spPr>
          <a:xfrm>
            <a:off x="11317288" y="287004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10721975" y="272256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5392400" y="215169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78" name="Straight Arrow Connector 77"/>
          <p:cNvCxnSpPr/>
          <p:nvPr/>
        </p:nvCxnSpPr>
        <p:spPr>
          <a:xfrm flipH="1">
            <a:off x="14884400" y="222170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5374938" y="222170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17972088" y="227615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8359438" y="227615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8300700" y="220059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83" name="Rounded Rectangle 82"/>
          <p:cNvSpPr/>
          <p:nvPr/>
        </p:nvSpPr>
        <p:spPr>
          <a:xfrm>
            <a:off x="13476288" y="255365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Rounded Rectangle 83"/>
          <p:cNvSpPr/>
          <p:nvPr/>
        </p:nvSpPr>
        <p:spPr>
          <a:xfrm>
            <a:off x="13271500" y="231521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5" name="Content Placeholder 4"/>
          <p:cNvGraphicFramePr>
            <a:graphicFrameLocks/>
          </p:cNvGraphicFramePr>
          <p:nvPr/>
        </p:nvGraphicFramePr>
        <p:xfrm>
          <a:off x="14525314" y="22785987"/>
          <a:ext cx="7195704" cy="205696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86" name="Content Placeholder 4"/>
          <p:cNvGraphicFramePr>
            <a:graphicFrameLocks/>
          </p:cNvGraphicFramePr>
          <p:nvPr/>
        </p:nvGraphicFramePr>
        <p:xfrm>
          <a:off x="14550027" y="23445450"/>
          <a:ext cx="7170991" cy="262458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87" name="Group 86"/>
          <p:cNvGrpSpPr/>
          <p:nvPr/>
        </p:nvGrpSpPr>
        <p:grpSpPr>
          <a:xfrm rot="16200000">
            <a:off x="21188869" y="24154078"/>
            <a:ext cx="206856" cy="260934"/>
            <a:chOff x="6881328" y="1146842"/>
            <a:chExt cx="291781" cy="226037"/>
          </a:xfrm>
          <a:scene3d>
            <a:camera prst="orthographicFront">
              <a:rot lat="0" lon="0" rev="0"/>
            </a:camera>
            <a:lightRig rig="contrasting" dir="t">
              <a:rot lat="0" lon="0" rev="1200000"/>
            </a:lightRig>
          </a:scene3d>
        </p:grpSpPr>
        <p:sp>
          <p:nvSpPr>
            <p:cNvPr id="88" name="Right Arrow 87"/>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9"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90" name="TextBox 89"/>
          <p:cNvSpPr txBox="1"/>
          <p:nvPr/>
        </p:nvSpPr>
        <p:spPr>
          <a:xfrm>
            <a:off x="10860088" y="234251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91" name="Straight Arrow Connector 90"/>
          <p:cNvCxnSpPr/>
          <p:nvPr/>
        </p:nvCxnSpPr>
        <p:spPr>
          <a:xfrm>
            <a:off x="12320588" y="237426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10955338" y="237521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93" name="Down Arrow 92"/>
          <p:cNvSpPr/>
          <p:nvPr/>
        </p:nvSpPr>
        <p:spPr>
          <a:xfrm>
            <a:off x="14790738" y="251364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ounded Rectangle 93"/>
          <p:cNvSpPr/>
          <p:nvPr/>
        </p:nvSpPr>
        <p:spPr>
          <a:xfrm>
            <a:off x="16276638" y="267731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Oval 94"/>
          <p:cNvSpPr/>
          <p:nvPr/>
        </p:nvSpPr>
        <p:spPr>
          <a:xfrm>
            <a:off x="16618530" y="272068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96" name="Elbow Connector 95"/>
          <p:cNvCxnSpPr/>
          <p:nvPr/>
        </p:nvCxnSpPr>
        <p:spPr>
          <a:xfrm>
            <a:off x="14990763" y="262620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18386375" y="271931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98" name="Straight Arrow Connector 97"/>
          <p:cNvCxnSpPr/>
          <p:nvPr/>
        </p:nvCxnSpPr>
        <p:spPr>
          <a:xfrm flipV="1">
            <a:off x="17873663" y="275431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19996150" y="267731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Vertical Scroll 99"/>
          <p:cNvSpPr/>
          <p:nvPr/>
        </p:nvSpPr>
        <p:spPr>
          <a:xfrm>
            <a:off x="21418550" y="271922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101" name="Magnetic Disk 100"/>
          <p:cNvSpPr/>
          <p:nvPr/>
        </p:nvSpPr>
        <p:spPr>
          <a:xfrm>
            <a:off x="20461288" y="273573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102" name="Straight Arrow Connector 101"/>
          <p:cNvCxnSpPr/>
          <p:nvPr/>
        </p:nvCxnSpPr>
        <p:spPr>
          <a:xfrm flipV="1">
            <a:off x="19329400" y="275367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21082000" y="275367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20086638" y="268366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105" name="Straight Connector 104"/>
          <p:cNvCxnSpPr/>
          <p:nvPr/>
        </p:nvCxnSpPr>
        <p:spPr>
          <a:xfrm>
            <a:off x="19288125" y="237855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12884150" y="281828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107" name="Straight Arrow Connector 106"/>
          <p:cNvCxnSpPr/>
          <p:nvPr/>
        </p:nvCxnSpPr>
        <p:spPr>
          <a:xfrm flipV="1">
            <a:off x="14447838" y="273272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3092113" y="285067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14782800" y="279622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110" name="Straight Arrow Connector 109"/>
          <p:cNvCxnSpPr/>
          <p:nvPr/>
        </p:nvCxnSpPr>
        <p:spPr>
          <a:xfrm flipV="1">
            <a:off x="15690850" y="277542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4746288" y="282638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112" name="Rounded Rectangle 111"/>
          <p:cNvSpPr/>
          <p:nvPr/>
        </p:nvSpPr>
        <p:spPr>
          <a:xfrm>
            <a:off x="16771002" y="283318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113" name="Straight Arrow Connector 112"/>
          <p:cNvCxnSpPr/>
          <p:nvPr/>
        </p:nvCxnSpPr>
        <p:spPr>
          <a:xfrm flipH="1">
            <a:off x="17241838" y="278796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4" name="Rounded Rectangle 113"/>
          <p:cNvSpPr/>
          <p:nvPr/>
        </p:nvSpPr>
        <p:spPr>
          <a:xfrm>
            <a:off x="18003981" y="283137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115" name="Straight Arrow Connector 114"/>
          <p:cNvCxnSpPr/>
          <p:nvPr/>
        </p:nvCxnSpPr>
        <p:spPr>
          <a:xfrm>
            <a:off x="17689513" y="277812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6" name="Rounded Rectangle 115"/>
          <p:cNvSpPr/>
          <p:nvPr/>
        </p:nvSpPr>
        <p:spPr>
          <a:xfrm>
            <a:off x="15619255" y="283299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117" name="Straight Arrow Connector 116"/>
          <p:cNvCxnSpPr/>
          <p:nvPr/>
        </p:nvCxnSpPr>
        <p:spPr>
          <a:xfrm flipH="1">
            <a:off x="16090900" y="277812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8" name="Rounded Rectangle 117"/>
          <p:cNvSpPr/>
          <p:nvPr/>
        </p:nvSpPr>
        <p:spPr>
          <a:xfrm>
            <a:off x="13476793" y="235532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119" name="Rounded Rectangle 118"/>
          <p:cNvSpPr/>
          <p:nvPr/>
        </p:nvSpPr>
        <p:spPr>
          <a:xfrm>
            <a:off x="13491479" y="244498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120" name="Straight Arrow Connector 119"/>
          <p:cNvCxnSpPr/>
          <p:nvPr/>
        </p:nvCxnSpPr>
        <p:spPr>
          <a:xfrm>
            <a:off x="14222413" y="236855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14220825" y="237664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14220825" y="238648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14220825" y="239649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14235113" y="245681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14235113" y="246522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14235113" y="247380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14235113" y="248396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28" name="Content Placeholder 4"/>
          <p:cNvGraphicFramePr>
            <a:graphicFrameLocks/>
          </p:cNvGraphicFramePr>
          <p:nvPr/>
        </p:nvGraphicFramePr>
        <p:xfrm>
          <a:off x="14636167" y="25649018"/>
          <a:ext cx="7217372" cy="62920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cxnSp>
        <p:nvCxnSpPr>
          <p:cNvPr id="129" name="Elbow Connector 128"/>
          <p:cNvCxnSpPr/>
          <p:nvPr/>
        </p:nvCxnSpPr>
        <p:spPr>
          <a:xfrm>
            <a:off x="15078075" y="262350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1052175" y="244887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131" name="Straight Arrow Connector 130"/>
          <p:cNvCxnSpPr/>
          <p:nvPr/>
        </p:nvCxnSpPr>
        <p:spPr>
          <a:xfrm>
            <a:off x="12565063" y="248269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10955338" y="248300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15776575" y="262350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16640175" y="262604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17241838" y="261889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17440275" y="262128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17595850" y="262128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a:off x="17689513" y="262128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17811750" y="262128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H="1">
            <a:off x="17787938" y="262350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10668000" y="265445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Rounded Rectangle 141"/>
          <p:cNvSpPr/>
          <p:nvPr/>
        </p:nvSpPr>
        <p:spPr>
          <a:xfrm>
            <a:off x="11145841" y="266651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143" name="Rounded Rectangle 142"/>
          <p:cNvSpPr/>
          <p:nvPr/>
        </p:nvSpPr>
        <p:spPr>
          <a:xfrm>
            <a:off x="12423890" y="266853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144" name="Rounded Rectangle 143"/>
          <p:cNvSpPr/>
          <p:nvPr/>
        </p:nvSpPr>
        <p:spPr>
          <a:xfrm>
            <a:off x="13723371" y="267365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145" name="Right Arrow 144"/>
          <p:cNvSpPr/>
          <p:nvPr/>
        </p:nvSpPr>
        <p:spPr>
          <a:xfrm>
            <a:off x="12130088" y="269065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 name="Right Arrow 145"/>
          <p:cNvSpPr/>
          <p:nvPr/>
        </p:nvSpPr>
        <p:spPr>
          <a:xfrm>
            <a:off x="13415963" y="268795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Rectangle 146"/>
          <p:cNvSpPr/>
          <p:nvPr/>
        </p:nvSpPr>
        <p:spPr>
          <a:xfrm>
            <a:off x="14549438" y="251221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Rectangle 147"/>
          <p:cNvSpPr/>
          <p:nvPr/>
        </p:nvSpPr>
        <p:spPr>
          <a:xfrm>
            <a:off x="11726863" y="253650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 name="Down Arrow 148"/>
          <p:cNvSpPr/>
          <p:nvPr/>
        </p:nvSpPr>
        <p:spPr>
          <a:xfrm>
            <a:off x="11630025" y="253555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0" name="Elbow Connector 149"/>
          <p:cNvCxnSpPr/>
          <p:nvPr/>
        </p:nvCxnSpPr>
        <p:spPr>
          <a:xfrm rot="16200000" flipH="1">
            <a:off x="14624050" y="256571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11374438" y="285607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152" name="Straight Connector 151"/>
          <p:cNvCxnSpPr/>
          <p:nvPr/>
        </p:nvCxnSpPr>
        <p:spPr>
          <a:xfrm>
            <a:off x="11469688" y="288528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flipV="1">
            <a:off x="10874375" y="273780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5544800" y="216693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155" name="Straight Arrow Connector 154"/>
          <p:cNvCxnSpPr/>
          <p:nvPr/>
        </p:nvCxnSpPr>
        <p:spPr>
          <a:xfrm flipH="1">
            <a:off x="15036800" y="223694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5527338" y="223694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flipH="1">
            <a:off x="18124488" y="229139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8511838" y="229139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18453100" y="221583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160" name="Rounded Rectangle 159"/>
          <p:cNvSpPr/>
          <p:nvPr/>
        </p:nvSpPr>
        <p:spPr>
          <a:xfrm>
            <a:off x="13628688" y="256889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 name="Rounded Rectangle 160"/>
          <p:cNvSpPr/>
          <p:nvPr/>
        </p:nvSpPr>
        <p:spPr>
          <a:xfrm>
            <a:off x="13423900" y="233045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62" name="Content Placeholder 4"/>
          <p:cNvGraphicFramePr>
            <a:graphicFrameLocks/>
          </p:cNvGraphicFramePr>
          <p:nvPr/>
        </p:nvGraphicFramePr>
        <p:xfrm>
          <a:off x="14677714" y="22938387"/>
          <a:ext cx="7195704" cy="205696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63" name="Content Placeholder 4"/>
          <p:cNvGraphicFramePr>
            <a:graphicFrameLocks/>
          </p:cNvGraphicFramePr>
          <p:nvPr/>
        </p:nvGraphicFramePr>
        <p:xfrm>
          <a:off x="14702427" y="23597850"/>
          <a:ext cx="7170991" cy="2624585"/>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pSp>
        <p:nvGrpSpPr>
          <p:cNvPr id="164" name="Group 163"/>
          <p:cNvGrpSpPr/>
          <p:nvPr/>
        </p:nvGrpSpPr>
        <p:grpSpPr>
          <a:xfrm rot="16200000">
            <a:off x="21341269" y="24306478"/>
            <a:ext cx="206856" cy="260934"/>
            <a:chOff x="6881328" y="1146842"/>
            <a:chExt cx="291781" cy="226037"/>
          </a:xfrm>
          <a:scene3d>
            <a:camera prst="orthographicFront">
              <a:rot lat="0" lon="0" rev="0"/>
            </a:camera>
            <a:lightRig rig="contrasting" dir="t">
              <a:rot lat="0" lon="0" rev="1200000"/>
            </a:lightRig>
          </a:scene3d>
        </p:grpSpPr>
        <p:sp>
          <p:nvSpPr>
            <p:cNvPr id="165" name="Right Arrow 164"/>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6"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167" name="TextBox 166"/>
          <p:cNvSpPr txBox="1"/>
          <p:nvPr/>
        </p:nvSpPr>
        <p:spPr>
          <a:xfrm>
            <a:off x="11012488" y="235775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168" name="Straight Arrow Connector 167"/>
          <p:cNvCxnSpPr/>
          <p:nvPr/>
        </p:nvCxnSpPr>
        <p:spPr>
          <a:xfrm>
            <a:off x="12472988" y="238950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1107738" y="239045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170" name="Down Arrow 169"/>
          <p:cNvSpPr/>
          <p:nvPr/>
        </p:nvSpPr>
        <p:spPr>
          <a:xfrm>
            <a:off x="14943138" y="252888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1" name="Rounded Rectangle 170"/>
          <p:cNvSpPr/>
          <p:nvPr/>
        </p:nvSpPr>
        <p:spPr>
          <a:xfrm>
            <a:off x="16429038" y="269255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2" name="Oval 171"/>
          <p:cNvSpPr/>
          <p:nvPr/>
        </p:nvSpPr>
        <p:spPr>
          <a:xfrm>
            <a:off x="16770930" y="273592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173" name="Elbow Connector 172"/>
          <p:cNvCxnSpPr/>
          <p:nvPr/>
        </p:nvCxnSpPr>
        <p:spPr>
          <a:xfrm>
            <a:off x="15143163" y="264144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4" name="Rounded Rectangle 173"/>
          <p:cNvSpPr/>
          <p:nvPr/>
        </p:nvSpPr>
        <p:spPr>
          <a:xfrm>
            <a:off x="18538775" y="273455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175" name="Straight Arrow Connector 174"/>
          <p:cNvCxnSpPr/>
          <p:nvPr/>
        </p:nvCxnSpPr>
        <p:spPr>
          <a:xfrm flipV="1">
            <a:off x="18026063" y="276955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6" name="Rounded Rectangle 175"/>
          <p:cNvSpPr/>
          <p:nvPr/>
        </p:nvSpPr>
        <p:spPr>
          <a:xfrm>
            <a:off x="20148550" y="269255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7" name="Vertical Scroll 176"/>
          <p:cNvSpPr/>
          <p:nvPr/>
        </p:nvSpPr>
        <p:spPr>
          <a:xfrm>
            <a:off x="21570950" y="273446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178" name="Magnetic Disk 177"/>
          <p:cNvSpPr/>
          <p:nvPr/>
        </p:nvSpPr>
        <p:spPr>
          <a:xfrm>
            <a:off x="20613688" y="275097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179" name="Straight Arrow Connector 178"/>
          <p:cNvCxnSpPr/>
          <p:nvPr/>
        </p:nvCxnSpPr>
        <p:spPr>
          <a:xfrm flipV="1">
            <a:off x="19481800" y="276891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V="1">
            <a:off x="21234400" y="276891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20239038" y="269890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182" name="Straight Connector 181"/>
          <p:cNvCxnSpPr/>
          <p:nvPr/>
        </p:nvCxnSpPr>
        <p:spPr>
          <a:xfrm>
            <a:off x="19440525" y="239379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183" name="TextBox 182"/>
          <p:cNvSpPr txBox="1"/>
          <p:nvPr/>
        </p:nvSpPr>
        <p:spPr>
          <a:xfrm>
            <a:off x="13036550" y="283352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184" name="Straight Arrow Connector 183"/>
          <p:cNvCxnSpPr/>
          <p:nvPr/>
        </p:nvCxnSpPr>
        <p:spPr>
          <a:xfrm flipV="1">
            <a:off x="14600238" y="274796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3244513" y="286591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186" name="TextBox 185"/>
          <p:cNvSpPr txBox="1"/>
          <p:nvPr/>
        </p:nvSpPr>
        <p:spPr>
          <a:xfrm>
            <a:off x="14935200" y="281146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187" name="Straight Arrow Connector 186"/>
          <p:cNvCxnSpPr/>
          <p:nvPr/>
        </p:nvCxnSpPr>
        <p:spPr>
          <a:xfrm flipV="1">
            <a:off x="15843250" y="279066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4898688" y="284162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189" name="Rounded Rectangle 188"/>
          <p:cNvSpPr/>
          <p:nvPr/>
        </p:nvSpPr>
        <p:spPr>
          <a:xfrm>
            <a:off x="16923402" y="284842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190" name="Straight Arrow Connector 189"/>
          <p:cNvCxnSpPr/>
          <p:nvPr/>
        </p:nvCxnSpPr>
        <p:spPr>
          <a:xfrm flipH="1">
            <a:off x="17394238" y="280320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1" name="Rounded Rectangle 190"/>
          <p:cNvSpPr/>
          <p:nvPr/>
        </p:nvSpPr>
        <p:spPr>
          <a:xfrm>
            <a:off x="18156381" y="284661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192" name="Straight Arrow Connector 191"/>
          <p:cNvCxnSpPr/>
          <p:nvPr/>
        </p:nvCxnSpPr>
        <p:spPr>
          <a:xfrm>
            <a:off x="17841913" y="279336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3" name="Rounded Rectangle 192"/>
          <p:cNvSpPr/>
          <p:nvPr/>
        </p:nvSpPr>
        <p:spPr>
          <a:xfrm>
            <a:off x="15771655" y="284823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194" name="Straight Arrow Connector 193"/>
          <p:cNvCxnSpPr/>
          <p:nvPr/>
        </p:nvCxnSpPr>
        <p:spPr>
          <a:xfrm flipH="1">
            <a:off x="16243300" y="279336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5" name="Rounded Rectangle 194"/>
          <p:cNvSpPr/>
          <p:nvPr/>
        </p:nvSpPr>
        <p:spPr>
          <a:xfrm>
            <a:off x="13629193" y="237056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196" name="Rounded Rectangle 195"/>
          <p:cNvSpPr/>
          <p:nvPr/>
        </p:nvSpPr>
        <p:spPr>
          <a:xfrm>
            <a:off x="13643879" y="246022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197" name="Straight Arrow Connector 196"/>
          <p:cNvCxnSpPr/>
          <p:nvPr/>
        </p:nvCxnSpPr>
        <p:spPr>
          <a:xfrm>
            <a:off x="14374813" y="238379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14373225" y="239188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14373225" y="240172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14373225" y="241173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a:off x="14387513" y="247205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14387513" y="248046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H="1">
            <a:off x="14387513" y="248904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a:off x="14387513" y="249920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05" name="Content Placeholder 4"/>
          <p:cNvGraphicFramePr>
            <a:graphicFrameLocks/>
          </p:cNvGraphicFramePr>
          <p:nvPr/>
        </p:nvGraphicFramePr>
        <p:xfrm>
          <a:off x="14788567" y="25801418"/>
          <a:ext cx="7217372" cy="629208"/>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cxnSp>
        <p:nvCxnSpPr>
          <p:cNvPr id="206" name="Elbow Connector 205"/>
          <p:cNvCxnSpPr/>
          <p:nvPr/>
        </p:nvCxnSpPr>
        <p:spPr>
          <a:xfrm>
            <a:off x="15230475" y="263874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11204575" y="246411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208" name="Straight Arrow Connector 207"/>
          <p:cNvCxnSpPr/>
          <p:nvPr/>
        </p:nvCxnSpPr>
        <p:spPr>
          <a:xfrm>
            <a:off x="12717463" y="249793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11107738" y="249824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15928975" y="263874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a:off x="16792575" y="264128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flipH="1">
            <a:off x="17394238" y="263413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H="1">
            <a:off x="17592675" y="263652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H="1">
            <a:off x="17748250" y="263652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flipH="1">
            <a:off x="17841913" y="263652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H="1">
            <a:off x="17964150" y="263652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H="1">
            <a:off x="17940338" y="263874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10820400" y="266969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9" name="Rounded Rectangle 218"/>
          <p:cNvSpPr/>
          <p:nvPr/>
        </p:nvSpPr>
        <p:spPr>
          <a:xfrm>
            <a:off x="11298241" y="268175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220" name="Rounded Rectangle 219"/>
          <p:cNvSpPr/>
          <p:nvPr/>
        </p:nvSpPr>
        <p:spPr>
          <a:xfrm>
            <a:off x="12576290" y="268377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221" name="Rounded Rectangle 220"/>
          <p:cNvSpPr/>
          <p:nvPr/>
        </p:nvSpPr>
        <p:spPr>
          <a:xfrm>
            <a:off x="13875771" y="268889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222" name="Right Arrow 221"/>
          <p:cNvSpPr/>
          <p:nvPr/>
        </p:nvSpPr>
        <p:spPr>
          <a:xfrm>
            <a:off x="12282488" y="270589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Right Arrow 222"/>
          <p:cNvSpPr/>
          <p:nvPr/>
        </p:nvSpPr>
        <p:spPr>
          <a:xfrm>
            <a:off x="13568363" y="270319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Rectangle 223"/>
          <p:cNvSpPr/>
          <p:nvPr/>
        </p:nvSpPr>
        <p:spPr>
          <a:xfrm>
            <a:off x="14701838" y="252745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 name="Rectangle 224"/>
          <p:cNvSpPr/>
          <p:nvPr/>
        </p:nvSpPr>
        <p:spPr>
          <a:xfrm>
            <a:off x="11879263" y="255174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6" name="Down Arrow 225"/>
          <p:cNvSpPr/>
          <p:nvPr/>
        </p:nvSpPr>
        <p:spPr>
          <a:xfrm>
            <a:off x="11782425" y="255079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7" name="Elbow Connector 226"/>
          <p:cNvCxnSpPr/>
          <p:nvPr/>
        </p:nvCxnSpPr>
        <p:spPr>
          <a:xfrm rot="16200000" flipH="1">
            <a:off x="14776450" y="258095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11526838" y="287131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229" name="Straight Connector 228"/>
          <p:cNvCxnSpPr/>
          <p:nvPr/>
        </p:nvCxnSpPr>
        <p:spPr>
          <a:xfrm>
            <a:off x="11622088" y="290052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H="1" flipV="1">
            <a:off x="11026775" y="275304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15697200" y="218217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232" name="Straight Arrow Connector 231"/>
          <p:cNvCxnSpPr/>
          <p:nvPr/>
        </p:nvCxnSpPr>
        <p:spPr>
          <a:xfrm flipH="1">
            <a:off x="15189200" y="225218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15679738" y="225218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H="1">
            <a:off x="18276888" y="230663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18664238" y="230663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18605500" y="223107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237" name="Rounded Rectangle 236"/>
          <p:cNvSpPr/>
          <p:nvPr/>
        </p:nvSpPr>
        <p:spPr>
          <a:xfrm>
            <a:off x="13781088" y="25841325"/>
            <a:ext cx="8864600" cy="903288"/>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 name="Rounded Rectangle 237"/>
          <p:cNvSpPr/>
          <p:nvPr/>
        </p:nvSpPr>
        <p:spPr>
          <a:xfrm>
            <a:off x="13576300" y="23456900"/>
            <a:ext cx="9017000" cy="2203450"/>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39" name="Content Placeholder 4"/>
          <p:cNvGraphicFramePr>
            <a:graphicFrameLocks/>
          </p:cNvGraphicFramePr>
          <p:nvPr/>
        </p:nvGraphicFramePr>
        <p:xfrm>
          <a:off x="14830114" y="23090787"/>
          <a:ext cx="7195704" cy="205696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40" name="Content Placeholder 4"/>
          <p:cNvGraphicFramePr>
            <a:graphicFrameLocks/>
          </p:cNvGraphicFramePr>
          <p:nvPr/>
        </p:nvGraphicFramePr>
        <p:xfrm>
          <a:off x="14854827" y="23750250"/>
          <a:ext cx="7170991" cy="2624585"/>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nvGrpSpPr>
          <p:cNvPr id="241" name="Group 240"/>
          <p:cNvGrpSpPr/>
          <p:nvPr/>
        </p:nvGrpSpPr>
        <p:grpSpPr>
          <a:xfrm rot="16200000">
            <a:off x="21493669" y="24458878"/>
            <a:ext cx="206856" cy="260934"/>
            <a:chOff x="6881328" y="1146842"/>
            <a:chExt cx="291781" cy="226037"/>
          </a:xfrm>
          <a:scene3d>
            <a:camera prst="orthographicFront">
              <a:rot lat="0" lon="0" rev="0"/>
            </a:camera>
            <a:lightRig rig="contrasting" dir="t">
              <a:rot lat="0" lon="0" rev="1200000"/>
            </a:lightRig>
          </a:scene3d>
        </p:grpSpPr>
        <p:sp>
          <p:nvSpPr>
            <p:cNvPr id="242" name="Right Arrow 241"/>
            <p:cNvSpPr/>
            <p:nvPr/>
          </p:nvSpPr>
          <p:spPr>
            <a:xfrm rot="10799898">
              <a:off x="6881328" y="1146842"/>
              <a:ext cx="291781" cy="226037"/>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3" name="Right Arrow 4"/>
            <p:cNvSpPr/>
            <p:nvPr/>
          </p:nvSpPr>
          <p:spPr>
            <a:xfrm rot="10799898">
              <a:off x="6949139" y="1192048"/>
              <a:ext cx="223970" cy="135623"/>
            </a:xfrm>
            <a:prstGeom prst="rect">
              <a:avLst/>
            </a:prstGeom>
            <a:sp3d z="-182000"/>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00050">
                <a:lnSpc>
                  <a:spcPct val="90000"/>
                </a:lnSpc>
                <a:spcAft>
                  <a:spcPct val="35000"/>
                </a:spcAft>
                <a:defRPr/>
              </a:pPr>
              <a:endParaRPr lang="en-US" sz="900"/>
            </a:p>
          </p:txBody>
        </p:sp>
      </p:grpSp>
      <p:sp>
        <p:nvSpPr>
          <p:cNvPr id="244" name="TextBox 243"/>
          <p:cNvSpPr txBox="1"/>
          <p:nvPr/>
        </p:nvSpPr>
        <p:spPr>
          <a:xfrm>
            <a:off x="11164888" y="23729950"/>
            <a:ext cx="17049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Processing Node/DPE</a:t>
            </a:r>
          </a:p>
        </p:txBody>
      </p:sp>
      <p:cxnSp>
        <p:nvCxnSpPr>
          <p:cNvPr id="245" name="Straight Arrow Connector 244"/>
          <p:cNvCxnSpPr/>
          <p:nvPr/>
        </p:nvCxnSpPr>
        <p:spPr>
          <a:xfrm>
            <a:off x="12625388" y="24047450"/>
            <a:ext cx="109537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11260138" y="24056975"/>
            <a:ext cx="1368425" cy="4763"/>
          </a:xfrm>
          <a:prstGeom prst="line">
            <a:avLst/>
          </a:prstGeom>
        </p:spPr>
        <p:style>
          <a:lnRef idx="1">
            <a:schemeClr val="accent1"/>
          </a:lnRef>
          <a:fillRef idx="0">
            <a:schemeClr val="accent1"/>
          </a:fillRef>
          <a:effectRef idx="0">
            <a:schemeClr val="accent1"/>
          </a:effectRef>
          <a:fontRef idx="minor">
            <a:schemeClr val="tx1"/>
          </a:fontRef>
        </p:style>
      </p:cxnSp>
      <p:sp>
        <p:nvSpPr>
          <p:cNvPr id="247" name="Down Arrow 246"/>
          <p:cNvSpPr/>
          <p:nvPr/>
        </p:nvSpPr>
        <p:spPr>
          <a:xfrm>
            <a:off x="15095538" y="25441275"/>
            <a:ext cx="341312" cy="584200"/>
          </a:xfrm>
          <a:prstGeom prst="down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Rounded Rectangle 247"/>
          <p:cNvSpPr/>
          <p:nvPr/>
        </p:nvSpPr>
        <p:spPr>
          <a:xfrm>
            <a:off x="16581438" y="27077988"/>
            <a:ext cx="3454400"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Oval 248"/>
          <p:cNvSpPr/>
          <p:nvPr/>
        </p:nvSpPr>
        <p:spPr>
          <a:xfrm>
            <a:off x="16923330" y="27511620"/>
            <a:ext cx="1254615" cy="673029"/>
          </a:xfrm>
          <a:prstGeom prst="ellipse">
            <a:avLst/>
          </a:prstGeom>
          <a:solidFill>
            <a:srgbClr val="C00000">
              <a:alpha val="69000"/>
            </a:srgbClr>
          </a:solidFill>
          <a:ln>
            <a:noFill/>
          </a:ln>
          <a:scene3d>
            <a:camera prst="orthographicFront"/>
            <a:lightRig rig="threePt" dir="t"/>
          </a:scene3d>
          <a:sp3d>
            <a:bevelT w="952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Clara</a:t>
            </a:r>
          </a:p>
          <a:p>
            <a:pPr algn="ctr">
              <a:defRPr/>
            </a:pPr>
            <a:r>
              <a:rPr lang="en-US" sz="1200" dirty="0">
                <a:solidFill>
                  <a:schemeClr val="tx1"/>
                </a:solidFill>
              </a:rPr>
              <a:t>Monitor</a:t>
            </a:r>
          </a:p>
          <a:p>
            <a:pPr algn="ctr">
              <a:defRPr/>
            </a:pPr>
            <a:r>
              <a:rPr lang="en-US" sz="1200" dirty="0">
                <a:solidFill>
                  <a:schemeClr val="tx1"/>
                </a:solidFill>
              </a:rPr>
              <a:t>Server</a:t>
            </a:r>
          </a:p>
        </p:txBody>
      </p:sp>
      <p:cxnSp>
        <p:nvCxnSpPr>
          <p:cNvPr id="250" name="Elbow Connector 249"/>
          <p:cNvCxnSpPr/>
          <p:nvPr/>
        </p:nvCxnSpPr>
        <p:spPr>
          <a:xfrm>
            <a:off x="15295563" y="26566813"/>
            <a:ext cx="1571625" cy="1270000"/>
          </a:xfrm>
          <a:prstGeom prst="bentConnector3">
            <a:avLst>
              <a:gd name="adj1" fmla="val 1092"/>
            </a:avLst>
          </a:prstGeom>
          <a:ln w="44450">
            <a:solidFill>
              <a:schemeClr val="accent4">
                <a:lumMod val="75000"/>
                <a:alpha val="5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1" name="Rounded Rectangle 250"/>
          <p:cNvSpPr/>
          <p:nvPr/>
        </p:nvSpPr>
        <p:spPr>
          <a:xfrm>
            <a:off x="18691175" y="27497963"/>
            <a:ext cx="943187" cy="700342"/>
          </a:xfrm>
          <a:prstGeom prst="roundRect">
            <a:avLst/>
          </a:prstGeom>
          <a:solidFill>
            <a:schemeClr val="accent6">
              <a:lumMod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t>InfluxDB</a:t>
            </a:r>
            <a:endParaRPr lang="en-US" sz="1200" dirty="0"/>
          </a:p>
          <a:p>
            <a:pPr algn="ctr">
              <a:defRPr/>
            </a:pPr>
            <a:r>
              <a:rPr lang="en-US" sz="1200" dirty="0"/>
              <a:t>service</a:t>
            </a:r>
          </a:p>
        </p:txBody>
      </p:sp>
      <p:cxnSp>
        <p:nvCxnSpPr>
          <p:cNvPr id="252" name="Straight Arrow Connector 251"/>
          <p:cNvCxnSpPr/>
          <p:nvPr/>
        </p:nvCxnSpPr>
        <p:spPr>
          <a:xfrm flipV="1">
            <a:off x="18178463" y="27847925"/>
            <a:ext cx="512762"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3" name="Rounded Rectangle 252"/>
          <p:cNvSpPr/>
          <p:nvPr/>
        </p:nvSpPr>
        <p:spPr>
          <a:xfrm>
            <a:off x="20300950" y="27077988"/>
            <a:ext cx="2462213" cy="1414462"/>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Vertical Scroll 253"/>
          <p:cNvSpPr/>
          <p:nvPr/>
        </p:nvSpPr>
        <p:spPr>
          <a:xfrm>
            <a:off x="21723350" y="27497088"/>
            <a:ext cx="677863" cy="687387"/>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err="1"/>
              <a:t>Grafana</a:t>
            </a:r>
            <a:endParaRPr lang="en-US" sz="700" dirty="0"/>
          </a:p>
        </p:txBody>
      </p:sp>
      <p:sp>
        <p:nvSpPr>
          <p:cNvPr id="255" name="Magnetic Disk 254"/>
          <p:cNvSpPr/>
          <p:nvPr/>
        </p:nvSpPr>
        <p:spPr>
          <a:xfrm>
            <a:off x="20766088" y="27662188"/>
            <a:ext cx="620712" cy="3603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DB</a:t>
            </a:r>
          </a:p>
        </p:txBody>
      </p:sp>
      <p:cxnSp>
        <p:nvCxnSpPr>
          <p:cNvPr id="256" name="Straight Arrow Connector 255"/>
          <p:cNvCxnSpPr/>
          <p:nvPr/>
        </p:nvCxnSpPr>
        <p:spPr>
          <a:xfrm flipV="1">
            <a:off x="19634200" y="27841575"/>
            <a:ext cx="1131888" cy="635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p:nvPr/>
        </p:nvCxnSpPr>
        <p:spPr>
          <a:xfrm flipV="1">
            <a:off x="21386800" y="27841575"/>
            <a:ext cx="420688" cy="0"/>
          </a:xfrm>
          <a:prstGeom prst="straightConnector1">
            <a:avLst/>
          </a:prstGeom>
          <a:ln w="412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8" name="TextBox 257"/>
          <p:cNvSpPr txBox="1"/>
          <p:nvPr/>
        </p:nvSpPr>
        <p:spPr>
          <a:xfrm>
            <a:off x="20391438" y="27141488"/>
            <a:ext cx="1255712" cy="277812"/>
          </a:xfrm>
          <a:prstGeom prst="rect">
            <a:avLst/>
          </a:prstGeom>
          <a:noFill/>
        </p:spPr>
        <p:txBody>
          <a:bodyPr wrap="none">
            <a:spAutoFit/>
          </a:bodyPr>
          <a:lstStyle/>
          <a:p>
            <a:pPr>
              <a:defRPr/>
            </a:pPr>
            <a:r>
              <a:rPr lang="en-US" sz="1200" dirty="0" err="1">
                <a:solidFill>
                  <a:schemeClr val="bg2">
                    <a:lumMod val="50000"/>
                  </a:schemeClr>
                </a:solidFill>
              </a:rPr>
              <a:t>claraweb.jlab.org</a:t>
            </a:r>
            <a:endParaRPr lang="en-US" sz="1200" dirty="0">
              <a:solidFill>
                <a:schemeClr val="bg2">
                  <a:lumMod val="50000"/>
                </a:schemeClr>
              </a:solidFill>
            </a:endParaRPr>
          </a:p>
        </p:txBody>
      </p:sp>
      <p:cxnSp>
        <p:nvCxnSpPr>
          <p:cNvPr id="259" name="Straight Connector 258"/>
          <p:cNvCxnSpPr/>
          <p:nvPr/>
        </p:nvCxnSpPr>
        <p:spPr>
          <a:xfrm>
            <a:off x="19592925" y="24090313"/>
            <a:ext cx="230188" cy="0"/>
          </a:xfrm>
          <a:prstGeom prst="line">
            <a:avLst/>
          </a:prstGeom>
          <a:ln w="38100">
            <a:solidFill>
              <a:schemeClr val="accent4">
                <a:lumMod val="75000"/>
                <a:alpha val="51000"/>
              </a:schemeClr>
            </a:solidFill>
          </a:ln>
        </p:spPr>
        <p:style>
          <a:lnRef idx="1">
            <a:schemeClr val="accent1"/>
          </a:lnRef>
          <a:fillRef idx="0">
            <a:schemeClr val="accent1"/>
          </a:fillRef>
          <a:effectRef idx="0">
            <a:schemeClr val="accent1"/>
          </a:effectRef>
          <a:fontRef idx="minor">
            <a:schemeClr val="tx1"/>
          </a:fontRef>
        </p:style>
      </p:cxnSp>
      <p:sp>
        <p:nvSpPr>
          <p:cNvPr id="260" name="TextBox 259"/>
          <p:cNvSpPr txBox="1"/>
          <p:nvPr/>
        </p:nvSpPr>
        <p:spPr>
          <a:xfrm>
            <a:off x="13188950" y="28487688"/>
            <a:ext cx="1579563"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JSON data-format</a:t>
            </a:r>
          </a:p>
        </p:txBody>
      </p:sp>
      <p:cxnSp>
        <p:nvCxnSpPr>
          <p:cNvPr id="261" name="Straight Arrow Connector 260"/>
          <p:cNvCxnSpPr/>
          <p:nvPr/>
        </p:nvCxnSpPr>
        <p:spPr>
          <a:xfrm flipV="1">
            <a:off x="14752638" y="27632025"/>
            <a:ext cx="544512" cy="1179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3396913" y="28811538"/>
            <a:ext cx="1357312" cy="4762"/>
          </a:xfrm>
          <a:prstGeom prst="line">
            <a:avLst/>
          </a:prstGeom>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15087600" y="28267025"/>
            <a:ext cx="1077913"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Binary/HIPO</a:t>
            </a:r>
          </a:p>
        </p:txBody>
      </p:sp>
      <p:cxnSp>
        <p:nvCxnSpPr>
          <p:cNvPr id="264" name="Straight Arrow Connector 263"/>
          <p:cNvCxnSpPr/>
          <p:nvPr/>
        </p:nvCxnSpPr>
        <p:spPr>
          <a:xfrm flipV="1">
            <a:off x="15995650" y="28059063"/>
            <a:ext cx="400050" cy="509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15051088" y="28568650"/>
            <a:ext cx="942975" cy="6350"/>
          </a:xfrm>
          <a:prstGeom prst="line">
            <a:avLst/>
          </a:prstGeom>
        </p:spPr>
        <p:style>
          <a:lnRef idx="1">
            <a:schemeClr val="accent1"/>
          </a:lnRef>
          <a:fillRef idx="0">
            <a:schemeClr val="accent1"/>
          </a:fillRef>
          <a:effectRef idx="0">
            <a:schemeClr val="accent1"/>
          </a:effectRef>
          <a:fontRef idx="minor">
            <a:schemeClr val="tx1"/>
          </a:fontRef>
        </p:style>
      </p:cxnSp>
      <p:sp>
        <p:nvSpPr>
          <p:cNvPr id="266" name="Rounded Rectangle 265"/>
          <p:cNvSpPr/>
          <p:nvPr/>
        </p:nvSpPr>
        <p:spPr>
          <a:xfrm>
            <a:off x="17075802" y="28636658"/>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DST</a:t>
            </a:r>
          </a:p>
          <a:p>
            <a:pPr algn="ctr">
              <a:defRPr/>
            </a:pPr>
            <a:r>
              <a:rPr lang="en-US" sz="1100" dirty="0"/>
              <a:t>Remote</a:t>
            </a:r>
          </a:p>
          <a:p>
            <a:pPr algn="ctr">
              <a:defRPr/>
            </a:pPr>
            <a:r>
              <a:rPr lang="en-US" sz="1100" dirty="0"/>
              <a:t>Client</a:t>
            </a:r>
          </a:p>
        </p:txBody>
      </p:sp>
      <p:cxnSp>
        <p:nvCxnSpPr>
          <p:cNvPr id="267" name="Straight Arrow Connector 266"/>
          <p:cNvCxnSpPr/>
          <p:nvPr/>
        </p:nvCxnSpPr>
        <p:spPr>
          <a:xfrm flipH="1">
            <a:off x="17546638" y="28184475"/>
            <a:ext cx="4762" cy="452438"/>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8" name="Rounded Rectangle 267"/>
          <p:cNvSpPr/>
          <p:nvPr/>
        </p:nvSpPr>
        <p:spPr>
          <a:xfrm>
            <a:off x="18308781" y="28618593"/>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Histogram</a:t>
            </a:r>
          </a:p>
          <a:p>
            <a:pPr algn="ctr">
              <a:defRPr/>
            </a:pPr>
            <a:r>
              <a:rPr lang="en-US" sz="1100" dirty="0"/>
              <a:t>Analyzer</a:t>
            </a:r>
          </a:p>
        </p:txBody>
      </p:sp>
      <p:cxnSp>
        <p:nvCxnSpPr>
          <p:cNvPr id="269" name="Straight Arrow Connector 268"/>
          <p:cNvCxnSpPr/>
          <p:nvPr/>
        </p:nvCxnSpPr>
        <p:spPr>
          <a:xfrm>
            <a:off x="17994313" y="28086050"/>
            <a:ext cx="785812" cy="531813"/>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70" name="Rounded Rectangle 269"/>
          <p:cNvSpPr/>
          <p:nvPr/>
        </p:nvSpPr>
        <p:spPr>
          <a:xfrm>
            <a:off x="15924055" y="28634705"/>
            <a:ext cx="943187" cy="700342"/>
          </a:xfrm>
          <a:prstGeom prst="roundRect">
            <a:avLst/>
          </a:prstGeom>
          <a:solidFill>
            <a:schemeClr val="accent6">
              <a:lumMod val="50000"/>
              <a:alpha val="64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Archiver</a:t>
            </a:r>
          </a:p>
          <a:p>
            <a:pPr algn="ctr">
              <a:defRPr/>
            </a:pPr>
            <a:r>
              <a:rPr lang="en-US" sz="1100" dirty="0"/>
              <a:t>DB</a:t>
            </a:r>
          </a:p>
        </p:txBody>
      </p:sp>
      <p:cxnSp>
        <p:nvCxnSpPr>
          <p:cNvPr id="271" name="Straight Arrow Connector 270"/>
          <p:cNvCxnSpPr/>
          <p:nvPr/>
        </p:nvCxnSpPr>
        <p:spPr>
          <a:xfrm flipH="1">
            <a:off x="16395700" y="28086050"/>
            <a:ext cx="711200" cy="549275"/>
          </a:xfrm>
          <a:prstGeom prst="straightConnector1">
            <a:avLst/>
          </a:prstGeom>
          <a:ln w="41275">
            <a:solidFill>
              <a:srgbClr val="C00000">
                <a:alpha val="32000"/>
              </a:srgbClr>
            </a:solidFill>
            <a:tailEnd type="triangle"/>
          </a:ln>
        </p:spPr>
        <p:style>
          <a:lnRef idx="1">
            <a:schemeClr val="accent1"/>
          </a:lnRef>
          <a:fillRef idx="0">
            <a:schemeClr val="accent1"/>
          </a:fillRef>
          <a:effectRef idx="0">
            <a:schemeClr val="accent1"/>
          </a:effectRef>
          <a:fontRef idx="minor">
            <a:schemeClr val="tx1"/>
          </a:fontRef>
        </p:style>
      </p:cxnSp>
      <p:sp>
        <p:nvSpPr>
          <p:cNvPr id="272" name="Rounded Rectangle 271"/>
          <p:cNvSpPr/>
          <p:nvPr/>
        </p:nvSpPr>
        <p:spPr>
          <a:xfrm>
            <a:off x="13781593" y="23858095"/>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RS</a:t>
            </a:r>
          </a:p>
          <a:p>
            <a:pPr algn="ctr">
              <a:defRPr/>
            </a:pPr>
            <a:r>
              <a:rPr lang="en-US" sz="1200" dirty="0"/>
              <a:t>0.07ms</a:t>
            </a:r>
          </a:p>
        </p:txBody>
      </p:sp>
      <p:sp>
        <p:nvSpPr>
          <p:cNvPr id="273" name="Rounded Rectangle 272"/>
          <p:cNvSpPr/>
          <p:nvPr/>
        </p:nvSpPr>
        <p:spPr>
          <a:xfrm>
            <a:off x="13796279" y="24754603"/>
            <a:ext cx="745588" cy="559501"/>
          </a:xfrm>
          <a:prstGeom prst="roundRect">
            <a:avLst/>
          </a:prstGeom>
          <a:solidFill>
            <a:schemeClr val="accent2">
              <a:lumMod val="50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WS</a:t>
            </a:r>
          </a:p>
          <a:p>
            <a:pPr algn="ctr">
              <a:defRPr/>
            </a:pPr>
            <a:r>
              <a:rPr lang="en-US" sz="1200" dirty="0"/>
              <a:t>0.25ms</a:t>
            </a:r>
          </a:p>
        </p:txBody>
      </p:sp>
      <p:cxnSp>
        <p:nvCxnSpPr>
          <p:cNvPr id="274" name="Straight Arrow Connector 273"/>
          <p:cNvCxnSpPr/>
          <p:nvPr/>
        </p:nvCxnSpPr>
        <p:spPr>
          <a:xfrm>
            <a:off x="14527213" y="23990300"/>
            <a:ext cx="277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a:xfrm>
            <a:off x="14525625" y="2407126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4525625" y="241696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a:off x="14525625" y="2426970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a:off x="14539913" y="24872950"/>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14539913" y="24957088"/>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flipH="1">
            <a:off x="14539913" y="250428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flipH="1">
            <a:off x="14539913" y="25144413"/>
            <a:ext cx="276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82" name="Content Placeholder 4"/>
          <p:cNvGraphicFramePr>
            <a:graphicFrameLocks/>
          </p:cNvGraphicFramePr>
          <p:nvPr/>
        </p:nvGraphicFramePr>
        <p:xfrm>
          <a:off x="14940967" y="25953818"/>
          <a:ext cx="7217372" cy="629208"/>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cxnSp>
        <p:nvCxnSpPr>
          <p:cNvPr id="283" name="Elbow Connector 282"/>
          <p:cNvCxnSpPr/>
          <p:nvPr/>
        </p:nvCxnSpPr>
        <p:spPr>
          <a:xfrm>
            <a:off x="15382875" y="26539825"/>
            <a:ext cx="1612900" cy="1162050"/>
          </a:xfrm>
          <a:prstGeom prst="bentConnector3">
            <a:avLst>
              <a:gd name="adj1" fmla="val 1530"/>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11356975" y="24793575"/>
            <a:ext cx="1565275" cy="338138"/>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Monitor Node/DPE</a:t>
            </a:r>
          </a:p>
        </p:txBody>
      </p:sp>
      <p:cxnSp>
        <p:nvCxnSpPr>
          <p:cNvPr id="285" name="Straight Arrow Connector 284"/>
          <p:cNvCxnSpPr/>
          <p:nvPr/>
        </p:nvCxnSpPr>
        <p:spPr>
          <a:xfrm>
            <a:off x="12869863" y="25131713"/>
            <a:ext cx="1062037" cy="122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1260138" y="25134888"/>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a:off x="16081375" y="26539825"/>
            <a:ext cx="1025525" cy="10699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a:off x="16944975" y="26565225"/>
            <a:ext cx="323850" cy="94615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flipH="1">
            <a:off x="17546638" y="26493788"/>
            <a:ext cx="104775" cy="9906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flipH="1">
            <a:off x="17745075" y="26517600"/>
            <a:ext cx="790575" cy="955675"/>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a:xfrm flipH="1">
            <a:off x="17900650" y="26517600"/>
            <a:ext cx="1476375" cy="10239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flipH="1">
            <a:off x="17994313" y="26517600"/>
            <a:ext cx="2197100" cy="1092200"/>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flipH="1">
            <a:off x="18116550" y="26517600"/>
            <a:ext cx="2903538" cy="112553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flipH="1">
            <a:off x="18092738" y="26539825"/>
            <a:ext cx="3714750" cy="1169988"/>
          </a:xfrm>
          <a:prstGeom prst="straightConnector1">
            <a:avLst/>
          </a:prstGeom>
          <a:ln w="34925">
            <a:solidFill>
              <a:schemeClr val="accent4">
                <a:lumMod val="75000"/>
                <a:alpha val="5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5" name="Rounded Rectangle 294"/>
          <p:cNvSpPr/>
          <p:nvPr/>
        </p:nvSpPr>
        <p:spPr>
          <a:xfrm>
            <a:off x="10972800" y="26849388"/>
            <a:ext cx="4252913" cy="919162"/>
          </a:xfrm>
          <a:prstGeom prst="round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Rounded Rectangle 295"/>
          <p:cNvSpPr/>
          <p:nvPr/>
        </p:nvSpPr>
        <p:spPr>
          <a:xfrm>
            <a:off x="11450641" y="2696994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Filter</a:t>
            </a:r>
          </a:p>
          <a:p>
            <a:pPr algn="ctr">
              <a:defRPr/>
            </a:pPr>
            <a:r>
              <a:rPr lang="en-US" sz="1200" dirty="0"/>
              <a:t>TLS</a:t>
            </a:r>
          </a:p>
        </p:txBody>
      </p:sp>
      <p:sp>
        <p:nvSpPr>
          <p:cNvPr id="297" name="Rounded Rectangle 296"/>
          <p:cNvSpPr/>
          <p:nvPr/>
        </p:nvSpPr>
        <p:spPr>
          <a:xfrm>
            <a:off x="12728690" y="26990196"/>
            <a:ext cx="943187" cy="700342"/>
          </a:xfrm>
          <a:prstGeom prst="roundRect">
            <a:avLst/>
          </a:prstGeom>
          <a:solidFill>
            <a:schemeClr val="accent2">
              <a:lumMod val="75000"/>
              <a:alpha val="50000"/>
            </a:schemeClr>
          </a:solidFill>
          <a:ln>
            <a:noFill/>
          </a:ln>
          <a:scene3d>
            <a:camera prst="orthographicFront"/>
            <a:lightRig rig="threePt" dir="t"/>
          </a:scene3d>
          <a:sp3d>
            <a:bevelT w="82550" h="82550"/>
            <a:bevelB w="952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DST</a:t>
            </a:r>
          </a:p>
          <a:p>
            <a:pPr algn="ctr">
              <a:defRPr/>
            </a:pPr>
            <a:r>
              <a:rPr lang="en-US" sz="1200" dirty="0"/>
              <a:t>Data</a:t>
            </a:r>
          </a:p>
        </p:txBody>
      </p:sp>
      <p:sp>
        <p:nvSpPr>
          <p:cNvPr id="298" name="Rounded Rectangle 297"/>
          <p:cNvSpPr/>
          <p:nvPr/>
        </p:nvSpPr>
        <p:spPr>
          <a:xfrm>
            <a:off x="14028171" y="27041392"/>
            <a:ext cx="745588" cy="559501"/>
          </a:xfrm>
          <a:prstGeom prst="roundRect">
            <a:avLst/>
          </a:prstGeom>
          <a:solidFill>
            <a:schemeClr val="accent2">
              <a:lumMod val="50000"/>
              <a:alpha val="71000"/>
            </a:schemeClr>
          </a:solidFill>
          <a:scene3d>
            <a:camera prst="orthographicFront"/>
            <a:lightRig rig="threePt" dir="t"/>
          </a:scene3d>
          <a:sp3d>
            <a:bevelT w="88900"/>
            <a:bevelB w="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a:p>
            <a:pPr algn="ctr">
              <a:defRPr/>
            </a:pPr>
            <a:r>
              <a:rPr lang="en-US" sz="1200" dirty="0"/>
              <a:t>DST</a:t>
            </a:r>
          </a:p>
          <a:p>
            <a:pPr algn="ctr">
              <a:defRPr/>
            </a:pPr>
            <a:r>
              <a:rPr lang="en-US" sz="1200" dirty="0"/>
              <a:t>WS</a:t>
            </a:r>
          </a:p>
          <a:p>
            <a:pPr algn="ctr">
              <a:defRPr/>
            </a:pPr>
            <a:endParaRPr lang="en-US" sz="1100" dirty="0"/>
          </a:p>
        </p:txBody>
      </p:sp>
      <p:sp>
        <p:nvSpPr>
          <p:cNvPr id="299" name="Right Arrow 298"/>
          <p:cNvSpPr/>
          <p:nvPr/>
        </p:nvSpPr>
        <p:spPr>
          <a:xfrm>
            <a:off x="12434888" y="27211338"/>
            <a:ext cx="209550" cy="274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Right Arrow 299"/>
          <p:cNvSpPr/>
          <p:nvPr/>
        </p:nvSpPr>
        <p:spPr>
          <a:xfrm>
            <a:off x="13720763" y="27184350"/>
            <a:ext cx="211137"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Rectangle 300"/>
          <p:cNvSpPr/>
          <p:nvPr/>
        </p:nvSpPr>
        <p:spPr>
          <a:xfrm>
            <a:off x="14854238" y="25426988"/>
            <a:ext cx="188912" cy="4000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 name="Rectangle 301"/>
          <p:cNvSpPr/>
          <p:nvPr/>
        </p:nvSpPr>
        <p:spPr>
          <a:xfrm>
            <a:off x="12031663" y="25669875"/>
            <a:ext cx="3011487" cy="155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 name="Down Arrow 302"/>
          <p:cNvSpPr/>
          <p:nvPr/>
        </p:nvSpPr>
        <p:spPr>
          <a:xfrm>
            <a:off x="11934825" y="25660350"/>
            <a:ext cx="347663" cy="1235075"/>
          </a:xfrm>
          <a:prstGeom prst="down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4" name="Elbow Connector 303"/>
          <p:cNvCxnSpPr/>
          <p:nvPr/>
        </p:nvCxnSpPr>
        <p:spPr>
          <a:xfrm rot="16200000" flipH="1">
            <a:off x="14928850" y="25961976"/>
            <a:ext cx="338137" cy="3795712"/>
          </a:xfrm>
          <a:prstGeom prst="bentConnector2">
            <a:avLst/>
          </a:prstGeom>
          <a:ln w="44450">
            <a:solidFill>
              <a:schemeClr val="accent4">
                <a:lumMod val="75000"/>
                <a:alpha val="5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05" name="TextBox 304"/>
          <p:cNvSpPr txBox="1"/>
          <p:nvPr/>
        </p:nvSpPr>
        <p:spPr>
          <a:xfrm>
            <a:off x="11679238" y="28865513"/>
            <a:ext cx="1931987" cy="338137"/>
          </a:xfrm>
          <a:prstGeom prst="rect">
            <a:avLst/>
          </a:prstGeom>
          <a:noFill/>
        </p:spPr>
        <p:txBody>
          <a:bodyPr>
            <a:spAutoFit/>
          </a:bodyPr>
          <a:lstStyle/>
          <a:p>
            <a:pPr>
              <a:defRPr/>
            </a:pPr>
            <a:r>
              <a:rPr lang="en-US" sz="1600" b="1" dirty="0">
                <a:solidFill>
                  <a:schemeClr val="bg2">
                    <a:lumMod val="50000"/>
                  </a:schemeClr>
                </a:solidFill>
              </a:rPr>
              <a:t> </a:t>
            </a:r>
            <a:r>
              <a:rPr lang="en-US" sz="1200" dirty="0">
                <a:solidFill>
                  <a:schemeClr val="bg2">
                    <a:lumMod val="50000"/>
                  </a:schemeClr>
                </a:solidFill>
              </a:rPr>
              <a:t>DST Node/DPE/process</a:t>
            </a:r>
          </a:p>
        </p:txBody>
      </p:sp>
      <p:cxnSp>
        <p:nvCxnSpPr>
          <p:cNvPr id="306" name="Straight Connector 305"/>
          <p:cNvCxnSpPr/>
          <p:nvPr/>
        </p:nvCxnSpPr>
        <p:spPr>
          <a:xfrm>
            <a:off x="11774488" y="29157613"/>
            <a:ext cx="1609725"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flipH="1" flipV="1">
            <a:off x="11179175" y="27682825"/>
            <a:ext cx="600075" cy="148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8" name="TextBox 307"/>
          <p:cNvSpPr txBox="1"/>
          <p:nvPr/>
        </p:nvSpPr>
        <p:spPr>
          <a:xfrm>
            <a:off x="15849600" y="21974175"/>
            <a:ext cx="2946400" cy="708025"/>
          </a:xfrm>
          <a:prstGeom prst="rect">
            <a:avLst/>
          </a:prstGeom>
          <a:noFill/>
        </p:spPr>
        <p:txBody>
          <a:bodyPr>
            <a:spAutoFit/>
          </a:bodyPr>
          <a:lstStyle/>
          <a:p>
            <a:pPr>
              <a:defRPr/>
            </a:pPr>
            <a:r>
              <a:rPr lang="en-US" sz="1600" b="1" dirty="0">
                <a:solidFill>
                  <a:schemeClr val="bg2">
                    <a:lumMod val="50000"/>
                  </a:schemeClr>
                </a:solidFill>
              </a:rPr>
              <a:t>CLARA  micro-service </a:t>
            </a:r>
          </a:p>
          <a:p>
            <a:pPr>
              <a:defRPr/>
            </a:pPr>
            <a:r>
              <a:rPr lang="en-US" sz="1200" dirty="0">
                <a:solidFill>
                  <a:schemeClr val="bg2">
                    <a:lumMod val="50000"/>
                  </a:schemeClr>
                </a:solidFill>
              </a:rPr>
              <a:t>Can be deployed as a separate process or </a:t>
            </a:r>
          </a:p>
          <a:p>
            <a:pPr>
              <a:defRPr/>
            </a:pPr>
            <a:r>
              <a:rPr lang="en-US" sz="1200" dirty="0">
                <a:solidFill>
                  <a:schemeClr val="bg2">
                    <a:lumMod val="50000"/>
                  </a:schemeClr>
                </a:solidFill>
              </a:rPr>
              <a:t>a thread within a process. Multi-threaded</a:t>
            </a:r>
          </a:p>
        </p:txBody>
      </p:sp>
      <p:cxnSp>
        <p:nvCxnSpPr>
          <p:cNvPr id="309" name="Straight Arrow Connector 308"/>
          <p:cNvCxnSpPr/>
          <p:nvPr/>
        </p:nvCxnSpPr>
        <p:spPr>
          <a:xfrm flipH="1">
            <a:off x="15341600" y="22674263"/>
            <a:ext cx="490538"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15832138" y="22674263"/>
            <a:ext cx="2727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H="1">
            <a:off x="18429288" y="23218775"/>
            <a:ext cx="387350" cy="75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18816638" y="23218775"/>
            <a:ext cx="2725737" cy="0"/>
          </a:xfrm>
          <a:prstGeom prst="line">
            <a:avLst/>
          </a:prstGeom>
        </p:spPr>
        <p:style>
          <a:lnRef idx="1">
            <a:schemeClr val="accent1"/>
          </a:lnRef>
          <a:fillRef idx="0">
            <a:schemeClr val="accent1"/>
          </a:fillRef>
          <a:effectRef idx="0">
            <a:schemeClr val="accent1"/>
          </a:effectRef>
          <a:fontRef idx="minor">
            <a:schemeClr val="tx1"/>
          </a:fontRef>
        </p:style>
      </p:cxnSp>
      <p:sp>
        <p:nvSpPr>
          <p:cNvPr id="313" name="TextBox 312"/>
          <p:cNvSpPr txBox="1"/>
          <p:nvPr/>
        </p:nvSpPr>
        <p:spPr>
          <a:xfrm>
            <a:off x="18757900" y="22463125"/>
            <a:ext cx="3170238" cy="708025"/>
          </a:xfrm>
          <a:prstGeom prst="rect">
            <a:avLst/>
          </a:prstGeom>
          <a:noFill/>
        </p:spPr>
        <p:txBody>
          <a:bodyPr>
            <a:spAutoFit/>
          </a:bodyPr>
          <a:lstStyle/>
          <a:p>
            <a:pPr>
              <a:defRPr/>
            </a:pPr>
            <a:r>
              <a:rPr lang="en-US" sz="1600" b="1" dirty="0">
                <a:solidFill>
                  <a:schemeClr val="bg2">
                    <a:lumMod val="50000"/>
                  </a:schemeClr>
                </a:solidFill>
              </a:rPr>
              <a:t>CLARA  transient data-stream </a:t>
            </a:r>
          </a:p>
          <a:p>
            <a:pPr>
              <a:defRPr/>
            </a:pPr>
            <a:r>
              <a:rPr lang="en-US" sz="1200" dirty="0">
                <a:solidFill>
                  <a:schemeClr val="bg2">
                    <a:lumMod val="50000"/>
                  </a:schemeClr>
                </a:solidFill>
              </a:rPr>
              <a:t>Message passing through pub-sub middleware. No dependencies between micro-services.</a:t>
            </a:r>
          </a:p>
        </p:txBody>
      </p:sp>
      <p:sp>
        <p:nvSpPr>
          <p:cNvPr id="323" name="Rectangle 322"/>
          <p:cNvSpPr/>
          <p:nvPr/>
        </p:nvSpPr>
        <p:spPr>
          <a:xfrm>
            <a:off x="1107382" y="3991563"/>
            <a:ext cx="4820277" cy="1934590"/>
          </a:xfrm>
          <a:prstGeom prst="rect">
            <a:avLst/>
          </a:prstGeom>
          <a:solidFill>
            <a:srgbClr val="FFFF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Rectangle 325"/>
          <p:cNvSpPr/>
          <p:nvPr/>
        </p:nvSpPr>
        <p:spPr>
          <a:xfrm>
            <a:off x="1425417" y="5352387"/>
            <a:ext cx="4213383" cy="38656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376092"/>
                </a:solidFill>
              </a:rPr>
              <a:t>In-Process SHM</a:t>
            </a:r>
            <a:endParaRPr lang="en-US" sz="1100" dirty="0">
              <a:solidFill>
                <a:srgbClr val="376092"/>
              </a:solidFill>
            </a:endParaRPr>
          </a:p>
        </p:txBody>
      </p:sp>
      <p:sp>
        <p:nvSpPr>
          <p:cNvPr id="339" name="TextBox 338"/>
          <p:cNvSpPr txBox="1"/>
          <p:nvPr/>
        </p:nvSpPr>
        <p:spPr>
          <a:xfrm>
            <a:off x="1151188" y="6099671"/>
            <a:ext cx="1194873" cy="246221"/>
          </a:xfrm>
          <a:prstGeom prst="rect">
            <a:avLst/>
          </a:prstGeom>
          <a:noFill/>
        </p:spPr>
        <p:txBody>
          <a:bodyPr wrap="square" rtlCol="0">
            <a:spAutoFit/>
          </a:bodyPr>
          <a:lstStyle/>
          <a:p>
            <a:r>
              <a:rPr lang="en-US" sz="1000" dirty="0" smtClean="0">
                <a:solidFill>
                  <a:srgbClr val="376092"/>
                </a:solidFill>
              </a:rPr>
              <a:t>Farm Node</a:t>
            </a:r>
            <a:endParaRPr lang="en-US" sz="1000" dirty="0">
              <a:solidFill>
                <a:srgbClr val="376092"/>
              </a:solidFill>
            </a:endParaRPr>
          </a:p>
        </p:txBody>
      </p:sp>
      <p:sp>
        <p:nvSpPr>
          <p:cNvPr id="341" name="TextBox 340"/>
          <p:cNvSpPr txBox="1"/>
          <p:nvPr/>
        </p:nvSpPr>
        <p:spPr>
          <a:xfrm>
            <a:off x="5166969" y="4005857"/>
            <a:ext cx="759814" cy="230832"/>
          </a:xfrm>
          <a:prstGeom prst="rect">
            <a:avLst/>
          </a:prstGeom>
          <a:noFill/>
        </p:spPr>
        <p:txBody>
          <a:bodyPr wrap="square" rtlCol="0">
            <a:spAutoFit/>
          </a:bodyPr>
          <a:lstStyle/>
          <a:p>
            <a:r>
              <a:rPr lang="en-US" sz="900" dirty="0" smtClean="0">
                <a:solidFill>
                  <a:srgbClr val="376092"/>
                </a:solidFill>
              </a:rPr>
              <a:t>Java-DPE</a:t>
            </a:r>
            <a:endParaRPr lang="en-US" sz="900" dirty="0">
              <a:solidFill>
                <a:srgbClr val="376092"/>
              </a:solidFill>
            </a:endParaRPr>
          </a:p>
        </p:txBody>
      </p:sp>
      <p:sp>
        <p:nvSpPr>
          <p:cNvPr id="344" name="Oval 343"/>
          <p:cNvSpPr/>
          <p:nvPr/>
        </p:nvSpPr>
        <p:spPr>
          <a:xfrm>
            <a:off x="2541849" y="4144357"/>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cxnSp>
        <p:nvCxnSpPr>
          <p:cNvPr id="449" name="Straight Connector 448"/>
          <p:cNvCxnSpPr>
            <a:endCxn id="344" idx="2"/>
          </p:cNvCxnSpPr>
          <p:nvPr/>
        </p:nvCxnSpPr>
        <p:spPr>
          <a:xfrm>
            <a:off x="2079366" y="4454015"/>
            <a:ext cx="462483" cy="4353"/>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11" name="Rectangle 410"/>
          <p:cNvSpPr/>
          <p:nvPr/>
        </p:nvSpPr>
        <p:spPr>
          <a:xfrm>
            <a:off x="6866996" y="2769199"/>
            <a:ext cx="1515789" cy="1396230"/>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2" name="Picture 48">
            <a:extLst>
              <a:ext uri="{FF2B5EF4-FFF2-40B4-BE49-F238E27FC236}">
                <a16:creationId xmlns="" xmlns:a16="http://schemas.microsoft.com/office/drawing/2014/main" id="{1597E379-FB6C-044C-8F55-F440787FB85A}"/>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7248652" y="3040121"/>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Picture 2"/>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425417" y="4100697"/>
            <a:ext cx="671681" cy="671681"/>
          </a:xfrm>
          <a:prstGeom prst="rect">
            <a:avLst/>
          </a:prstGeom>
        </p:spPr>
      </p:pic>
      <p:pic>
        <p:nvPicPr>
          <p:cNvPr id="448" name="Picture 447"/>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529273" y="4772378"/>
            <a:ext cx="458941" cy="458941"/>
          </a:xfrm>
          <a:prstGeom prst="rect">
            <a:avLst/>
          </a:prstGeom>
        </p:spPr>
      </p:pic>
      <p:sp>
        <p:nvSpPr>
          <p:cNvPr id="364" name="Striped Right Arrow 363"/>
          <p:cNvSpPr/>
          <p:nvPr/>
        </p:nvSpPr>
        <p:spPr>
          <a:xfrm rot="5400000">
            <a:off x="1475791" y="4941866"/>
            <a:ext cx="565903" cy="28242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TextBox 364"/>
          <p:cNvSpPr txBox="1"/>
          <p:nvPr/>
        </p:nvSpPr>
        <p:spPr>
          <a:xfrm>
            <a:off x="3138207" y="1457973"/>
            <a:ext cx="2177199" cy="261610"/>
          </a:xfrm>
          <a:prstGeom prst="rect">
            <a:avLst/>
          </a:prstGeom>
          <a:noFill/>
        </p:spPr>
        <p:txBody>
          <a:bodyPr wrap="none" rtlCol="0">
            <a:spAutoFit/>
          </a:bodyPr>
          <a:lstStyle/>
          <a:p>
            <a:r>
              <a:rPr lang="en-US" sz="1100" smtClean="0"/>
              <a:t>Start DPE pined to a NUMA socket.</a:t>
            </a:r>
            <a:endParaRPr lang="en-US" sz="1100" dirty="0"/>
          </a:p>
        </p:txBody>
      </p:sp>
      <p:cxnSp>
        <p:nvCxnSpPr>
          <p:cNvPr id="462" name="Elbow Connector 461"/>
          <p:cNvCxnSpPr>
            <a:stCxn id="412" idx="0"/>
            <a:endCxn id="3" idx="1"/>
          </p:cNvCxnSpPr>
          <p:nvPr/>
        </p:nvCxnSpPr>
        <p:spPr>
          <a:xfrm rot="16200000" flipH="1" flipV="1">
            <a:off x="3826945" y="638592"/>
            <a:ext cx="1396417" cy="6199473"/>
          </a:xfrm>
          <a:prstGeom prst="bentConnector4">
            <a:avLst>
              <a:gd name="adj1" fmla="val -81918"/>
              <a:gd name="adj2" fmla="val 103687"/>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6" name="Up-Down Arrow 355"/>
          <p:cNvSpPr/>
          <p:nvPr/>
        </p:nvSpPr>
        <p:spPr>
          <a:xfrm>
            <a:off x="2686658" y="4740181"/>
            <a:ext cx="282430" cy="642959"/>
          </a:xfrm>
          <a:prstGeom prst="upDownArrow">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3623139" y="4144357"/>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cxnSp>
        <p:nvCxnSpPr>
          <p:cNvPr id="360" name="Straight Connector 359"/>
          <p:cNvCxnSpPr/>
          <p:nvPr/>
        </p:nvCxnSpPr>
        <p:spPr>
          <a:xfrm>
            <a:off x="3160656" y="4454015"/>
            <a:ext cx="462483" cy="4353"/>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1" name="Up-Down Arrow 360"/>
          <p:cNvSpPr/>
          <p:nvPr/>
        </p:nvSpPr>
        <p:spPr>
          <a:xfrm>
            <a:off x="3767948" y="4740181"/>
            <a:ext cx="282430" cy="642959"/>
          </a:xfrm>
          <a:prstGeom prst="upDownArrow">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3" name="Picture 362"/>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4560148" y="4127329"/>
            <a:ext cx="671681" cy="671681"/>
          </a:xfrm>
          <a:prstGeom prst="rect">
            <a:avLst/>
          </a:prstGeom>
        </p:spPr>
      </p:pic>
      <p:pic>
        <p:nvPicPr>
          <p:cNvPr id="366" name="Picture 365"/>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4664004" y="4837110"/>
            <a:ext cx="458941" cy="458941"/>
          </a:xfrm>
          <a:prstGeom prst="rect">
            <a:avLst/>
          </a:prstGeom>
        </p:spPr>
      </p:pic>
      <p:sp>
        <p:nvSpPr>
          <p:cNvPr id="370" name="Striped Right Arrow 369"/>
          <p:cNvSpPr/>
          <p:nvPr/>
        </p:nvSpPr>
        <p:spPr>
          <a:xfrm rot="16200000">
            <a:off x="4610522" y="4917698"/>
            <a:ext cx="565903" cy="28242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Rectangle 370"/>
          <p:cNvSpPr/>
          <p:nvPr/>
        </p:nvSpPr>
        <p:spPr>
          <a:xfrm>
            <a:off x="1097265" y="1984862"/>
            <a:ext cx="4820277" cy="1934590"/>
          </a:xfrm>
          <a:prstGeom prst="rect">
            <a:avLst/>
          </a:prstGeom>
          <a:solidFill>
            <a:srgbClr val="FFFF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Rectangle 372"/>
          <p:cNvSpPr/>
          <p:nvPr/>
        </p:nvSpPr>
        <p:spPr>
          <a:xfrm>
            <a:off x="1415300" y="3345686"/>
            <a:ext cx="4213383" cy="386561"/>
          </a:xfrm>
          <a:prstGeom prst="rect">
            <a:avLst/>
          </a:prstGeom>
          <a:solidFill>
            <a:schemeClr val="tx2">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376092"/>
                </a:solidFill>
              </a:rPr>
              <a:t>In-Process SHM</a:t>
            </a:r>
            <a:endParaRPr lang="en-US" sz="1100" dirty="0">
              <a:solidFill>
                <a:srgbClr val="376092"/>
              </a:solidFill>
            </a:endParaRPr>
          </a:p>
        </p:txBody>
      </p:sp>
      <p:sp>
        <p:nvSpPr>
          <p:cNvPr id="374" name="TextBox 373"/>
          <p:cNvSpPr txBox="1"/>
          <p:nvPr/>
        </p:nvSpPr>
        <p:spPr>
          <a:xfrm>
            <a:off x="1183401" y="5727665"/>
            <a:ext cx="1876405" cy="230832"/>
          </a:xfrm>
          <a:prstGeom prst="rect">
            <a:avLst/>
          </a:prstGeom>
          <a:noFill/>
        </p:spPr>
        <p:txBody>
          <a:bodyPr wrap="square" rtlCol="0">
            <a:spAutoFit/>
          </a:bodyPr>
          <a:lstStyle/>
          <a:p>
            <a:r>
              <a:rPr lang="en-US" sz="900" dirty="0" smtClean="0">
                <a:solidFill>
                  <a:srgbClr val="376092"/>
                </a:solidFill>
              </a:rPr>
              <a:t>NUMA </a:t>
            </a:r>
            <a:r>
              <a:rPr lang="en-US" sz="900" dirty="0">
                <a:solidFill>
                  <a:srgbClr val="376092"/>
                </a:solidFill>
              </a:rPr>
              <a:t>1</a:t>
            </a:r>
          </a:p>
        </p:txBody>
      </p:sp>
      <p:sp>
        <p:nvSpPr>
          <p:cNvPr id="375" name="Oval 374"/>
          <p:cNvSpPr/>
          <p:nvPr/>
        </p:nvSpPr>
        <p:spPr>
          <a:xfrm>
            <a:off x="2531732" y="2137656"/>
            <a:ext cx="628021"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cxnSp>
        <p:nvCxnSpPr>
          <p:cNvPr id="376" name="Straight Connector 375"/>
          <p:cNvCxnSpPr/>
          <p:nvPr/>
        </p:nvCxnSpPr>
        <p:spPr>
          <a:xfrm>
            <a:off x="2069249" y="2447314"/>
            <a:ext cx="462483" cy="4353"/>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77" name="Picture 376"/>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415300" y="2093996"/>
            <a:ext cx="671681" cy="671681"/>
          </a:xfrm>
          <a:prstGeom prst="rect">
            <a:avLst/>
          </a:prstGeom>
        </p:spPr>
      </p:pic>
      <p:pic>
        <p:nvPicPr>
          <p:cNvPr id="379" name="Picture 378"/>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519156" y="2765677"/>
            <a:ext cx="458941" cy="458941"/>
          </a:xfrm>
          <a:prstGeom prst="rect">
            <a:avLst/>
          </a:prstGeom>
        </p:spPr>
      </p:pic>
      <p:sp>
        <p:nvSpPr>
          <p:cNvPr id="380" name="Striped Right Arrow 379"/>
          <p:cNvSpPr/>
          <p:nvPr/>
        </p:nvSpPr>
        <p:spPr>
          <a:xfrm rot="5400000">
            <a:off x="1465674" y="2935165"/>
            <a:ext cx="565903" cy="28242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Up-Down Arrow 380"/>
          <p:cNvSpPr/>
          <p:nvPr/>
        </p:nvSpPr>
        <p:spPr>
          <a:xfrm>
            <a:off x="2676541" y="2733480"/>
            <a:ext cx="282430" cy="642959"/>
          </a:xfrm>
          <a:prstGeom prst="upDownArrow">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p:cNvSpPr/>
          <p:nvPr/>
        </p:nvSpPr>
        <p:spPr>
          <a:xfrm>
            <a:off x="3613022" y="2137656"/>
            <a:ext cx="613785" cy="628021"/>
          </a:xfrm>
          <a:prstGeom prst="ellipse">
            <a:avLst/>
          </a:prstGeom>
          <a:blipFill>
            <a:blip r:embed="rId63">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cxnSp>
        <p:nvCxnSpPr>
          <p:cNvPr id="385" name="Straight Connector 384"/>
          <p:cNvCxnSpPr/>
          <p:nvPr/>
        </p:nvCxnSpPr>
        <p:spPr>
          <a:xfrm>
            <a:off x="3150539" y="2447314"/>
            <a:ext cx="462483" cy="4353"/>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6" name="Up-Down Arrow 385"/>
          <p:cNvSpPr/>
          <p:nvPr/>
        </p:nvSpPr>
        <p:spPr>
          <a:xfrm>
            <a:off x="3757831" y="2733480"/>
            <a:ext cx="282430" cy="642959"/>
          </a:xfrm>
          <a:prstGeom prst="upDownArrow">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7" name="Picture 386"/>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4561790" y="2120581"/>
            <a:ext cx="671681" cy="671681"/>
          </a:xfrm>
          <a:prstGeom prst="rect">
            <a:avLst/>
          </a:prstGeom>
        </p:spPr>
      </p:pic>
      <p:pic>
        <p:nvPicPr>
          <p:cNvPr id="388" name="Picture 387"/>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4653887" y="2830409"/>
            <a:ext cx="458941" cy="458941"/>
          </a:xfrm>
          <a:prstGeom prst="rect">
            <a:avLst/>
          </a:prstGeom>
        </p:spPr>
      </p:pic>
      <p:sp>
        <p:nvSpPr>
          <p:cNvPr id="389" name="Striped Right Arrow 388"/>
          <p:cNvSpPr/>
          <p:nvPr/>
        </p:nvSpPr>
        <p:spPr>
          <a:xfrm rot="16200000">
            <a:off x="4600405" y="2910997"/>
            <a:ext cx="565903" cy="282429"/>
          </a:xfrm>
          <a:prstGeom prst="stripedRightArrow">
            <a:avLst/>
          </a:prstGeom>
          <a:solidFill>
            <a:srgbClr val="FF66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0" name="Straight Connector 389"/>
          <p:cNvCxnSpPr>
            <a:stCxn id="382" idx="6"/>
            <a:endCxn id="387" idx="1"/>
          </p:cNvCxnSpPr>
          <p:nvPr/>
        </p:nvCxnSpPr>
        <p:spPr>
          <a:xfrm>
            <a:off x="4226807" y="2451667"/>
            <a:ext cx="334983" cy="4755"/>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a:stCxn id="359" idx="6"/>
            <a:endCxn id="363" idx="1"/>
          </p:cNvCxnSpPr>
          <p:nvPr/>
        </p:nvCxnSpPr>
        <p:spPr>
          <a:xfrm>
            <a:off x="4251160" y="4458368"/>
            <a:ext cx="308988" cy="4802"/>
          </a:xfrm>
          <a:prstGeom prst="line">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9" name="Elbow Connector 468"/>
          <p:cNvCxnSpPr>
            <a:stCxn id="412" idx="3"/>
            <a:endCxn id="377" idx="1"/>
          </p:cNvCxnSpPr>
          <p:nvPr/>
        </p:nvCxnSpPr>
        <p:spPr>
          <a:xfrm flipH="1" flipV="1">
            <a:off x="1415300" y="2429837"/>
            <a:ext cx="6585827" cy="986522"/>
          </a:xfrm>
          <a:prstGeom prst="bentConnector5">
            <a:avLst>
              <a:gd name="adj1" fmla="val -2507"/>
              <a:gd name="adj2" fmla="val 167909"/>
              <a:gd name="adj3" fmla="val 105592"/>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1" name="Elbow Connector 480"/>
          <p:cNvCxnSpPr>
            <a:endCxn id="412" idx="1"/>
          </p:cNvCxnSpPr>
          <p:nvPr/>
        </p:nvCxnSpPr>
        <p:spPr>
          <a:xfrm>
            <a:off x="5231829" y="2441144"/>
            <a:ext cx="2016823" cy="975215"/>
          </a:xfrm>
          <a:prstGeom prst="bentConnector3">
            <a:avLst>
              <a:gd name="adj1" fmla="val 50000"/>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4" name="Elbow Connector 483"/>
          <p:cNvCxnSpPr/>
          <p:nvPr/>
        </p:nvCxnSpPr>
        <p:spPr>
          <a:xfrm flipV="1">
            <a:off x="5231829" y="3582952"/>
            <a:ext cx="2016822" cy="877818"/>
          </a:xfrm>
          <a:prstGeom prst="bentConnector3">
            <a:avLst>
              <a:gd name="adj1" fmla="val 50000"/>
            </a:avLst>
          </a:prstGeom>
          <a:ln>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18" name="TextBox 417"/>
          <p:cNvSpPr txBox="1"/>
          <p:nvPr/>
        </p:nvSpPr>
        <p:spPr>
          <a:xfrm>
            <a:off x="5724689" y="3364460"/>
            <a:ext cx="1422184" cy="261610"/>
          </a:xfrm>
          <a:prstGeom prst="rect">
            <a:avLst/>
          </a:prstGeom>
          <a:noFill/>
        </p:spPr>
        <p:txBody>
          <a:bodyPr wrap="none" rtlCol="0">
            <a:spAutoFit/>
          </a:bodyPr>
          <a:lstStyle/>
          <a:p>
            <a:r>
              <a:rPr lang="en-US" sz="1100" smtClean="0"/>
              <a:t>Back pressure </a:t>
            </a:r>
            <a:r>
              <a:rPr lang="en-US" sz="1100" dirty="0" smtClean="0"/>
              <a:t>control</a:t>
            </a:r>
            <a:endParaRPr lang="en-US" sz="1100" dirty="0"/>
          </a:p>
        </p:txBody>
      </p:sp>
      <p:sp>
        <p:nvSpPr>
          <p:cNvPr id="419" name="TextBox 418"/>
          <p:cNvSpPr txBox="1"/>
          <p:nvPr/>
        </p:nvSpPr>
        <p:spPr>
          <a:xfrm>
            <a:off x="1158895" y="3720002"/>
            <a:ext cx="1876405" cy="230832"/>
          </a:xfrm>
          <a:prstGeom prst="rect">
            <a:avLst/>
          </a:prstGeom>
          <a:noFill/>
        </p:spPr>
        <p:txBody>
          <a:bodyPr wrap="square" rtlCol="0">
            <a:spAutoFit/>
          </a:bodyPr>
          <a:lstStyle/>
          <a:p>
            <a:r>
              <a:rPr lang="en-US" sz="900" dirty="0" smtClean="0">
                <a:solidFill>
                  <a:srgbClr val="376092"/>
                </a:solidFill>
              </a:rPr>
              <a:t>NUMA 0</a:t>
            </a:r>
            <a:endParaRPr lang="en-US" sz="900" dirty="0">
              <a:solidFill>
                <a:srgbClr val="376092"/>
              </a:solidFill>
            </a:endParaRPr>
          </a:p>
        </p:txBody>
      </p:sp>
      <p:sp>
        <p:nvSpPr>
          <p:cNvPr id="362" name="TextBox 361"/>
          <p:cNvSpPr txBox="1"/>
          <p:nvPr/>
        </p:nvSpPr>
        <p:spPr>
          <a:xfrm>
            <a:off x="5248776" y="1993964"/>
            <a:ext cx="759814" cy="230832"/>
          </a:xfrm>
          <a:prstGeom prst="rect">
            <a:avLst/>
          </a:prstGeom>
          <a:noFill/>
        </p:spPr>
        <p:txBody>
          <a:bodyPr wrap="square" rtlCol="0">
            <a:spAutoFit/>
          </a:bodyPr>
          <a:lstStyle/>
          <a:p>
            <a:r>
              <a:rPr lang="en-US" sz="900" dirty="0" smtClean="0">
                <a:solidFill>
                  <a:srgbClr val="376092"/>
                </a:solidFill>
              </a:rPr>
              <a:t>Java-DPE</a:t>
            </a:r>
            <a:endParaRPr lang="en-US" sz="900" dirty="0">
              <a:solidFill>
                <a:srgbClr val="376092"/>
              </a:solidFill>
            </a:endParaRPr>
          </a:p>
        </p:txBody>
      </p:sp>
    </p:spTree>
    <p:extLst>
      <p:ext uri="{BB962C8B-B14F-4D97-AF65-F5344CB8AC3E}">
        <p14:creationId xmlns:p14="http://schemas.microsoft.com/office/powerpoint/2010/main" val="2067388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829"/>
            <a:ext cx="8464378" cy="487490"/>
          </a:xfrm>
        </p:spPr>
        <p:txBody>
          <a:bodyPr/>
          <a:lstStyle/>
          <a:p>
            <a:r>
              <a:rPr lang="en-US" b="0" dirty="0" smtClean="0"/>
              <a:t>Results</a:t>
            </a:r>
            <a:endParaRPr lang="en-US" b="0" dirty="0"/>
          </a:p>
        </p:txBody>
      </p:sp>
      <p:sp>
        <p:nvSpPr>
          <p:cNvPr id="5" name="Slide Number Placeholder 4"/>
          <p:cNvSpPr>
            <a:spLocks noGrp="1"/>
          </p:cNvSpPr>
          <p:nvPr>
            <p:ph type="sldNum" sz="quarter" idx="12"/>
          </p:nvPr>
        </p:nvSpPr>
        <p:spPr>
          <a:xfrm>
            <a:off x="3964110" y="6450849"/>
            <a:ext cx="536158" cy="303364"/>
          </a:xfrm>
        </p:spPr>
        <p:txBody>
          <a:bodyPr/>
          <a:lstStyle/>
          <a:p>
            <a:fld id="{07E1C93C-5050-FC42-8F10-D22D4F119D13}" type="slidenum">
              <a:rPr lang="en-US" smtClean="0"/>
              <a:pPr/>
              <a:t>27</a:t>
            </a:fld>
            <a:endParaRPr lang="en-US" dirty="0"/>
          </a:p>
        </p:txBody>
      </p:sp>
      <p:sp>
        <p:nvSpPr>
          <p:cNvPr id="10" name="Rounded Rectangle 9"/>
          <p:cNvSpPr/>
          <p:nvPr/>
        </p:nvSpPr>
        <p:spPr>
          <a:xfrm>
            <a:off x="721469" y="2477728"/>
            <a:ext cx="1687434" cy="3037691"/>
          </a:xfrm>
          <a:prstGeom prst="round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02447" y="4257367"/>
            <a:ext cx="379102" cy="1258051"/>
          </a:xfrm>
          <a:prstGeom prst="roundRect">
            <a:avLst/>
          </a:prstGeom>
          <a:solidFill>
            <a:schemeClr val="accent2">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hart 11"/>
          <p:cNvGraphicFramePr>
            <a:graphicFrameLocks/>
          </p:cNvGraphicFramePr>
          <p:nvPr>
            <p:extLst>
              <p:ext uri="{D42A27DB-BD31-4B8C-83A1-F6EECF244321}">
                <p14:modId xmlns:p14="http://schemas.microsoft.com/office/powerpoint/2010/main" val="1262092805"/>
              </p:ext>
            </p:extLst>
          </p:nvPr>
        </p:nvGraphicFramePr>
        <p:xfrm>
          <a:off x="50654" y="1269249"/>
          <a:ext cx="4611427" cy="5181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extLst>
              <p:ext uri="{D42A27DB-BD31-4B8C-83A1-F6EECF244321}">
                <p14:modId xmlns:p14="http://schemas.microsoft.com/office/powerpoint/2010/main" val="262758114"/>
              </p:ext>
            </p:extLst>
          </p:nvPr>
        </p:nvGraphicFramePr>
        <p:xfrm>
          <a:off x="2495154" y="4257367"/>
          <a:ext cx="1644227" cy="125805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2408903" y="2742166"/>
            <a:ext cx="2091365" cy="415498"/>
          </a:xfrm>
          <a:prstGeom prst="rect">
            <a:avLst/>
          </a:prstGeom>
          <a:noFill/>
        </p:spPr>
        <p:txBody>
          <a:bodyPr wrap="square" rtlCol="0">
            <a:spAutoFit/>
          </a:bodyPr>
          <a:lstStyle/>
          <a:p>
            <a:pPr marL="171450" indent="-171450">
              <a:buFont typeface="Arial" charset="0"/>
              <a:buChar char="•"/>
            </a:pPr>
            <a:r>
              <a:rPr lang="hr-HR" sz="700" dirty="0"/>
              <a:t>AMD EPYC 7502 </a:t>
            </a:r>
            <a:r>
              <a:rPr lang="en-US" sz="700" dirty="0" smtClean="0">
                <a:solidFill>
                  <a:schemeClr val="accent1">
                    <a:lumMod val="50000"/>
                  </a:schemeClr>
                </a:solidFill>
              </a:rPr>
              <a:t>:  1.5MHz, 128/128,  NUMA-2</a:t>
            </a:r>
          </a:p>
          <a:p>
            <a:pPr marL="171450" indent="-171450">
              <a:buFont typeface="Arial" charset="0"/>
              <a:buChar char="•"/>
            </a:pPr>
            <a:r>
              <a:rPr lang="en-US" sz="700" dirty="0" smtClean="0">
                <a:solidFill>
                  <a:schemeClr val="accent1">
                    <a:lumMod val="50000"/>
                  </a:schemeClr>
                </a:solidFill>
              </a:rPr>
              <a:t>Xeon E-2687A:       2.6GHz,  32/32,      NUMA-2</a:t>
            </a:r>
          </a:p>
          <a:p>
            <a:pPr marL="171450" indent="-171450">
              <a:buFont typeface="Arial" charset="0"/>
              <a:buChar char="•"/>
            </a:pPr>
            <a:r>
              <a:rPr lang="en-US" sz="700" dirty="0" smtClean="0">
                <a:solidFill>
                  <a:schemeClr val="accent1">
                    <a:lumMod val="50000"/>
                  </a:schemeClr>
                </a:solidFill>
              </a:rPr>
              <a:t>Xeon Gold 6148:    2.4GHz, 40/40,       NUMA-4</a:t>
            </a:r>
            <a:endParaRPr lang="en-US" sz="700" dirty="0">
              <a:solidFill>
                <a:schemeClr val="accent1">
                  <a:lumMod val="50000"/>
                </a:schemeClr>
              </a:solidFill>
            </a:endParaRPr>
          </a:p>
        </p:txBody>
      </p:sp>
      <p:sp>
        <p:nvSpPr>
          <p:cNvPr id="23" name="Rounded Rectangle 22"/>
          <p:cNvSpPr/>
          <p:nvPr/>
        </p:nvSpPr>
        <p:spPr>
          <a:xfrm>
            <a:off x="703074" y="3883742"/>
            <a:ext cx="240824" cy="1631676"/>
          </a:xfrm>
          <a:prstGeom prst="roundRect">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39347" y="5205435"/>
            <a:ext cx="1378754" cy="307777"/>
          </a:xfrm>
          <a:prstGeom prst="rect">
            <a:avLst/>
          </a:prstGeom>
          <a:noFill/>
        </p:spPr>
        <p:txBody>
          <a:bodyPr wrap="square" rtlCol="0">
            <a:spAutoFit/>
          </a:bodyPr>
          <a:lstStyle/>
          <a:p>
            <a:r>
              <a:rPr lang="en-US" sz="700" dirty="0" smtClean="0">
                <a:solidFill>
                  <a:schemeClr val="bg2">
                    <a:lumMod val="50000"/>
                  </a:schemeClr>
                </a:solidFill>
              </a:rPr>
              <a:t>NUMA socket physical core limit for each node</a:t>
            </a:r>
            <a:endParaRPr lang="en-US" sz="700" dirty="0">
              <a:solidFill>
                <a:schemeClr val="bg2">
                  <a:lumMod val="50000"/>
                </a:schemeClr>
              </a:solidFill>
            </a:endParaRPr>
          </a:p>
        </p:txBody>
      </p:sp>
      <p:graphicFrame>
        <p:nvGraphicFramePr>
          <p:cNvPr id="15" name="Chart 14">
            <a:extLst>
              <a:ext uri="{FF2B5EF4-FFF2-40B4-BE49-F238E27FC236}">
                <a16:creationId xmlns="" xmlns:a16="http://schemas.microsoft.com/office/drawing/2014/main" id="{DF754935-8C59-8847-8950-5B3AE28BB90C}"/>
              </a:ext>
            </a:extLst>
          </p:cNvPr>
          <p:cNvGraphicFramePr>
            <a:graphicFrameLocks/>
          </p:cNvGraphicFramePr>
          <p:nvPr>
            <p:extLst>
              <p:ext uri="{D42A27DB-BD31-4B8C-83A1-F6EECF244321}">
                <p14:modId xmlns:p14="http://schemas.microsoft.com/office/powerpoint/2010/main" val="1968726079"/>
              </p:ext>
            </p:extLst>
          </p:nvPr>
        </p:nvGraphicFramePr>
        <p:xfrm>
          <a:off x="4680476" y="1127024"/>
          <a:ext cx="3783902" cy="27567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 xmlns:a16="http://schemas.microsoft.com/office/drawing/2014/main" id="{C3A3F147-B22F-8A42-84F6-2D00E939CB7F}"/>
              </a:ext>
            </a:extLst>
          </p:cNvPr>
          <p:cNvGraphicFramePr>
            <a:graphicFrameLocks/>
          </p:cNvGraphicFramePr>
          <p:nvPr>
            <p:extLst>
              <p:ext uri="{D42A27DB-BD31-4B8C-83A1-F6EECF244321}">
                <p14:modId xmlns:p14="http://schemas.microsoft.com/office/powerpoint/2010/main" val="368962559"/>
              </p:ext>
            </p:extLst>
          </p:nvPr>
        </p:nvGraphicFramePr>
        <p:xfrm>
          <a:off x="4757529" y="3883741"/>
          <a:ext cx="4052173" cy="2762865"/>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p:cNvSpPr/>
          <p:nvPr/>
        </p:nvSpPr>
        <p:spPr>
          <a:xfrm>
            <a:off x="6596218" y="5413184"/>
            <a:ext cx="1818125" cy="200055"/>
          </a:xfrm>
          <a:prstGeom prst="rect">
            <a:avLst/>
          </a:prstGeom>
        </p:spPr>
        <p:txBody>
          <a:bodyPr wrap="none">
            <a:spAutoFit/>
          </a:bodyPr>
          <a:lstStyle/>
          <a:p>
            <a:pPr lvl="0" algn="ctr">
              <a:defRPr sz="1600" b="1" i="0" u="none" strike="noStrike" kern="1200" baseline="0">
                <a:solidFill>
                  <a:sysClr val="windowText" lastClr="000000">
                    <a:lumMod val="65000"/>
                    <a:lumOff val="35000"/>
                  </a:sysClr>
                </a:solidFill>
                <a:latin typeface="+mn-lt"/>
                <a:ea typeface="+mn-ea"/>
                <a:cs typeface="+mn-cs"/>
              </a:defRPr>
            </a:pPr>
            <a:r>
              <a:rPr lang="en-US" sz="700" dirty="0"/>
              <a:t>99.5% parallel efficiency over physical cores</a:t>
            </a:r>
            <a:endParaRPr lang="en-US" sz="100" dirty="0"/>
          </a:p>
        </p:txBody>
      </p:sp>
    </p:spTree>
    <p:extLst>
      <p:ext uri="{BB962C8B-B14F-4D97-AF65-F5344CB8AC3E}">
        <p14:creationId xmlns:p14="http://schemas.microsoft.com/office/powerpoint/2010/main" val="1500495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chemeClr val="accent1">
                    <a:lumMod val="50000"/>
                  </a:schemeClr>
                </a:solidFill>
              </a:rPr>
              <a:t>None of us is as smart as all of us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20" name="Triangle 19"/>
          <p:cNvSpPr/>
          <p:nvPr/>
        </p:nvSpPr>
        <p:spPr>
          <a:xfrm>
            <a:off x="3327433" y="2829319"/>
            <a:ext cx="2674310" cy="1652472"/>
          </a:xfrm>
          <a:prstGeom prst="triangle">
            <a:avLst>
              <a:gd name="adj" fmla="val 47826"/>
            </a:avLst>
          </a:prstGeom>
          <a:solidFill>
            <a:schemeClr val="accent2">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Arrow Connector 20"/>
          <p:cNvCxnSpPr/>
          <p:nvPr/>
        </p:nvCxnSpPr>
        <p:spPr>
          <a:xfrm flipH="1">
            <a:off x="1688124" y="3364611"/>
            <a:ext cx="2012008" cy="52759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609214" y="3345269"/>
            <a:ext cx="0" cy="615992"/>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26912" y="3338398"/>
            <a:ext cx="2121195" cy="578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692793" y="3961261"/>
            <a:ext cx="1614268" cy="4958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ounded Rectangle 24"/>
          <p:cNvSpPr/>
          <p:nvPr/>
        </p:nvSpPr>
        <p:spPr>
          <a:xfrm>
            <a:off x="3665176" y="3963495"/>
            <a:ext cx="1888077" cy="495886"/>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ounded Rectangle 25"/>
          <p:cNvSpPr/>
          <p:nvPr/>
        </p:nvSpPr>
        <p:spPr>
          <a:xfrm>
            <a:off x="6749373" y="3985905"/>
            <a:ext cx="1735409" cy="495886"/>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p:cNvSpPr txBox="1"/>
          <p:nvPr/>
        </p:nvSpPr>
        <p:spPr>
          <a:xfrm>
            <a:off x="919646" y="4030317"/>
            <a:ext cx="1209114" cy="300082"/>
          </a:xfrm>
          <a:prstGeom prst="rect">
            <a:avLst/>
          </a:prstGeom>
          <a:noFill/>
        </p:spPr>
        <p:txBody>
          <a:bodyPr wrap="none" rtlCol="0">
            <a:spAutoFit/>
          </a:bodyPr>
          <a:lstStyle/>
          <a:p>
            <a:r>
              <a:rPr lang="en-US" sz="1350">
                <a:solidFill>
                  <a:srgbClr val="C00000"/>
                </a:solidFill>
              </a:rPr>
              <a:t>Stream Source</a:t>
            </a:r>
            <a:endParaRPr lang="en-US" sz="1350" dirty="0"/>
          </a:p>
        </p:txBody>
      </p:sp>
      <p:sp>
        <p:nvSpPr>
          <p:cNvPr id="28" name="TextBox 27"/>
          <p:cNvSpPr txBox="1"/>
          <p:nvPr/>
        </p:nvSpPr>
        <p:spPr>
          <a:xfrm>
            <a:off x="4101988" y="4030317"/>
            <a:ext cx="1096903" cy="300082"/>
          </a:xfrm>
          <a:prstGeom prst="rect">
            <a:avLst/>
          </a:prstGeom>
          <a:noFill/>
        </p:spPr>
        <p:txBody>
          <a:bodyPr wrap="none" rtlCol="0">
            <a:spAutoFit/>
          </a:bodyPr>
          <a:lstStyle/>
          <a:p>
            <a:r>
              <a:rPr lang="en-US" sz="1350">
                <a:solidFill>
                  <a:schemeClr val="accent6">
                    <a:lumMod val="50000"/>
                  </a:schemeClr>
                </a:solidFill>
              </a:rPr>
              <a:t>Infrastructue</a:t>
            </a:r>
            <a:endParaRPr lang="en-US" sz="1350" dirty="0"/>
          </a:p>
        </p:txBody>
      </p:sp>
      <p:sp>
        <p:nvSpPr>
          <p:cNvPr id="29" name="TextBox 28"/>
          <p:cNvSpPr txBox="1"/>
          <p:nvPr/>
        </p:nvSpPr>
        <p:spPr>
          <a:xfrm>
            <a:off x="7175322" y="4070704"/>
            <a:ext cx="932115" cy="300082"/>
          </a:xfrm>
          <a:prstGeom prst="rect">
            <a:avLst/>
          </a:prstGeom>
          <a:noFill/>
        </p:spPr>
        <p:txBody>
          <a:bodyPr wrap="none" rtlCol="0">
            <a:spAutoFit/>
          </a:bodyPr>
          <a:lstStyle/>
          <a:p>
            <a:r>
              <a:rPr lang="en-US" sz="1350">
                <a:solidFill>
                  <a:schemeClr val="accent1">
                    <a:lumMod val="75000"/>
                  </a:schemeClr>
                </a:solidFill>
              </a:rPr>
              <a:t>Processing</a:t>
            </a:r>
            <a:endParaRPr lang="en-US" sz="1350" dirty="0"/>
          </a:p>
        </p:txBody>
      </p:sp>
      <p:sp>
        <p:nvSpPr>
          <p:cNvPr id="30" name="TextBox 29"/>
          <p:cNvSpPr txBox="1"/>
          <p:nvPr/>
        </p:nvSpPr>
        <p:spPr>
          <a:xfrm>
            <a:off x="3359479" y="2994162"/>
            <a:ext cx="2270814" cy="369332"/>
          </a:xfrm>
          <a:prstGeom prst="rect">
            <a:avLst/>
          </a:prstGeom>
          <a:noFill/>
        </p:spPr>
        <p:txBody>
          <a:bodyPr wrap="none" rtlCol="0">
            <a:spAutoFit/>
          </a:bodyPr>
          <a:lstStyle/>
          <a:p>
            <a:r>
              <a:rPr lang="en-US">
                <a:solidFill>
                  <a:srgbClr val="C00000"/>
                </a:solidFill>
              </a:rPr>
              <a:t>CODA</a:t>
            </a:r>
            <a:r>
              <a:rPr lang="en-US"/>
              <a:t> + </a:t>
            </a:r>
            <a:r>
              <a:rPr lang="en-US">
                <a:solidFill>
                  <a:schemeClr val="accent6">
                    <a:lumMod val="50000"/>
                  </a:schemeClr>
                </a:solidFill>
              </a:rPr>
              <a:t>CLARA</a:t>
            </a:r>
            <a:r>
              <a:rPr lang="en-US"/>
              <a:t> + </a:t>
            </a:r>
            <a:r>
              <a:rPr lang="en-US" smtClean="0">
                <a:solidFill>
                  <a:schemeClr val="accent1">
                    <a:lumMod val="75000"/>
                  </a:schemeClr>
                </a:solidFill>
              </a:rPr>
              <a:t>JANA</a:t>
            </a:r>
            <a:endParaRPr lang="en-US">
              <a:solidFill>
                <a:schemeClr val="accent1">
                  <a:lumMod val="75000"/>
                </a:schemeClr>
              </a:solidFill>
            </a:endParaRPr>
          </a:p>
        </p:txBody>
      </p:sp>
      <p:sp>
        <p:nvSpPr>
          <p:cNvPr id="31" name="TextBox 30"/>
          <p:cNvSpPr txBox="1"/>
          <p:nvPr/>
        </p:nvSpPr>
        <p:spPr>
          <a:xfrm>
            <a:off x="4122414" y="2356943"/>
            <a:ext cx="973600" cy="461665"/>
          </a:xfrm>
          <a:prstGeom prst="rect">
            <a:avLst/>
          </a:prstGeom>
          <a:noFill/>
        </p:spPr>
        <p:txBody>
          <a:bodyPr wrap="none" rtlCol="0">
            <a:spAutoFit/>
          </a:bodyPr>
          <a:lstStyle/>
          <a:p>
            <a:r>
              <a:rPr lang="en-US" sz="2400" dirty="0" smtClean="0"/>
              <a:t>ERSAP</a:t>
            </a:r>
            <a:endParaRPr lang="en-US" sz="2400" dirty="0"/>
          </a:p>
        </p:txBody>
      </p:sp>
      <p:pic>
        <p:nvPicPr>
          <p:cNvPr id="32" name="Google Shape;342;p22"/>
          <p:cNvPicPr preferRelativeResize="0"/>
          <p:nvPr/>
        </p:nvPicPr>
        <p:blipFill>
          <a:blip r:embed="rId3">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190670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JLAB CODA Group</a:t>
            </a:r>
            <a:endParaRPr lang="en-US"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63" y="2999060"/>
            <a:ext cx="878498" cy="878498"/>
          </a:xfrm>
          <a:prstGeom prst="rect">
            <a:avLst/>
          </a:prstGeom>
        </p:spPr>
      </p:pic>
      <p:sp>
        <p:nvSpPr>
          <p:cNvPr id="26" name="TextBox 25"/>
          <p:cNvSpPr txBox="1"/>
          <p:nvPr/>
        </p:nvSpPr>
        <p:spPr>
          <a:xfrm>
            <a:off x="1717099" y="1894788"/>
            <a:ext cx="5641865" cy="369332"/>
          </a:xfrm>
          <a:prstGeom prst="rect">
            <a:avLst/>
          </a:prstGeom>
          <a:noFill/>
        </p:spPr>
        <p:txBody>
          <a:bodyPr wrap="none" rtlCol="0">
            <a:spAutoFit/>
          </a:bodyPr>
          <a:lstStyle/>
          <a:p>
            <a:r>
              <a:rPr lang="en-US" dirty="0"/>
              <a:t>Common DAQ, control and data-processing support group</a:t>
            </a:r>
          </a:p>
        </p:txBody>
      </p:sp>
      <p:sp>
        <p:nvSpPr>
          <p:cNvPr id="27" name="TextBox 26"/>
          <p:cNvSpPr txBox="1"/>
          <p:nvPr/>
        </p:nvSpPr>
        <p:spPr>
          <a:xfrm>
            <a:off x="515047" y="3990832"/>
            <a:ext cx="984565" cy="253916"/>
          </a:xfrm>
          <a:prstGeom prst="rect">
            <a:avLst/>
          </a:prstGeom>
          <a:noFill/>
        </p:spPr>
        <p:txBody>
          <a:bodyPr wrap="none" rtlCol="0">
            <a:spAutoFit/>
          </a:bodyPr>
          <a:lstStyle/>
          <a:p>
            <a:r>
              <a:rPr lang="en-US" sz="1050" dirty="0"/>
              <a:t>Graham </a:t>
            </a:r>
            <a:r>
              <a:rPr lang="en-US" sz="1050" dirty="0" err="1"/>
              <a:t>Heyes</a:t>
            </a:r>
            <a:endParaRPr lang="en-US" sz="1050" dirty="0"/>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977" y="2999059"/>
            <a:ext cx="723899" cy="903974"/>
          </a:xfrm>
          <a:prstGeom prst="rect">
            <a:avLst/>
          </a:prstGeom>
        </p:spPr>
      </p:pic>
      <p:sp>
        <p:nvSpPr>
          <p:cNvPr id="29" name="TextBox 28"/>
          <p:cNvSpPr txBox="1"/>
          <p:nvPr/>
        </p:nvSpPr>
        <p:spPr>
          <a:xfrm>
            <a:off x="1694818" y="3990831"/>
            <a:ext cx="904415" cy="253916"/>
          </a:xfrm>
          <a:prstGeom prst="rect">
            <a:avLst/>
          </a:prstGeom>
          <a:noFill/>
        </p:spPr>
        <p:txBody>
          <a:bodyPr wrap="none" rtlCol="0">
            <a:spAutoFit/>
          </a:bodyPr>
          <a:lstStyle/>
          <a:p>
            <a:r>
              <a:rPr lang="en-US" sz="1050" dirty="0"/>
              <a:t>David Abbott</a:t>
            </a: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6792" y="2999059"/>
            <a:ext cx="784581" cy="903974"/>
          </a:xfrm>
          <a:prstGeom prst="rect">
            <a:avLst/>
          </a:prstGeom>
        </p:spPr>
      </p:pic>
      <p:sp>
        <p:nvSpPr>
          <p:cNvPr id="31" name="TextBox 30"/>
          <p:cNvSpPr txBox="1"/>
          <p:nvPr/>
        </p:nvSpPr>
        <p:spPr>
          <a:xfrm>
            <a:off x="2748873" y="3990830"/>
            <a:ext cx="1045479" cy="253916"/>
          </a:xfrm>
          <a:prstGeom prst="rect">
            <a:avLst/>
          </a:prstGeom>
          <a:noFill/>
        </p:spPr>
        <p:txBody>
          <a:bodyPr wrap="none" rtlCol="0">
            <a:spAutoFit/>
          </a:bodyPr>
          <a:lstStyle/>
          <a:p>
            <a:r>
              <a:rPr lang="en-US" sz="1050" dirty="0"/>
              <a:t>Ed </a:t>
            </a:r>
            <a:r>
              <a:rPr lang="en-US" sz="1050" dirty="0" err="1"/>
              <a:t>Jastrzembski</a:t>
            </a:r>
            <a:endParaRPr lang="en-US" sz="1050" dirty="0"/>
          </a:p>
        </p:txBody>
      </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2289" y="3025996"/>
            <a:ext cx="878498" cy="878498"/>
          </a:xfrm>
          <a:prstGeom prst="rect">
            <a:avLst/>
          </a:prstGeom>
        </p:spPr>
      </p:pic>
      <p:sp>
        <p:nvSpPr>
          <p:cNvPr id="33" name="TextBox 32"/>
          <p:cNvSpPr txBox="1"/>
          <p:nvPr/>
        </p:nvSpPr>
        <p:spPr>
          <a:xfrm>
            <a:off x="3943943" y="3990830"/>
            <a:ext cx="853119" cy="253916"/>
          </a:xfrm>
          <a:prstGeom prst="rect">
            <a:avLst/>
          </a:prstGeom>
          <a:noFill/>
        </p:spPr>
        <p:txBody>
          <a:bodyPr wrap="none" rtlCol="0">
            <a:spAutoFit/>
          </a:bodyPr>
          <a:lstStyle/>
          <a:p>
            <a:r>
              <a:rPr lang="en-US" sz="1050" dirty="0"/>
              <a:t>Carl </a:t>
            </a:r>
            <a:r>
              <a:rPr lang="en-US" sz="1050" dirty="0" err="1"/>
              <a:t>Timmer</a:t>
            </a:r>
            <a:endParaRPr lang="en-US" sz="1050" dirty="0"/>
          </a:p>
        </p:txBody>
      </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4360" y="2972953"/>
            <a:ext cx="960121" cy="960121"/>
          </a:xfrm>
          <a:prstGeom prst="rect">
            <a:avLst/>
          </a:prstGeom>
        </p:spPr>
      </p:pic>
      <p:sp>
        <p:nvSpPr>
          <p:cNvPr id="35" name="TextBox 34"/>
          <p:cNvSpPr txBox="1"/>
          <p:nvPr/>
        </p:nvSpPr>
        <p:spPr>
          <a:xfrm>
            <a:off x="5043258" y="3990829"/>
            <a:ext cx="1098378" cy="253916"/>
          </a:xfrm>
          <a:prstGeom prst="rect">
            <a:avLst/>
          </a:prstGeom>
          <a:noFill/>
        </p:spPr>
        <p:txBody>
          <a:bodyPr wrap="none" rtlCol="0">
            <a:spAutoFit/>
          </a:bodyPr>
          <a:lstStyle/>
          <a:p>
            <a:r>
              <a:rPr lang="en-US" sz="1050" dirty="0"/>
              <a:t>Vardan Gyurjyan</a:t>
            </a: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2039" y="2999059"/>
            <a:ext cx="935657" cy="935657"/>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8604" y="2997417"/>
            <a:ext cx="935657" cy="935657"/>
          </a:xfrm>
          <a:prstGeom prst="rect">
            <a:avLst/>
          </a:prstGeom>
        </p:spPr>
      </p:pic>
      <p:sp>
        <p:nvSpPr>
          <p:cNvPr id="38" name="TextBox 37"/>
          <p:cNvSpPr txBox="1"/>
          <p:nvPr/>
        </p:nvSpPr>
        <p:spPr>
          <a:xfrm>
            <a:off x="6376563" y="3990828"/>
            <a:ext cx="920445" cy="253916"/>
          </a:xfrm>
          <a:prstGeom prst="rect">
            <a:avLst/>
          </a:prstGeom>
          <a:noFill/>
        </p:spPr>
        <p:txBody>
          <a:bodyPr wrap="none" rtlCol="0">
            <a:spAutoFit/>
          </a:bodyPr>
          <a:lstStyle/>
          <a:p>
            <a:r>
              <a:rPr lang="en-US" sz="1050" dirty="0"/>
              <a:t>Bryan Moffitt</a:t>
            </a:r>
          </a:p>
        </p:txBody>
      </p:sp>
      <p:sp>
        <p:nvSpPr>
          <p:cNvPr id="39" name="TextBox 38"/>
          <p:cNvSpPr txBox="1"/>
          <p:nvPr/>
        </p:nvSpPr>
        <p:spPr>
          <a:xfrm>
            <a:off x="7686492" y="3990828"/>
            <a:ext cx="784189" cy="253916"/>
          </a:xfrm>
          <a:prstGeom prst="rect">
            <a:avLst/>
          </a:prstGeom>
          <a:noFill/>
        </p:spPr>
        <p:txBody>
          <a:bodyPr wrap="none" rtlCol="0">
            <a:spAutoFit/>
          </a:bodyPr>
          <a:lstStyle/>
          <a:p>
            <a:r>
              <a:rPr lang="en-US" sz="1050" dirty="0"/>
              <a:t>William </a:t>
            </a:r>
            <a:r>
              <a:rPr lang="en-US" sz="1050" dirty="0" err="1"/>
              <a:t>Gu</a:t>
            </a:r>
            <a:endParaRPr lang="en-US" sz="1050" dirty="0"/>
          </a:p>
        </p:txBody>
      </p:sp>
      <p:pic>
        <p:nvPicPr>
          <p:cNvPr id="40" name="Google Shape;342;p22"/>
          <p:cNvPicPr preferRelativeResize="0"/>
          <p:nvPr/>
        </p:nvPicPr>
        <p:blipFill>
          <a:blip r:embed="rId9">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1069336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History of CODA </a:t>
            </a:r>
            <a:endParaRPr lang="en-US" b="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5</a:t>
            </a:fld>
            <a:endParaRPr lang="en-US" dirty="0"/>
          </a:p>
        </p:txBody>
      </p:sp>
      <p:sp>
        <p:nvSpPr>
          <p:cNvPr id="8" name="Content Placeholder 2"/>
          <p:cNvSpPr>
            <a:spLocks noGrp="1"/>
          </p:cNvSpPr>
          <p:nvPr>
            <p:ph idx="1"/>
          </p:nvPr>
        </p:nvSpPr>
        <p:spPr>
          <a:xfrm>
            <a:off x="407083" y="5164403"/>
            <a:ext cx="5933929" cy="841166"/>
          </a:xfrm>
        </p:spPr>
        <p:txBody>
          <a:bodyPr>
            <a:normAutofit/>
          </a:bodyPr>
          <a:lstStyle/>
          <a:p>
            <a:r>
              <a:rPr lang="en-US" sz="1200" dirty="0"/>
              <a:t>CODA betta release January 1992</a:t>
            </a:r>
          </a:p>
          <a:p>
            <a:pPr lvl="1"/>
            <a:r>
              <a:rPr lang="en-US" sz="900" dirty="0"/>
              <a:t>“CODA: a scalable, distributed data acquisition system”</a:t>
            </a:r>
            <a:br>
              <a:rPr lang="en-US" sz="900" dirty="0"/>
            </a:br>
            <a:r>
              <a:rPr lang="en-US" sz="900" dirty="0"/>
              <a:t>WA Watson, J Chen, G </a:t>
            </a:r>
            <a:r>
              <a:rPr lang="en-US" sz="900" dirty="0" err="1"/>
              <a:t>Heyes</a:t>
            </a:r>
            <a:r>
              <a:rPr lang="en-US" sz="900" dirty="0"/>
              <a:t>, E </a:t>
            </a:r>
            <a:r>
              <a:rPr lang="en-US" sz="900" dirty="0" err="1"/>
              <a:t>Jastrzembski</a:t>
            </a:r>
            <a:r>
              <a:rPr lang="en-US" sz="900" dirty="0"/>
              <a:t>, D </a:t>
            </a:r>
            <a:r>
              <a:rPr lang="en-US" sz="900" dirty="0" err="1"/>
              <a:t>Quarrie</a:t>
            </a:r>
            <a:r>
              <a:rPr lang="en-US" sz="900" dirty="0"/>
              <a:t> </a:t>
            </a:r>
            <a:br>
              <a:rPr lang="en-US" sz="900" dirty="0"/>
            </a:br>
            <a:r>
              <a:rPr lang="en-US" sz="900" dirty="0"/>
              <a:t>IEEE transactions on nuclear science 1994 41 (1), 61-68</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606" y="1416917"/>
            <a:ext cx="6022426" cy="3735429"/>
          </a:xfrm>
          <a:prstGeom prst="rect">
            <a:avLst/>
          </a:prstGeom>
        </p:spPr>
      </p:pic>
      <p:pic>
        <p:nvPicPr>
          <p:cNvPr id="11" name="Google Shape;342;p22"/>
          <p:cNvPicPr preferRelativeResize="0"/>
          <p:nvPr/>
        </p:nvPicPr>
        <p:blipFill>
          <a:blip r:embed="rId4">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967968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CODA Run Control. From OO to IAT  </a:t>
            </a:r>
            <a:endParaRPr lang="en-US" b="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1" y="1376034"/>
            <a:ext cx="5328139" cy="4158909"/>
          </a:xfrm>
          <a:prstGeom prst="rect">
            <a:avLst/>
          </a:prstGeom>
        </p:spPr>
      </p:pic>
      <p:sp>
        <p:nvSpPr>
          <p:cNvPr id="9" name="Content Placeholder 2"/>
          <p:cNvSpPr>
            <a:spLocks noGrp="1"/>
          </p:cNvSpPr>
          <p:nvPr>
            <p:ph idx="1"/>
          </p:nvPr>
        </p:nvSpPr>
        <p:spPr>
          <a:xfrm>
            <a:off x="111663" y="2047372"/>
            <a:ext cx="3528353" cy="3118286"/>
          </a:xfrm>
        </p:spPr>
        <p:txBody>
          <a:bodyPr>
            <a:normAutofit/>
          </a:bodyPr>
          <a:lstStyle/>
          <a:p>
            <a:r>
              <a:rPr lang="en-US" sz="1500" dirty="0"/>
              <a:t>Monolithic application, built using Eiffel OO language in conjunction with OSF/Motif and </a:t>
            </a:r>
            <a:r>
              <a:rPr lang="en-US" sz="1500" dirty="0" err="1"/>
              <a:t>DataViews</a:t>
            </a:r>
            <a:r>
              <a:rPr lang="en-US" sz="1500" dirty="0"/>
              <a:t> for 1992 – 2002.</a:t>
            </a:r>
          </a:p>
          <a:p>
            <a:r>
              <a:rPr lang="en-US" sz="1500" dirty="0"/>
              <a:t>Design of the distributed run-control system in 2002</a:t>
            </a:r>
          </a:p>
          <a:p>
            <a:pPr lvl="1"/>
            <a:r>
              <a:rPr lang="en-US" sz="900" dirty="0"/>
              <a:t>“FIPA agent based network distributed control system”</a:t>
            </a:r>
            <a:br>
              <a:rPr lang="en-US" sz="900" dirty="0"/>
            </a:br>
            <a:r>
              <a:rPr lang="en-US" sz="900" dirty="0"/>
              <a:t>D Abbott, V Gyurjyan, G </a:t>
            </a:r>
            <a:r>
              <a:rPr lang="en-US" sz="900" dirty="0" err="1"/>
              <a:t>Heyes</a:t>
            </a:r>
            <a:r>
              <a:rPr lang="en-US" sz="900" dirty="0"/>
              <a:t>, E </a:t>
            </a:r>
            <a:r>
              <a:rPr lang="en-US" sz="900" dirty="0" err="1"/>
              <a:t>Jastrzembski</a:t>
            </a:r>
            <a:r>
              <a:rPr lang="en-US" sz="900" dirty="0"/>
              <a:t>, C </a:t>
            </a:r>
            <a:r>
              <a:rPr lang="en-US" sz="900" dirty="0" err="1"/>
              <a:t>Timmer</a:t>
            </a:r>
            <a:r>
              <a:rPr lang="en-US" sz="900" dirty="0"/>
              <a:t>, E </a:t>
            </a:r>
            <a:r>
              <a:rPr lang="en-US" sz="900" dirty="0" err="1"/>
              <a:t>Wolin</a:t>
            </a:r>
            <a:r>
              <a:rPr lang="en-US" sz="900" dirty="0"/>
              <a:t>, </a:t>
            </a:r>
            <a:r>
              <a:rPr lang="de-DE" sz="900" dirty="0"/>
              <a:t>JLAB-PHY-03-09; DOE/ER/40150-2462</a:t>
            </a:r>
          </a:p>
          <a:p>
            <a:pPr lvl="1"/>
            <a:r>
              <a:rPr lang="de-DE" sz="900" dirty="0"/>
              <a:t>„AFECS. multi-agent </a:t>
            </a:r>
            <a:r>
              <a:rPr lang="de-DE" sz="900" dirty="0" err="1"/>
              <a:t>framework</a:t>
            </a:r>
            <a:r>
              <a:rPr lang="de-DE" sz="900" dirty="0"/>
              <a:t> </a:t>
            </a:r>
            <a:r>
              <a:rPr lang="de-DE" sz="900" dirty="0" err="1"/>
              <a:t>for</a:t>
            </a:r>
            <a:r>
              <a:rPr lang="de-DE" sz="900" dirty="0"/>
              <a:t> </a:t>
            </a:r>
            <a:r>
              <a:rPr lang="de-DE" sz="900" dirty="0" err="1"/>
              <a:t>experiment</a:t>
            </a:r>
            <a:r>
              <a:rPr lang="de-DE" sz="900" dirty="0"/>
              <a:t> </a:t>
            </a:r>
            <a:r>
              <a:rPr lang="de-DE" sz="900" dirty="0" err="1"/>
              <a:t>control</a:t>
            </a:r>
            <a:r>
              <a:rPr lang="de-DE" sz="900" dirty="0"/>
              <a:t> </a:t>
            </a:r>
            <a:r>
              <a:rPr lang="de-DE" sz="900" dirty="0" err="1"/>
              <a:t>systems</a:t>
            </a:r>
            <a:r>
              <a:rPr lang="de-DE" sz="900" dirty="0"/>
              <a:t>“</a:t>
            </a:r>
            <a:br>
              <a:rPr lang="de-DE" sz="900" dirty="0"/>
            </a:br>
            <a:r>
              <a:rPr lang="de-DE" sz="900" dirty="0"/>
              <a:t>V Gyurjyan, D Abbott, G Heyes, E. </a:t>
            </a:r>
            <a:r>
              <a:rPr lang="de-DE" sz="900" dirty="0" err="1"/>
              <a:t>Jastrzebski</a:t>
            </a:r>
            <a:r>
              <a:rPr lang="de-DE" sz="900" dirty="0"/>
              <a:t>, C. Timmer, E. </a:t>
            </a:r>
            <a:r>
              <a:rPr lang="de-DE" sz="900" dirty="0" err="1"/>
              <a:t>Wolin</a:t>
            </a:r>
            <a:r>
              <a:rPr lang="de-DE" sz="900" dirty="0"/>
              <a:t>,  </a:t>
            </a:r>
            <a:r>
              <a:rPr lang="de-DE" sz="900" dirty="0" err="1"/>
              <a:t>Journalof</a:t>
            </a:r>
            <a:r>
              <a:rPr lang="de-DE" sz="900" dirty="0"/>
              <a:t> </a:t>
            </a:r>
            <a:r>
              <a:rPr lang="de-DE" sz="900" dirty="0" err="1"/>
              <a:t>Physics</a:t>
            </a:r>
            <a:r>
              <a:rPr lang="de-DE" sz="900" dirty="0"/>
              <a:t> , 2008 - </a:t>
            </a:r>
            <a:r>
              <a:rPr lang="de-DE" sz="900" dirty="0" err="1"/>
              <a:t>iopscience.iop.org</a:t>
            </a:r>
            <a:endParaRPr lang="de-DE" sz="788" dirty="0"/>
          </a:p>
          <a:p>
            <a:pPr lvl="1"/>
            <a:endParaRPr lang="en-US" sz="1200" dirty="0"/>
          </a:p>
        </p:txBody>
      </p:sp>
      <p:sp>
        <p:nvSpPr>
          <p:cNvPr id="11" name="Rectangle 10"/>
          <p:cNvSpPr/>
          <p:nvPr/>
        </p:nvSpPr>
        <p:spPr>
          <a:xfrm>
            <a:off x="6246056" y="4708282"/>
            <a:ext cx="696351" cy="284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Google Shape;342;p22"/>
          <p:cNvPicPr preferRelativeResize="0"/>
          <p:nvPr/>
        </p:nvPicPr>
        <p:blipFill>
          <a:blip r:embed="rId4">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2040857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New approach for CLAS12 offline </a:t>
            </a:r>
          </a:p>
        </p:txBody>
      </p:sp>
      <p:sp>
        <p:nvSpPr>
          <p:cNvPr id="4" name="Slide Number Placeholder 3"/>
          <p:cNvSpPr>
            <a:spLocks noGrp="1"/>
          </p:cNvSpPr>
          <p:nvPr>
            <p:ph type="sldNum" sz="quarter" idx="12"/>
          </p:nvPr>
        </p:nvSpPr>
        <p:spPr/>
        <p:txBody>
          <a:bodyPr/>
          <a:lstStyle/>
          <a:p>
            <a:fld id="{07E1C93C-5050-FC42-8F10-D22D4F119D13}" type="slidenum">
              <a:rPr lang="en-US" smtClean="0"/>
              <a:pPr/>
              <a:t>7</a:t>
            </a:fld>
            <a:endParaRPr lang="en-US" dirty="0"/>
          </a:p>
        </p:txBody>
      </p:sp>
      <p:sp>
        <p:nvSpPr>
          <p:cNvPr id="5" name="Title 1"/>
          <p:cNvSpPr txBox="1">
            <a:spLocks/>
          </p:cNvSpPr>
          <p:nvPr/>
        </p:nvSpPr>
        <p:spPr>
          <a:xfrm>
            <a:off x="723607" y="1574703"/>
            <a:ext cx="7886700" cy="94585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1800" b="0" dirty="0" smtClean="0"/>
              <a:t>How to develop an environment that can break the complexity of the CLAS12 detector reconstruction algorithm, that can be easy to maintain, be able to evolve over time, adopt technological advancements and encourage contribution.</a:t>
            </a:r>
            <a:endParaRPr lang="en-US" sz="1800" b="0" dirty="0"/>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059" y="2895319"/>
            <a:ext cx="2095500" cy="2286000"/>
          </a:xfrm>
          <a:prstGeom prst="rect">
            <a:avLst/>
          </a:prstGeom>
        </p:spPr>
      </p:pic>
      <p:cxnSp>
        <p:nvCxnSpPr>
          <p:cNvPr id="7" name="Straight Arrow Connector 6"/>
          <p:cNvCxnSpPr/>
          <p:nvPr/>
        </p:nvCxnSpPr>
        <p:spPr>
          <a:xfrm>
            <a:off x="1084560" y="4779229"/>
            <a:ext cx="2143125" cy="45311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084560" y="2709582"/>
            <a:ext cx="0" cy="206964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56483" y="3946472"/>
            <a:ext cx="1779467" cy="108380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67229" y="3571281"/>
            <a:ext cx="2104838" cy="346249"/>
          </a:xfrm>
          <a:prstGeom prst="rect">
            <a:avLst/>
          </a:prstGeom>
          <a:noFill/>
        </p:spPr>
        <p:txBody>
          <a:bodyPr wrap="square" rtlCol="0">
            <a:spAutoFit/>
          </a:bodyPr>
          <a:lstStyle/>
          <a:p>
            <a:r>
              <a:rPr lang="en-US" sz="825" dirty="0"/>
              <a:t>Scale by splitting similar things ,             Y-axis</a:t>
            </a:r>
          </a:p>
          <a:p>
            <a:r>
              <a:rPr lang="en-US" sz="825" dirty="0"/>
              <a:t>such as events</a:t>
            </a:r>
          </a:p>
        </p:txBody>
      </p:sp>
      <p:sp>
        <p:nvSpPr>
          <p:cNvPr id="11" name="TextBox 10"/>
          <p:cNvSpPr txBox="1"/>
          <p:nvPr/>
        </p:nvSpPr>
        <p:spPr>
          <a:xfrm rot="713158">
            <a:off x="1005955" y="5026157"/>
            <a:ext cx="2207684" cy="346249"/>
          </a:xfrm>
          <a:prstGeom prst="rect">
            <a:avLst/>
          </a:prstGeom>
          <a:noFill/>
        </p:spPr>
        <p:txBody>
          <a:bodyPr wrap="square" rtlCol="0">
            <a:spAutoFit/>
          </a:bodyPr>
          <a:lstStyle/>
          <a:p>
            <a:r>
              <a:rPr lang="en-US" sz="825" dirty="0"/>
              <a:t>Scale by cloning  things,                               X-axis</a:t>
            </a:r>
          </a:p>
          <a:p>
            <a:r>
              <a:rPr lang="en-US" sz="825" dirty="0"/>
              <a:t>such as multiprocessing</a:t>
            </a:r>
          </a:p>
        </p:txBody>
      </p:sp>
      <p:sp>
        <p:nvSpPr>
          <p:cNvPr id="12" name="TextBox 11"/>
          <p:cNvSpPr txBox="1"/>
          <p:nvPr/>
        </p:nvSpPr>
        <p:spPr>
          <a:xfrm rot="19706363">
            <a:off x="2376312" y="4183869"/>
            <a:ext cx="2618123" cy="346249"/>
          </a:xfrm>
          <a:prstGeom prst="rect">
            <a:avLst/>
          </a:prstGeom>
          <a:noFill/>
        </p:spPr>
        <p:txBody>
          <a:bodyPr wrap="square" rtlCol="0">
            <a:spAutoFit/>
          </a:bodyPr>
          <a:lstStyle/>
          <a:p>
            <a:r>
              <a:rPr lang="en-US" sz="825" dirty="0"/>
              <a:t>Scale by splitting different things,                Z-axis</a:t>
            </a:r>
          </a:p>
          <a:p>
            <a:r>
              <a:rPr lang="en-US" sz="825" dirty="0"/>
              <a:t>such as by function    </a:t>
            </a:r>
          </a:p>
        </p:txBody>
      </p:sp>
      <p:sp>
        <p:nvSpPr>
          <p:cNvPr id="13" name="TextBox 12"/>
          <p:cNvSpPr txBox="1"/>
          <p:nvPr/>
        </p:nvSpPr>
        <p:spPr>
          <a:xfrm>
            <a:off x="1976852" y="5431456"/>
            <a:ext cx="3381054" cy="196208"/>
          </a:xfrm>
          <a:prstGeom prst="rect">
            <a:avLst/>
          </a:prstGeom>
          <a:noFill/>
        </p:spPr>
        <p:txBody>
          <a:bodyPr wrap="none" rtlCol="0">
            <a:spAutoFit/>
          </a:bodyPr>
          <a:lstStyle/>
          <a:p>
            <a:r>
              <a:rPr lang="en-US" sz="675" b="1" dirty="0"/>
              <a:t>The Art of Scalability. </a:t>
            </a:r>
            <a:r>
              <a:rPr lang="en-US" sz="675" dirty="0"/>
              <a:t>by Martin L. Abbott and Michael T. Fisher. </a:t>
            </a:r>
            <a:r>
              <a:rPr lang="mr-IN" sz="600" b="1" dirty="0"/>
              <a:t>ISBN-13:</a:t>
            </a:r>
            <a:r>
              <a:rPr lang="mr-IN" sz="600" dirty="0"/>
              <a:t> 978-0134032801</a:t>
            </a:r>
            <a:endParaRPr lang="en-US" sz="675" dirty="0"/>
          </a:p>
        </p:txBody>
      </p:sp>
      <p:sp>
        <p:nvSpPr>
          <p:cNvPr id="14" name="TextBox 13"/>
          <p:cNvSpPr txBox="1"/>
          <p:nvPr/>
        </p:nvSpPr>
        <p:spPr>
          <a:xfrm rot="713158">
            <a:off x="1326416" y="4775670"/>
            <a:ext cx="1037333" cy="196208"/>
          </a:xfrm>
          <a:prstGeom prst="rect">
            <a:avLst/>
          </a:prstGeom>
          <a:noFill/>
        </p:spPr>
        <p:txBody>
          <a:bodyPr wrap="square" rtlCol="0">
            <a:spAutoFit/>
          </a:bodyPr>
          <a:lstStyle/>
          <a:p>
            <a:r>
              <a:rPr lang="en-US" sz="675" dirty="0">
                <a:solidFill>
                  <a:srgbClr val="00B050"/>
                </a:solidFill>
              </a:rPr>
              <a:t>Horizontal scaling    </a:t>
            </a:r>
          </a:p>
        </p:txBody>
      </p:sp>
      <p:sp>
        <p:nvSpPr>
          <p:cNvPr id="15" name="TextBox 14"/>
          <p:cNvSpPr txBox="1"/>
          <p:nvPr/>
        </p:nvSpPr>
        <p:spPr>
          <a:xfrm rot="16200000">
            <a:off x="505345" y="3953574"/>
            <a:ext cx="1305311" cy="300082"/>
          </a:xfrm>
          <a:prstGeom prst="rect">
            <a:avLst/>
          </a:prstGeom>
          <a:noFill/>
        </p:spPr>
        <p:txBody>
          <a:bodyPr wrap="square" rtlCol="0">
            <a:spAutoFit/>
          </a:bodyPr>
          <a:lstStyle/>
          <a:p>
            <a:r>
              <a:rPr lang="en-US" sz="675" dirty="0">
                <a:solidFill>
                  <a:srgbClr val="00B050"/>
                </a:solidFill>
              </a:rPr>
              <a:t>Vertical scaling  </a:t>
            </a:r>
            <a:r>
              <a:rPr lang="en-US" sz="675">
                <a:solidFill>
                  <a:srgbClr val="00B050"/>
                </a:solidFill>
              </a:rPr>
              <a:t>or multi-treading </a:t>
            </a:r>
            <a:endParaRPr lang="en-US" sz="675" dirty="0">
              <a:solidFill>
                <a:srgbClr val="00B050"/>
              </a:solidFill>
            </a:endParaRPr>
          </a:p>
        </p:txBody>
      </p:sp>
      <p:sp>
        <p:nvSpPr>
          <p:cNvPr id="16" name="TextBox 15"/>
          <p:cNvSpPr txBox="1"/>
          <p:nvPr/>
        </p:nvSpPr>
        <p:spPr>
          <a:xfrm rot="19700776">
            <a:off x="1170577" y="4379941"/>
            <a:ext cx="1037333" cy="196208"/>
          </a:xfrm>
          <a:prstGeom prst="rect">
            <a:avLst/>
          </a:prstGeom>
          <a:noFill/>
        </p:spPr>
        <p:txBody>
          <a:bodyPr wrap="square" rtlCol="0">
            <a:spAutoFit/>
          </a:bodyPr>
          <a:lstStyle/>
          <a:p>
            <a:r>
              <a:rPr lang="en-US" sz="675">
                <a:solidFill>
                  <a:srgbClr val="00B050"/>
                </a:solidFill>
              </a:rPr>
              <a:t>Micro-services    </a:t>
            </a:r>
            <a:endParaRPr lang="en-US" sz="675" dirty="0">
              <a:solidFill>
                <a:srgbClr val="00B050"/>
              </a:solidFill>
            </a:endParaRPr>
          </a:p>
        </p:txBody>
      </p:sp>
      <p:sp>
        <p:nvSpPr>
          <p:cNvPr id="17" name="Rectangle 16"/>
          <p:cNvSpPr/>
          <p:nvPr/>
        </p:nvSpPr>
        <p:spPr>
          <a:xfrm>
            <a:off x="4473365" y="3502105"/>
            <a:ext cx="4572000" cy="715581"/>
          </a:xfrm>
          <a:prstGeom prst="rect">
            <a:avLst/>
          </a:prstGeom>
        </p:spPr>
        <p:txBody>
          <a:bodyPr>
            <a:spAutoFit/>
          </a:bodyPr>
          <a:lstStyle/>
          <a:p>
            <a:r>
              <a:rPr lang="en-US" sz="1350" dirty="0"/>
              <a:t>Suggested Z axis scaling, i.e. decomposition of the application into small independent  applications is the basis for the micro-services architecture.</a:t>
            </a:r>
          </a:p>
        </p:txBody>
      </p:sp>
      <p:pic>
        <p:nvPicPr>
          <p:cNvPr id="18" name="Google Shape;342;p22"/>
          <p:cNvPicPr preferRelativeResize="0"/>
          <p:nvPr/>
        </p:nvPicPr>
        <p:blipFill>
          <a:blip r:embed="rId4">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871086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IAT for data processing? </a:t>
            </a:r>
            <a:endParaRPr lang="en-US" b="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8</a:t>
            </a:fld>
            <a:endParaRPr lang="en-US" dirty="0"/>
          </a:p>
        </p:txBody>
      </p:sp>
      <p:sp>
        <p:nvSpPr>
          <p:cNvPr id="5" name="Content Placeholder 2"/>
          <p:cNvSpPr>
            <a:spLocks noGrp="1"/>
          </p:cNvSpPr>
          <p:nvPr>
            <p:ph idx="1"/>
          </p:nvPr>
        </p:nvSpPr>
        <p:spPr>
          <a:xfrm>
            <a:off x="638483" y="1519681"/>
            <a:ext cx="4382966" cy="2648243"/>
          </a:xfrm>
        </p:spPr>
        <p:txBody>
          <a:bodyPr>
            <a:normAutofit fontScale="70000" lnSpcReduction="20000"/>
          </a:bodyPr>
          <a:lstStyle/>
          <a:p>
            <a:endParaRPr lang="en-US" sz="1500" dirty="0"/>
          </a:p>
          <a:p>
            <a:r>
              <a:rPr lang="en-US" sz="1800" dirty="0"/>
              <a:t>IAT can satisfy most of this requirement, yet may be an overkill. </a:t>
            </a:r>
          </a:p>
          <a:p>
            <a:r>
              <a:rPr lang="en-US" sz="1800" dirty="0"/>
              <a:t>AFECS -&gt; CLARA. Birth of the CLARA proposal for the CLAS12 in 2009.</a:t>
            </a:r>
          </a:p>
          <a:p>
            <a:r>
              <a:rPr lang="en-US" sz="1800" dirty="0"/>
              <a:t>Betta release of the CLARA (late 2009) meant to speed-up CLAS12 reconstruction software development.</a:t>
            </a:r>
          </a:p>
          <a:p>
            <a:r>
              <a:rPr lang="en-US" sz="1800" dirty="0"/>
              <a:t>Proof of concept DC reconstruction engine development by </a:t>
            </a:r>
            <a:r>
              <a:rPr lang="en-US" sz="1800" dirty="0" smtClean="0"/>
              <a:t>S. </a:t>
            </a:r>
            <a:r>
              <a:rPr lang="en-US" sz="1800" dirty="0"/>
              <a:t>Paul, using Sebastian P. algorithms (SOCRAT).</a:t>
            </a:r>
          </a:p>
          <a:p>
            <a:r>
              <a:rPr lang="en-US" sz="1800" dirty="0"/>
              <a:t>2012 first release of the CLARA C++ </a:t>
            </a:r>
            <a:r>
              <a:rPr lang="en-US" sz="1800" dirty="0" smtClean="0"/>
              <a:t>binding </a:t>
            </a:r>
            <a:r>
              <a:rPr lang="en-US" sz="1800" dirty="0"/>
              <a:t>to aid the SCRAT (JANA based Clas12 reconstruction) project.</a:t>
            </a:r>
          </a:p>
          <a:p>
            <a:endParaRPr lang="en-US" sz="1800" dirty="0"/>
          </a:p>
        </p:txBody>
      </p:sp>
      <p:pic>
        <p:nvPicPr>
          <p:cNvPr id="6" name="Content Placeholder 5" descr="mona_liza_63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329730" y="1367802"/>
            <a:ext cx="1297197" cy="2015057"/>
          </a:xfrm>
          <a:prstGeom prst="rect">
            <a:avLst/>
          </a:prstGeom>
        </p:spPr>
      </p:pic>
      <p:pic>
        <p:nvPicPr>
          <p:cNvPr id="7" name="Picture 11" descr="5.Rabkamasphotostre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4479" y="4200641"/>
            <a:ext cx="2149079"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729318" y="3663754"/>
            <a:ext cx="402931" cy="300082"/>
          </a:xfrm>
          <a:prstGeom prst="rect">
            <a:avLst/>
          </a:prstGeom>
          <a:noFill/>
        </p:spPr>
        <p:txBody>
          <a:bodyPr wrap="none" rtlCol="0">
            <a:spAutoFit/>
          </a:bodyPr>
          <a:lstStyle/>
          <a:p>
            <a:r>
              <a:rPr lang="en-US" sz="1350" dirty="0" err="1"/>
              <a:t>v.s</a:t>
            </a:r>
            <a:r>
              <a:rPr lang="en-US" sz="1350" dirty="0"/>
              <a:t>.</a:t>
            </a:r>
          </a:p>
        </p:txBody>
      </p:sp>
      <p:pic>
        <p:nvPicPr>
          <p:cNvPr id="9" name="Picture 8" descr="1402079541000-XXX-LEGO-BLOCKS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122" y="4959576"/>
            <a:ext cx="1496671" cy="841877"/>
          </a:xfrm>
          <a:prstGeom prst="rect">
            <a:avLst/>
          </a:prstGeom>
        </p:spPr>
      </p:pic>
      <p:pic>
        <p:nvPicPr>
          <p:cNvPr id="10" name="Google Shape;342;p22"/>
          <p:cNvPicPr preferRelativeResize="0"/>
          <p:nvPr/>
        </p:nvPicPr>
        <p:blipFill>
          <a:blip r:embed="rId6">
            <a:alphaModFix/>
          </a:blip>
          <a:stretch>
            <a:fillRect/>
          </a:stretch>
        </p:blipFill>
        <p:spPr>
          <a:xfrm>
            <a:off x="29009" y="6338966"/>
            <a:ext cx="964406" cy="428625"/>
          </a:xfrm>
          <a:prstGeom prst="rect">
            <a:avLst/>
          </a:prstGeom>
          <a:noFill/>
          <a:ln>
            <a:noFill/>
          </a:ln>
        </p:spPr>
      </p:pic>
    </p:spTree>
    <p:extLst>
      <p:ext uri="{BB962C8B-B14F-4D97-AF65-F5344CB8AC3E}">
        <p14:creationId xmlns:p14="http://schemas.microsoft.com/office/powerpoint/2010/main" val="2122321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ERSAP Infrastructure framework (IF) </a:t>
            </a:r>
            <a:endParaRPr lang="en-US" b="0" dirty="0"/>
          </a:p>
        </p:txBody>
      </p:sp>
      <p:sp>
        <p:nvSpPr>
          <p:cNvPr id="3" name="Content Placeholder 2"/>
          <p:cNvSpPr>
            <a:spLocks noGrp="1"/>
          </p:cNvSpPr>
          <p:nvPr>
            <p:ph idx="1"/>
          </p:nvPr>
        </p:nvSpPr>
        <p:spPr>
          <a:xfrm>
            <a:off x="308920" y="1753054"/>
            <a:ext cx="4207323" cy="2953436"/>
          </a:xfrm>
        </p:spPr>
        <p:txBody>
          <a:bodyPr>
            <a:normAutofit/>
          </a:bodyPr>
          <a:lstStyle/>
          <a:p>
            <a:pPr marL="0" indent="0">
              <a:buNone/>
            </a:pPr>
            <a:r>
              <a:rPr lang="en-US" sz="1350" b="1" dirty="0">
                <a:solidFill>
                  <a:srgbClr val="002060"/>
                </a:solidFill>
              </a:rPr>
              <a:t>Reactive, event-driven data-stream processing framework that implements micro-services architecture and FBP</a:t>
            </a:r>
          </a:p>
          <a:p>
            <a:pPr marL="0" indent="0">
              <a:buNone/>
            </a:pPr>
            <a:r>
              <a:rPr lang="en-US" sz="1200" b="1" dirty="0">
                <a:solidFill>
                  <a:srgbClr val="C00000"/>
                </a:solidFill>
              </a:rPr>
              <a:t>Micro-services orchestration framework</a:t>
            </a:r>
            <a:endParaRPr lang="en-US" sz="1200" dirty="0">
              <a:solidFill>
                <a:srgbClr val="C00000"/>
              </a:solidFill>
            </a:endParaRPr>
          </a:p>
          <a:p>
            <a:r>
              <a:rPr lang="en-US" sz="1050" dirty="0"/>
              <a:t>Defines streaming transient-data structure</a:t>
            </a:r>
          </a:p>
          <a:p>
            <a:r>
              <a:rPr lang="en-US" sz="1050" dirty="0"/>
              <a:t>Provides service abstraction (data processing station) to present user algorithm (engine) as an independent service.</a:t>
            </a:r>
          </a:p>
          <a:p>
            <a:r>
              <a:rPr lang="en-US" sz="1050" dirty="0"/>
              <a:t>Service orchestration</a:t>
            </a:r>
          </a:p>
          <a:p>
            <a:r>
              <a:rPr lang="en-US" sz="1050" dirty="0"/>
              <a:t>Defines service communication channel (data-stream pipe) outside of the user engine. </a:t>
            </a:r>
          </a:p>
          <a:p>
            <a:r>
              <a:rPr lang="en-US" sz="1050" dirty="0"/>
              <a:t>Stream-unit level workflow management system and API</a:t>
            </a:r>
          </a:p>
          <a:p>
            <a:r>
              <a:rPr lang="en-US" sz="1050" dirty="0"/>
              <a:t>Supports C++, JAVA, Python languages</a:t>
            </a:r>
          </a:p>
        </p:txBody>
      </p:sp>
      <p:pic>
        <p:nvPicPr>
          <p:cNvPr id="6" name="Content Placeholder 5">
            <a:extLst>
              <a:ext uri="{FF2B5EF4-FFF2-40B4-BE49-F238E27FC236}">
                <a16:creationId xmlns:a16="http://schemas.microsoft.com/office/drawing/2014/main" xmlns="" id="{2A2EC874-7D18-F246-8FB0-04D410B44F91}"/>
              </a:ext>
            </a:extLst>
          </p:cNvPr>
          <p:cNvPicPr>
            <a:picLocks noGrp="1" noChangeAspect="1"/>
          </p:cNvPicPr>
          <p:nvPr>
            <p:ph idx="13"/>
          </p:nvPr>
        </p:nvPicPr>
        <p:blipFill>
          <a:blip r:embed="rId3"/>
          <a:stretch>
            <a:fillRect/>
          </a:stretch>
        </p:blipFill>
        <p:spPr>
          <a:xfrm>
            <a:off x="4658305" y="1581792"/>
            <a:ext cx="3064669" cy="1723876"/>
          </a:xfrm>
          <a:prstGeom prst="rect">
            <a:avLst/>
          </a:prstGeom>
        </p:spPr>
      </p:pic>
      <p:sp>
        <p:nvSpPr>
          <p:cNvPr id="8" name="TextBox 7">
            <a:extLst>
              <a:ext uri="{FF2B5EF4-FFF2-40B4-BE49-F238E27FC236}">
                <a16:creationId xmlns:a16="http://schemas.microsoft.com/office/drawing/2014/main" xmlns="" id="{45628D7F-E2EF-FC47-9AB5-E2D501B8B8AA}"/>
              </a:ext>
            </a:extLst>
          </p:cNvPr>
          <p:cNvSpPr txBox="1"/>
          <p:nvPr/>
        </p:nvSpPr>
        <p:spPr>
          <a:xfrm>
            <a:off x="5394941" y="4262554"/>
            <a:ext cx="316112" cy="253916"/>
          </a:xfrm>
          <a:prstGeom prst="rect">
            <a:avLst/>
          </a:prstGeom>
          <a:noFill/>
        </p:spPr>
        <p:txBody>
          <a:bodyPr wrap="none" rtlCol="0">
            <a:spAutoFit/>
          </a:bodyPr>
          <a:lstStyle/>
          <a:p>
            <a:r>
              <a:rPr lang="en-US" sz="1050" dirty="0"/>
              <a:t>S1</a:t>
            </a:r>
          </a:p>
        </p:txBody>
      </p:sp>
      <p:sp>
        <p:nvSpPr>
          <p:cNvPr id="9" name="Oval 8">
            <a:extLst>
              <a:ext uri="{FF2B5EF4-FFF2-40B4-BE49-F238E27FC236}">
                <a16:creationId xmlns:a16="http://schemas.microsoft.com/office/drawing/2014/main" xmlns="" id="{AB36EF4E-5A44-E549-8CEF-B86314B6ACE7}"/>
              </a:ext>
            </a:extLst>
          </p:cNvPr>
          <p:cNvSpPr/>
          <p:nvPr/>
        </p:nvSpPr>
        <p:spPr>
          <a:xfrm>
            <a:off x="5751415" y="4493387"/>
            <a:ext cx="195943" cy="195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xmlns="" id="{BC64CDE6-7B05-1640-8B49-D409C4FD525B}"/>
              </a:ext>
            </a:extLst>
          </p:cNvPr>
          <p:cNvSpPr txBox="1"/>
          <p:nvPr/>
        </p:nvSpPr>
        <p:spPr>
          <a:xfrm>
            <a:off x="5715214" y="4262554"/>
            <a:ext cx="316112" cy="253916"/>
          </a:xfrm>
          <a:prstGeom prst="rect">
            <a:avLst/>
          </a:prstGeom>
          <a:noFill/>
        </p:spPr>
        <p:txBody>
          <a:bodyPr wrap="none" rtlCol="0">
            <a:spAutoFit/>
          </a:bodyPr>
          <a:lstStyle/>
          <a:p>
            <a:r>
              <a:rPr lang="en-US" sz="1050" dirty="0"/>
              <a:t>S2</a:t>
            </a:r>
          </a:p>
        </p:txBody>
      </p:sp>
      <p:sp>
        <p:nvSpPr>
          <p:cNvPr id="13" name="TextBox 12">
            <a:extLst>
              <a:ext uri="{FF2B5EF4-FFF2-40B4-BE49-F238E27FC236}">
                <a16:creationId xmlns:a16="http://schemas.microsoft.com/office/drawing/2014/main" xmlns="" id="{14CE5AFC-1F69-F941-B0DF-11BCEAC21659}"/>
              </a:ext>
            </a:extLst>
          </p:cNvPr>
          <p:cNvSpPr txBox="1"/>
          <p:nvPr/>
        </p:nvSpPr>
        <p:spPr>
          <a:xfrm>
            <a:off x="6040742" y="4086204"/>
            <a:ext cx="316112" cy="253916"/>
          </a:xfrm>
          <a:prstGeom prst="rect">
            <a:avLst/>
          </a:prstGeom>
          <a:noFill/>
        </p:spPr>
        <p:txBody>
          <a:bodyPr wrap="none" rtlCol="0">
            <a:spAutoFit/>
          </a:bodyPr>
          <a:lstStyle/>
          <a:p>
            <a:r>
              <a:rPr lang="en-US" sz="1050" dirty="0"/>
              <a:t>S3</a:t>
            </a:r>
          </a:p>
        </p:txBody>
      </p:sp>
      <p:sp>
        <p:nvSpPr>
          <p:cNvPr id="14" name="TextBox 13">
            <a:extLst>
              <a:ext uri="{FF2B5EF4-FFF2-40B4-BE49-F238E27FC236}">
                <a16:creationId xmlns:a16="http://schemas.microsoft.com/office/drawing/2014/main" xmlns="" id="{AF460633-DFA4-C043-9EE5-84A04C82FC5A}"/>
              </a:ext>
            </a:extLst>
          </p:cNvPr>
          <p:cNvSpPr txBox="1"/>
          <p:nvPr/>
        </p:nvSpPr>
        <p:spPr>
          <a:xfrm>
            <a:off x="6026480" y="4496759"/>
            <a:ext cx="349776" cy="253916"/>
          </a:xfrm>
          <a:prstGeom prst="rect">
            <a:avLst/>
          </a:prstGeom>
          <a:noFill/>
        </p:spPr>
        <p:txBody>
          <a:bodyPr wrap="none" rtlCol="0">
            <a:spAutoFit/>
          </a:bodyPr>
          <a:lstStyle/>
          <a:p>
            <a:r>
              <a:rPr lang="en-US" sz="1050" dirty="0"/>
              <a:t>S’3</a:t>
            </a:r>
          </a:p>
        </p:txBody>
      </p:sp>
      <p:sp>
        <p:nvSpPr>
          <p:cNvPr id="16" name="TextBox 15">
            <a:extLst>
              <a:ext uri="{FF2B5EF4-FFF2-40B4-BE49-F238E27FC236}">
                <a16:creationId xmlns:a16="http://schemas.microsoft.com/office/drawing/2014/main" xmlns="" id="{25FAAFE6-2885-B145-B790-45617B5DED86}"/>
              </a:ext>
            </a:extLst>
          </p:cNvPr>
          <p:cNvSpPr txBox="1"/>
          <p:nvPr/>
        </p:nvSpPr>
        <p:spPr>
          <a:xfrm>
            <a:off x="6470195" y="4262554"/>
            <a:ext cx="316112" cy="253916"/>
          </a:xfrm>
          <a:prstGeom prst="rect">
            <a:avLst/>
          </a:prstGeom>
          <a:noFill/>
        </p:spPr>
        <p:txBody>
          <a:bodyPr wrap="none" rtlCol="0">
            <a:spAutoFit/>
          </a:bodyPr>
          <a:lstStyle/>
          <a:p>
            <a:r>
              <a:rPr lang="en-US" sz="1050" dirty="0"/>
              <a:t>S4</a:t>
            </a:r>
          </a:p>
        </p:txBody>
      </p:sp>
      <p:sp>
        <p:nvSpPr>
          <p:cNvPr id="18" name="TextBox 17">
            <a:extLst>
              <a:ext uri="{FF2B5EF4-FFF2-40B4-BE49-F238E27FC236}">
                <a16:creationId xmlns:a16="http://schemas.microsoft.com/office/drawing/2014/main" xmlns="" id="{FFDD82B0-FDD7-6743-BFD8-B75AD834CF4A}"/>
              </a:ext>
            </a:extLst>
          </p:cNvPr>
          <p:cNvSpPr txBox="1"/>
          <p:nvPr/>
        </p:nvSpPr>
        <p:spPr>
          <a:xfrm>
            <a:off x="6858316" y="3792290"/>
            <a:ext cx="316112" cy="253916"/>
          </a:xfrm>
          <a:prstGeom prst="rect">
            <a:avLst/>
          </a:prstGeom>
          <a:noFill/>
        </p:spPr>
        <p:txBody>
          <a:bodyPr wrap="none" rtlCol="0">
            <a:spAutoFit/>
          </a:bodyPr>
          <a:lstStyle/>
          <a:p>
            <a:r>
              <a:rPr lang="en-US" sz="1050" dirty="0"/>
              <a:t>S9</a:t>
            </a:r>
          </a:p>
        </p:txBody>
      </p:sp>
      <p:sp>
        <p:nvSpPr>
          <p:cNvPr id="20" name="TextBox 19">
            <a:extLst>
              <a:ext uri="{FF2B5EF4-FFF2-40B4-BE49-F238E27FC236}">
                <a16:creationId xmlns:a16="http://schemas.microsoft.com/office/drawing/2014/main" xmlns="" id="{2F3DA4D5-09A8-464C-BC8B-7EBE8C24DF23}"/>
              </a:ext>
            </a:extLst>
          </p:cNvPr>
          <p:cNvSpPr txBox="1"/>
          <p:nvPr/>
        </p:nvSpPr>
        <p:spPr>
          <a:xfrm>
            <a:off x="7253050" y="3792290"/>
            <a:ext cx="385042" cy="253916"/>
          </a:xfrm>
          <a:prstGeom prst="rect">
            <a:avLst/>
          </a:prstGeom>
          <a:noFill/>
        </p:spPr>
        <p:txBody>
          <a:bodyPr wrap="none" rtlCol="0">
            <a:spAutoFit/>
          </a:bodyPr>
          <a:lstStyle/>
          <a:p>
            <a:r>
              <a:rPr lang="en-US" sz="1050" dirty="0"/>
              <a:t>S10</a:t>
            </a:r>
          </a:p>
        </p:txBody>
      </p:sp>
      <p:sp>
        <p:nvSpPr>
          <p:cNvPr id="22" name="TextBox 21">
            <a:extLst>
              <a:ext uri="{FF2B5EF4-FFF2-40B4-BE49-F238E27FC236}">
                <a16:creationId xmlns:a16="http://schemas.microsoft.com/office/drawing/2014/main" xmlns="" id="{279D6D0F-84FC-1742-8639-DF1B6DAE109A}"/>
              </a:ext>
            </a:extLst>
          </p:cNvPr>
          <p:cNvSpPr txBox="1"/>
          <p:nvPr/>
        </p:nvSpPr>
        <p:spPr>
          <a:xfrm>
            <a:off x="6874076" y="4262554"/>
            <a:ext cx="316112" cy="253916"/>
          </a:xfrm>
          <a:prstGeom prst="rect">
            <a:avLst/>
          </a:prstGeom>
          <a:noFill/>
        </p:spPr>
        <p:txBody>
          <a:bodyPr wrap="none" rtlCol="0">
            <a:spAutoFit/>
          </a:bodyPr>
          <a:lstStyle/>
          <a:p>
            <a:r>
              <a:rPr lang="en-US" sz="1050" dirty="0"/>
              <a:t>S5</a:t>
            </a:r>
          </a:p>
        </p:txBody>
      </p:sp>
      <p:sp>
        <p:nvSpPr>
          <p:cNvPr id="24" name="TextBox 23">
            <a:extLst>
              <a:ext uri="{FF2B5EF4-FFF2-40B4-BE49-F238E27FC236}">
                <a16:creationId xmlns:a16="http://schemas.microsoft.com/office/drawing/2014/main" xmlns="" id="{EB0DA1A7-CA38-7D44-A05F-FA0F520259FC}"/>
              </a:ext>
            </a:extLst>
          </p:cNvPr>
          <p:cNvSpPr txBox="1"/>
          <p:nvPr/>
        </p:nvSpPr>
        <p:spPr>
          <a:xfrm>
            <a:off x="7253050" y="4262554"/>
            <a:ext cx="316112" cy="253916"/>
          </a:xfrm>
          <a:prstGeom prst="rect">
            <a:avLst/>
          </a:prstGeom>
          <a:noFill/>
        </p:spPr>
        <p:txBody>
          <a:bodyPr wrap="none" rtlCol="0">
            <a:spAutoFit/>
          </a:bodyPr>
          <a:lstStyle/>
          <a:p>
            <a:r>
              <a:rPr lang="en-US" sz="1050" dirty="0"/>
              <a:t>S6</a:t>
            </a:r>
          </a:p>
        </p:txBody>
      </p:sp>
      <p:sp>
        <p:nvSpPr>
          <p:cNvPr id="26" name="TextBox 25">
            <a:extLst>
              <a:ext uri="{FF2B5EF4-FFF2-40B4-BE49-F238E27FC236}">
                <a16:creationId xmlns:a16="http://schemas.microsoft.com/office/drawing/2014/main" xmlns="" id="{210FDCB0-8CB2-6F42-B508-81019FF4C388}"/>
              </a:ext>
            </a:extLst>
          </p:cNvPr>
          <p:cNvSpPr txBox="1"/>
          <p:nvPr/>
        </p:nvSpPr>
        <p:spPr>
          <a:xfrm>
            <a:off x="6470195" y="5057323"/>
            <a:ext cx="316112" cy="253916"/>
          </a:xfrm>
          <a:prstGeom prst="rect">
            <a:avLst/>
          </a:prstGeom>
          <a:noFill/>
        </p:spPr>
        <p:txBody>
          <a:bodyPr wrap="none" rtlCol="0">
            <a:spAutoFit/>
          </a:bodyPr>
          <a:lstStyle/>
          <a:p>
            <a:r>
              <a:rPr lang="en-US" sz="1050" dirty="0"/>
              <a:t>S8</a:t>
            </a:r>
          </a:p>
        </p:txBody>
      </p:sp>
      <p:sp>
        <p:nvSpPr>
          <p:cNvPr id="28" name="TextBox 27">
            <a:extLst>
              <a:ext uri="{FF2B5EF4-FFF2-40B4-BE49-F238E27FC236}">
                <a16:creationId xmlns:a16="http://schemas.microsoft.com/office/drawing/2014/main" xmlns="" id="{011814DC-8ED1-AF41-A5A8-84551D3FC003}"/>
              </a:ext>
            </a:extLst>
          </p:cNvPr>
          <p:cNvSpPr txBox="1"/>
          <p:nvPr/>
        </p:nvSpPr>
        <p:spPr>
          <a:xfrm>
            <a:off x="6121981" y="5057323"/>
            <a:ext cx="316112" cy="253916"/>
          </a:xfrm>
          <a:prstGeom prst="rect">
            <a:avLst/>
          </a:prstGeom>
          <a:noFill/>
        </p:spPr>
        <p:txBody>
          <a:bodyPr wrap="none" rtlCol="0">
            <a:spAutoFit/>
          </a:bodyPr>
          <a:lstStyle/>
          <a:p>
            <a:r>
              <a:rPr lang="en-US" sz="1050" dirty="0"/>
              <a:t>S7</a:t>
            </a:r>
          </a:p>
        </p:txBody>
      </p:sp>
      <p:sp>
        <p:nvSpPr>
          <p:cNvPr id="29" name="Oval 28">
            <a:extLst>
              <a:ext uri="{FF2B5EF4-FFF2-40B4-BE49-F238E27FC236}">
                <a16:creationId xmlns:a16="http://schemas.microsoft.com/office/drawing/2014/main" xmlns="" id="{0469EAE4-A39E-9247-9CCF-994F3D984A2D}"/>
              </a:ext>
            </a:extLst>
          </p:cNvPr>
          <p:cNvSpPr/>
          <p:nvPr/>
        </p:nvSpPr>
        <p:spPr>
          <a:xfrm>
            <a:off x="5967621" y="4062310"/>
            <a:ext cx="431672" cy="96132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 name="Straight Arrow Connector 29">
            <a:extLst>
              <a:ext uri="{FF2B5EF4-FFF2-40B4-BE49-F238E27FC236}">
                <a16:creationId xmlns:a16="http://schemas.microsoft.com/office/drawing/2014/main" xmlns="" id="{7EC35753-9714-7F4C-90B7-0A821B222C1E}"/>
              </a:ext>
            </a:extLst>
          </p:cNvPr>
          <p:cNvCxnSpPr/>
          <p:nvPr/>
        </p:nvCxnSpPr>
        <p:spPr>
          <a:xfrm>
            <a:off x="5627085" y="4591358"/>
            <a:ext cx="1243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8DEADEFE-C8B6-DA4E-B835-9E57376EBE6D}"/>
              </a:ext>
            </a:extLst>
          </p:cNvPr>
          <p:cNvCxnSpPr>
            <a:cxnSpLocks/>
          </p:cNvCxnSpPr>
          <p:nvPr/>
        </p:nvCxnSpPr>
        <p:spPr>
          <a:xfrm flipV="1">
            <a:off x="5947358" y="4415009"/>
            <a:ext cx="129586" cy="176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01D862BC-AB69-BB40-8368-25AE997BAAA2}"/>
              </a:ext>
            </a:extLst>
          </p:cNvPr>
          <p:cNvCxnSpPr/>
          <p:nvPr/>
        </p:nvCxnSpPr>
        <p:spPr>
          <a:xfrm>
            <a:off x="5947358" y="4591359"/>
            <a:ext cx="129586" cy="203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A10BD21C-6C6B-3742-9E37-119E964407DD}"/>
              </a:ext>
            </a:extLst>
          </p:cNvPr>
          <p:cNvCxnSpPr/>
          <p:nvPr/>
        </p:nvCxnSpPr>
        <p:spPr>
          <a:xfrm>
            <a:off x="6272885" y="4415009"/>
            <a:ext cx="233510" cy="176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FF148A20-D9B1-BB47-B730-CC0A31A355C3}"/>
              </a:ext>
            </a:extLst>
          </p:cNvPr>
          <p:cNvCxnSpPr/>
          <p:nvPr/>
        </p:nvCxnSpPr>
        <p:spPr>
          <a:xfrm flipV="1">
            <a:off x="6272885" y="4591359"/>
            <a:ext cx="233510" cy="203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C0F0DF8E-A274-4946-9290-1ACE1747408C}"/>
              </a:ext>
            </a:extLst>
          </p:cNvPr>
          <p:cNvCxnSpPr/>
          <p:nvPr/>
        </p:nvCxnSpPr>
        <p:spPr>
          <a:xfrm>
            <a:off x="6702339" y="4591358"/>
            <a:ext cx="183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D8BE168C-D038-D744-BB12-4F51C4AACC44}"/>
              </a:ext>
            </a:extLst>
          </p:cNvPr>
          <p:cNvCxnSpPr/>
          <p:nvPr/>
        </p:nvCxnSpPr>
        <p:spPr>
          <a:xfrm flipV="1">
            <a:off x="6702337" y="4121094"/>
            <a:ext cx="192179" cy="470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39FE025-B07E-1F42-8F64-CC1C627308CE}"/>
              </a:ext>
            </a:extLst>
          </p:cNvPr>
          <p:cNvCxnSpPr/>
          <p:nvPr/>
        </p:nvCxnSpPr>
        <p:spPr>
          <a:xfrm>
            <a:off x="7090460" y="4121094"/>
            <a:ext cx="1987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7526BA9E-6333-9E48-9CA4-1A85CDB5B570}"/>
              </a:ext>
            </a:extLst>
          </p:cNvPr>
          <p:cNvCxnSpPr/>
          <p:nvPr/>
        </p:nvCxnSpPr>
        <p:spPr>
          <a:xfrm>
            <a:off x="6354124" y="5386127"/>
            <a:ext cx="152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361B06FD-908F-A347-97DE-E8AF488B5FE6}"/>
              </a:ext>
            </a:extLst>
          </p:cNvPr>
          <p:cNvCxnSpPr/>
          <p:nvPr/>
        </p:nvCxnSpPr>
        <p:spPr>
          <a:xfrm flipV="1">
            <a:off x="6681287" y="4708304"/>
            <a:ext cx="295622" cy="670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3E0160F9-2EF0-BF46-9911-72849590E720}"/>
              </a:ext>
            </a:extLst>
          </p:cNvPr>
          <p:cNvCxnSpPr/>
          <p:nvPr/>
        </p:nvCxnSpPr>
        <p:spPr>
          <a:xfrm>
            <a:off x="7081312" y="4591358"/>
            <a:ext cx="2079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210490D6-420A-7A4C-A095-F3F57ED3DDB7}"/>
              </a:ext>
            </a:extLst>
          </p:cNvPr>
          <p:cNvSpPr txBox="1"/>
          <p:nvPr/>
        </p:nvSpPr>
        <p:spPr>
          <a:xfrm>
            <a:off x="7618341" y="3792290"/>
            <a:ext cx="385042" cy="253916"/>
          </a:xfrm>
          <a:prstGeom prst="rect">
            <a:avLst/>
          </a:prstGeom>
          <a:noFill/>
        </p:spPr>
        <p:txBody>
          <a:bodyPr wrap="none" rtlCol="0">
            <a:spAutoFit/>
          </a:bodyPr>
          <a:lstStyle/>
          <a:p>
            <a:r>
              <a:rPr lang="en-US" sz="1050" dirty="0"/>
              <a:t>S10</a:t>
            </a:r>
          </a:p>
        </p:txBody>
      </p:sp>
      <p:cxnSp>
        <p:nvCxnSpPr>
          <p:cNvPr id="43" name="Curved Connector 42">
            <a:extLst>
              <a:ext uri="{FF2B5EF4-FFF2-40B4-BE49-F238E27FC236}">
                <a16:creationId xmlns:a16="http://schemas.microsoft.com/office/drawing/2014/main" xmlns="" id="{D5ABEDD6-3A88-0A49-8B03-B939094C765A}"/>
              </a:ext>
            </a:extLst>
          </p:cNvPr>
          <p:cNvCxnSpPr>
            <a:cxnSpLocks/>
          </p:cNvCxnSpPr>
          <p:nvPr/>
        </p:nvCxnSpPr>
        <p:spPr>
          <a:xfrm rot="16200000" flipH="1" flipV="1">
            <a:off x="7091884" y="3825756"/>
            <a:ext cx="97972" cy="492706"/>
          </a:xfrm>
          <a:prstGeom prst="curvedConnector4">
            <a:avLst>
              <a:gd name="adj1" fmla="val -454998"/>
              <a:gd name="adj2" fmla="val 12485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xmlns="" id="{970CA8D4-91B9-DE41-A43C-3E66CFC6842A}"/>
              </a:ext>
            </a:extLst>
          </p:cNvPr>
          <p:cNvCxnSpPr/>
          <p:nvPr/>
        </p:nvCxnSpPr>
        <p:spPr>
          <a:xfrm>
            <a:off x="7485193" y="4121094"/>
            <a:ext cx="1693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272886" y="3792289"/>
            <a:ext cx="527680" cy="470264"/>
          </a:xfrm>
          <a:prstGeom prst="straightConnector1">
            <a:avLst/>
          </a:prstGeom>
          <a:ln w="31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766947" y="3622201"/>
            <a:ext cx="761747" cy="184666"/>
          </a:xfrm>
          <a:prstGeom prst="rect">
            <a:avLst/>
          </a:prstGeom>
        </p:spPr>
        <p:txBody>
          <a:bodyPr wrap="none">
            <a:spAutoFit/>
          </a:bodyPr>
          <a:lstStyle/>
          <a:p>
            <a:r>
              <a:rPr lang="en-US" sz="600" dirty="0"/>
              <a:t>Data</a:t>
            </a:r>
            <a:r>
              <a:rPr lang="mr-IN" sz="600" dirty="0"/>
              <a:t>–</a:t>
            </a:r>
            <a:r>
              <a:rPr lang="en-US" sz="600" dirty="0"/>
              <a:t>stream pipe </a:t>
            </a:r>
          </a:p>
        </p:txBody>
      </p:sp>
      <p:cxnSp>
        <p:nvCxnSpPr>
          <p:cNvPr id="47" name="Straight Arrow Connector 46"/>
          <p:cNvCxnSpPr/>
          <p:nvPr/>
        </p:nvCxnSpPr>
        <p:spPr>
          <a:xfrm>
            <a:off x="5306793" y="4066002"/>
            <a:ext cx="527680" cy="470264"/>
          </a:xfrm>
          <a:prstGeom prst="straightConnector1">
            <a:avLst/>
          </a:prstGeom>
          <a:ln w="31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898268" y="3884368"/>
            <a:ext cx="934871" cy="184666"/>
          </a:xfrm>
          <a:prstGeom prst="rect">
            <a:avLst/>
          </a:prstGeom>
        </p:spPr>
        <p:txBody>
          <a:bodyPr wrap="none">
            <a:spAutoFit/>
          </a:bodyPr>
          <a:lstStyle/>
          <a:p>
            <a:r>
              <a:rPr lang="en-US" sz="600" dirty="0"/>
              <a:t>Data processing station </a:t>
            </a:r>
          </a:p>
        </p:txBody>
      </p:sp>
      <p:cxnSp>
        <p:nvCxnSpPr>
          <p:cNvPr id="50" name="Straight Arrow Connector 49"/>
          <p:cNvCxnSpPr/>
          <p:nvPr/>
        </p:nvCxnSpPr>
        <p:spPr>
          <a:xfrm flipV="1">
            <a:off x="5165635" y="5234234"/>
            <a:ext cx="373793" cy="170482"/>
          </a:xfrm>
          <a:prstGeom prst="straightConnector1">
            <a:avLst/>
          </a:prstGeom>
          <a:ln w="31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590864" y="5397070"/>
            <a:ext cx="805029" cy="184666"/>
          </a:xfrm>
          <a:prstGeom prst="rect">
            <a:avLst/>
          </a:prstGeom>
        </p:spPr>
        <p:txBody>
          <a:bodyPr wrap="none">
            <a:spAutoFit/>
          </a:bodyPr>
          <a:lstStyle/>
          <a:p>
            <a:r>
              <a:rPr lang="en-US" sz="600" dirty="0"/>
              <a:t>Workflow manager </a:t>
            </a:r>
          </a:p>
        </p:txBody>
      </p:sp>
      <p:cxnSp>
        <p:nvCxnSpPr>
          <p:cNvPr id="52" name="Straight Arrow Connector 51"/>
          <p:cNvCxnSpPr/>
          <p:nvPr/>
        </p:nvCxnSpPr>
        <p:spPr>
          <a:xfrm flipV="1">
            <a:off x="5448368" y="4614219"/>
            <a:ext cx="403248" cy="263680"/>
          </a:xfrm>
          <a:prstGeom prst="straightConnector1">
            <a:avLst/>
          </a:prstGeom>
          <a:ln w="31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816263" y="4819965"/>
            <a:ext cx="655949" cy="184666"/>
          </a:xfrm>
          <a:prstGeom prst="rect">
            <a:avLst/>
          </a:prstGeom>
        </p:spPr>
        <p:txBody>
          <a:bodyPr wrap="none">
            <a:spAutoFit/>
          </a:bodyPr>
          <a:lstStyle/>
          <a:p>
            <a:r>
              <a:rPr lang="en-US" sz="600" dirty="0"/>
              <a:t>Service engine </a:t>
            </a:r>
          </a:p>
        </p:txBody>
      </p:sp>
      <p:sp>
        <p:nvSpPr>
          <p:cNvPr id="54" name="Oval 53"/>
          <p:cNvSpPr/>
          <p:nvPr/>
        </p:nvSpPr>
        <p:spPr>
          <a:xfrm>
            <a:off x="5441382" y="4489235"/>
            <a:ext cx="198847" cy="20639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56" name="Oval 55"/>
          <p:cNvSpPr/>
          <p:nvPr/>
        </p:nvSpPr>
        <p:spPr>
          <a:xfrm>
            <a:off x="6068392" y="4308441"/>
            <a:ext cx="198847" cy="20639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58" name="Oval 57"/>
          <p:cNvSpPr/>
          <p:nvPr/>
        </p:nvSpPr>
        <p:spPr>
          <a:xfrm>
            <a:off x="6093523" y="4682857"/>
            <a:ext cx="198847" cy="20639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59" name="Oval 58"/>
          <p:cNvSpPr/>
          <p:nvPr/>
        </p:nvSpPr>
        <p:spPr>
          <a:xfrm>
            <a:off x="6898537" y="4023120"/>
            <a:ext cx="198847" cy="20639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60" name="Oval 59"/>
          <p:cNvSpPr/>
          <p:nvPr/>
        </p:nvSpPr>
        <p:spPr>
          <a:xfrm>
            <a:off x="7294329" y="4039642"/>
            <a:ext cx="198847" cy="20639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61" name="Oval 60"/>
          <p:cNvSpPr/>
          <p:nvPr/>
        </p:nvSpPr>
        <p:spPr>
          <a:xfrm>
            <a:off x="6520297" y="4503183"/>
            <a:ext cx="198847" cy="20639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62" name="Oval 61"/>
          <p:cNvSpPr/>
          <p:nvPr/>
        </p:nvSpPr>
        <p:spPr>
          <a:xfrm>
            <a:off x="6898536" y="4508979"/>
            <a:ext cx="198847" cy="20639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txBody>
          <a:bodyPr/>
          <a:lstStyle/>
          <a:p>
            <a:endParaRPr lang="en-US" sz="1350" dirty="0"/>
          </a:p>
        </p:txBody>
      </p:sp>
      <p:sp>
        <p:nvSpPr>
          <p:cNvPr id="63" name="Oval 62"/>
          <p:cNvSpPr/>
          <p:nvPr/>
        </p:nvSpPr>
        <p:spPr>
          <a:xfrm>
            <a:off x="6174915" y="5285721"/>
            <a:ext cx="198847" cy="20639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sp>
        <p:nvSpPr>
          <p:cNvPr id="64" name="Oval 63"/>
          <p:cNvSpPr/>
          <p:nvPr/>
        </p:nvSpPr>
        <p:spPr>
          <a:xfrm>
            <a:off x="6505059" y="5285721"/>
            <a:ext cx="198847" cy="206390"/>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1517"/>
              <a:alphaOff val="0"/>
            </a:schemeClr>
          </a:effectRef>
          <a:fontRef idx="minor">
            <a:schemeClr val="lt1">
              <a:hueOff val="0"/>
              <a:satOff val="0"/>
              <a:lumOff val="0"/>
              <a:alphaOff val="0"/>
            </a:schemeClr>
          </a:fontRef>
        </p:style>
      </p:sp>
      <p:pic>
        <p:nvPicPr>
          <p:cNvPr id="65" name="Picture 48">
            <a:extLst>
              <a:ext uri="{FF2B5EF4-FFF2-40B4-BE49-F238E27FC236}">
                <a16:creationId xmlns="" xmlns:a16="http://schemas.microsoft.com/office/drawing/2014/main" id="{1597E379-FB6C-044C-8F55-F440787FB8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4554" y="5018699"/>
            <a:ext cx="396474" cy="39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6" name="officeArt object">
            <a:extLst>
              <a:ext uri="{FF2B5EF4-FFF2-40B4-BE49-F238E27FC236}">
                <a16:creationId xmlns="" xmlns:a16="http://schemas.microsoft.com/office/drawing/2014/main" id="{903AAFEA-D403-4242-A725-1873E65C3739}"/>
              </a:ext>
            </a:extLst>
          </p:cNvPr>
          <p:cNvSpPr/>
          <p:nvPr/>
        </p:nvSpPr>
        <p:spPr>
          <a:xfrm>
            <a:off x="5796559" y="4536827"/>
            <a:ext cx="114454" cy="1094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833"/>
                  <a:pt x="0" y="10800"/>
                </a:cubicBezTo>
                <a:cubicBezTo>
                  <a:pt x="0" y="16767"/>
                  <a:pt x="4833" y="21600"/>
                  <a:pt x="10800" y="21600"/>
                </a:cubicBezTo>
                <a:cubicBezTo>
                  <a:pt x="16767" y="21600"/>
                  <a:pt x="21600" y="16767"/>
                  <a:pt x="21600" y="10800"/>
                </a:cubicBezTo>
                <a:cubicBezTo>
                  <a:pt x="21600" y="4833"/>
                  <a:pt x="16767" y="0"/>
                  <a:pt x="10800" y="0"/>
                </a:cubicBezTo>
                <a:close/>
                <a:moveTo>
                  <a:pt x="8974" y="1912"/>
                </a:moveTo>
                <a:lnTo>
                  <a:pt x="12626" y="5363"/>
                </a:lnTo>
                <a:lnTo>
                  <a:pt x="8974" y="8812"/>
                </a:lnTo>
                <a:lnTo>
                  <a:pt x="8974" y="6625"/>
                </a:lnTo>
                <a:cubicBezTo>
                  <a:pt x="7284" y="7338"/>
                  <a:pt x="6092" y="9018"/>
                  <a:pt x="6092" y="10967"/>
                </a:cubicBezTo>
                <a:cubicBezTo>
                  <a:pt x="6092" y="13564"/>
                  <a:pt x="8203" y="15677"/>
                  <a:pt x="10800" y="15677"/>
                </a:cubicBezTo>
                <a:cubicBezTo>
                  <a:pt x="13397" y="15677"/>
                  <a:pt x="15508" y="13564"/>
                  <a:pt x="15508" y="10967"/>
                </a:cubicBezTo>
                <a:cubicBezTo>
                  <a:pt x="15508" y="9509"/>
                  <a:pt x="14849" y="8154"/>
                  <a:pt x="13699" y="7258"/>
                </a:cubicBezTo>
                <a:lnTo>
                  <a:pt x="15130" y="5427"/>
                </a:lnTo>
                <a:cubicBezTo>
                  <a:pt x="16847" y="6772"/>
                  <a:pt x="17837" y="8791"/>
                  <a:pt x="17837" y="10967"/>
                </a:cubicBezTo>
                <a:cubicBezTo>
                  <a:pt x="17837" y="14844"/>
                  <a:pt x="14682" y="17999"/>
                  <a:pt x="10805" y="17999"/>
                </a:cubicBezTo>
                <a:cubicBezTo>
                  <a:pt x="6928" y="17999"/>
                  <a:pt x="3770" y="14845"/>
                  <a:pt x="3770" y="10962"/>
                </a:cubicBezTo>
                <a:cubicBezTo>
                  <a:pt x="3770" y="7717"/>
                  <a:pt x="5983" y="4973"/>
                  <a:pt x="8974" y="4168"/>
                </a:cubicBezTo>
                <a:lnTo>
                  <a:pt x="8974" y="1912"/>
                </a:lnTo>
                <a:close/>
              </a:path>
            </a:pathLst>
          </a:custGeom>
          <a:solidFill>
            <a:schemeClr val="accent1"/>
          </a:solidFill>
          <a:ln w="12700" cap="flat">
            <a:noFill/>
            <a:miter lim="400000"/>
          </a:ln>
          <a:effectLst/>
        </p:spPr>
        <p:txBody>
          <a:bodyPr/>
          <a:lstStyle/>
          <a:p>
            <a:endParaRPr lang="en-US" sz="1350"/>
          </a:p>
        </p:txBody>
      </p:sp>
      <p:pic>
        <p:nvPicPr>
          <p:cNvPr id="57" name="Google Shape;342;p22"/>
          <p:cNvPicPr preferRelativeResize="0"/>
          <p:nvPr/>
        </p:nvPicPr>
        <p:blipFill>
          <a:blip r:embed="rId6">
            <a:alphaModFix/>
          </a:blip>
          <a:stretch>
            <a:fillRect/>
          </a:stretch>
        </p:blipFill>
        <p:spPr>
          <a:xfrm>
            <a:off x="29009" y="6338966"/>
            <a:ext cx="964406" cy="428625"/>
          </a:xfrm>
          <a:prstGeom prst="rect">
            <a:avLst/>
          </a:prstGeom>
          <a:noFill/>
          <a:ln>
            <a:noFill/>
          </a:ln>
        </p:spPr>
      </p:pic>
      <p:sp>
        <p:nvSpPr>
          <p:cNvPr id="5" name="Rectangle 4"/>
          <p:cNvSpPr/>
          <p:nvPr/>
        </p:nvSpPr>
        <p:spPr>
          <a:xfrm>
            <a:off x="29009" y="5456760"/>
            <a:ext cx="4572000" cy="346249"/>
          </a:xfrm>
          <a:prstGeom prst="rect">
            <a:avLst/>
          </a:prstGeom>
        </p:spPr>
        <p:txBody>
          <a:bodyPr>
            <a:spAutoFit/>
          </a:bodyPr>
          <a:lstStyle/>
          <a:p>
            <a:r>
              <a:rPr lang="en-US" sz="825" i="1" dirty="0">
                <a:solidFill>
                  <a:srgbClr val="606C71"/>
                </a:solidFill>
                <a:latin typeface="Lato" charset="0"/>
              </a:rPr>
              <a:t>CLARA: A Contemporary Approach to Physics Data Processing</a:t>
            </a:r>
            <a:r>
              <a:rPr lang="en-US" sz="825" dirty="0">
                <a:solidFill>
                  <a:srgbClr val="606C71"/>
                </a:solidFill>
                <a:latin typeface="Lato" charset="0"/>
              </a:rPr>
              <a:t>, 2011, </a:t>
            </a:r>
            <a:r>
              <a:rPr lang="en-US" sz="825" dirty="0">
                <a:solidFill>
                  <a:srgbClr val="1E6BB8"/>
                </a:solidFill>
                <a:latin typeface="Lato" charset="0"/>
                <a:hlinkClick r:id="rId7"/>
              </a:rPr>
              <a:t>J. Phys.: Conf. Ser. 331 032013 doi:10.1088/1742-6596/331/3/032013</a:t>
            </a:r>
            <a:endParaRPr lang="en-US" sz="825" dirty="0">
              <a:solidFill>
                <a:srgbClr val="606C71"/>
              </a:solidFill>
              <a:latin typeface="Lato" charset="0"/>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pPr/>
              <a:t>9</a:t>
            </a:fld>
            <a:endParaRPr lang="en-US" dirty="0"/>
          </a:p>
        </p:txBody>
      </p:sp>
    </p:spTree>
    <p:extLst>
      <p:ext uri="{BB962C8B-B14F-4D97-AF65-F5344CB8AC3E}">
        <p14:creationId xmlns:p14="http://schemas.microsoft.com/office/powerpoint/2010/main" val="797802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00206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77326</TotalTime>
  <Words>4779</Words>
  <Application>Microsoft Macintosh PowerPoint</Application>
  <PresentationFormat>On-screen Show (4:3)</PresentationFormat>
  <Paragraphs>1136</Paragraphs>
  <Slides>27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.PingFangSC-Regular</vt:lpstr>
      <vt:lpstr>Arial Unicode MS</vt:lpstr>
      <vt:lpstr>Calibri</vt:lpstr>
      <vt:lpstr>Cambria Math</vt:lpstr>
      <vt:lpstr>Lato</vt:lpstr>
      <vt:lpstr>Mangal</vt:lpstr>
      <vt:lpstr>PingFangSC-Regular</vt:lpstr>
      <vt:lpstr>Times</vt:lpstr>
      <vt:lpstr>Arial</vt:lpstr>
      <vt:lpstr>Office Theme</vt:lpstr>
      <vt:lpstr>ERSAP: Environment for Real-Time Streaming Acquisition and Processing</vt:lpstr>
      <vt:lpstr>On EIC Data Processing Software Framework  Design Requirements</vt:lpstr>
      <vt:lpstr>None of us is as smart as all of us</vt:lpstr>
      <vt:lpstr>JLAB CODA Group</vt:lpstr>
      <vt:lpstr>History of CODA </vt:lpstr>
      <vt:lpstr>CODA Run Control. From OO to IAT  </vt:lpstr>
      <vt:lpstr>New approach for CLAS12 offline </vt:lpstr>
      <vt:lpstr>IAT for data processing? </vt:lpstr>
      <vt:lpstr>ERSAP Infrastructure framework (IF) </vt:lpstr>
      <vt:lpstr>ERSAP basic components and micro-service anatomy</vt:lpstr>
      <vt:lpstr>ERSAP application composition</vt:lpstr>
      <vt:lpstr>ERSAP IF Layers</vt:lpstr>
      <vt:lpstr>ERSAP IF Transient Data Unit (meta-data + data)</vt:lpstr>
      <vt:lpstr>PowerPoint Presentation</vt:lpstr>
      <vt:lpstr>CLAS12 Data Processing Applications, using ERSAP IF</vt:lpstr>
      <vt:lpstr>SRO processing with the existing CLAS12 data-stream processing applications</vt:lpstr>
      <vt:lpstr>Summary</vt:lpstr>
      <vt:lpstr>Thank You</vt:lpstr>
      <vt:lpstr>Passive vs Reactive </vt:lpstr>
      <vt:lpstr>Event-Driven vs Message-Driven</vt:lpstr>
      <vt:lpstr>Event Reconstruction Application (sub-event level parallelization)</vt:lpstr>
      <vt:lpstr>Workflow orchestrator</vt:lpstr>
      <vt:lpstr>Heterogeneous deployment algorithm</vt:lpstr>
      <vt:lpstr>Data-quantum size and GPU occupancy</vt:lpstr>
      <vt:lpstr>Thread motion and DVFS </vt:lpstr>
      <vt:lpstr>Data-processing chain per NUMA</vt:lpstr>
      <vt:lpstr>Results</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Vardan Gyurjyan</cp:lastModifiedBy>
  <cp:revision>297</cp:revision>
  <cp:lastPrinted>2019-10-02T12:46:35Z</cp:lastPrinted>
  <dcterms:created xsi:type="dcterms:W3CDTF">2019-08-06T17:48:55Z</dcterms:created>
  <dcterms:modified xsi:type="dcterms:W3CDTF">2020-11-17T02:26:41Z</dcterms:modified>
</cp:coreProperties>
</file>