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316" r:id="rId2"/>
    <p:sldId id="361" r:id="rId3"/>
    <p:sldId id="371" r:id="rId4"/>
    <p:sldId id="372" r:id="rId5"/>
    <p:sldId id="367" r:id="rId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2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3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F65FD-DFBD-418F-8B2E-C38E6D759CA2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51FB7-0882-49C7-B372-39A41AE4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2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" y="762001"/>
            <a:ext cx="11582400" cy="1470025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4267" b="1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A68BA-5666-41AF-A5D0-D713715A33FF}" type="datetime1">
              <a:rPr lang="en-US" altLang="en-US" smtClean="0"/>
              <a:t>10/22/2020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Stoll, EMCAL Weekly Mtg.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205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81FB8-3DBF-4F6B-87DA-4DD5385043A5}" type="datetime1">
              <a:rPr lang="en-US" altLang="en-US" smtClean="0"/>
              <a:t>10/22/2020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Stoll, EMCAL Weekly Mtg.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736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884240"/>
            <a:ext cx="2641600" cy="56689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884237"/>
            <a:ext cx="7721600" cy="5668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F3028-65D7-4762-9597-3C5C347FDC1A}" type="datetime1">
              <a:rPr lang="en-US" altLang="en-US" smtClean="0"/>
              <a:t>10/22/2020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Stoll, EMCAL Weekly Mtg.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5449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633" y="6609429"/>
            <a:ext cx="28448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1AD98-2840-441E-96BC-DB2F164D4715}" type="datetime1">
              <a:rPr lang="en-US" altLang="en-US" smtClean="0"/>
              <a:t>10/22/2020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Stoll, EMCAL Weekly Mtg.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578600"/>
            <a:ext cx="508000" cy="279401"/>
          </a:xfrm>
        </p:spPr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806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124201"/>
            <a:ext cx="10363200" cy="7620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762001"/>
            <a:ext cx="11480800" cy="6096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D4EC3-483C-452E-8380-EC715CB108D5}" type="datetime1">
              <a:rPr lang="en-US" altLang="en-US" smtClean="0"/>
              <a:t>10/22/2020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Stoll, EMCAL Weekly Mtg.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230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86455-16D8-4715-ADFE-5F0CD7BFB2E3}" type="datetime1">
              <a:rPr lang="en-US" altLang="en-US" smtClean="0"/>
              <a:t>10/22/2020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Stoll, EMCAL Weekly Mtg.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834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41F03-D48E-45F8-83CC-59906D821C77}" type="datetime1">
              <a:rPr lang="en-US" altLang="en-US" smtClean="0"/>
              <a:t>10/22/2020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Stoll, EMCAL Weekly Mtg.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35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43279-4F91-4BD6-86BC-0A9C7DBB8555}" type="datetime1">
              <a:rPr lang="en-US" altLang="en-US" smtClean="0"/>
              <a:t>10/22/2020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569076"/>
            <a:ext cx="38608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Stoll, EMCAL Weekly Mtg.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109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01DF5-8D87-40B1-821B-F308FABEBCCF}" type="datetime1">
              <a:rPr lang="en-US" altLang="en-US" smtClean="0"/>
              <a:t>10/22/2020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Stoll, EMCAL Weekly Mtg.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090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98207-0807-44DC-9331-55A6859E3A74}" type="datetime1">
              <a:rPr lang="en-US" altLang="en-US" smtClean="0"/>
              <a:t>10/22/2020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Stoll, EMCAL Weekly Mtg.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00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50292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914400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63880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0DC63-CE99-4C23-81AC-FFA62DF08CF4}" type="datetime1">
              <a:rPr lang="en-US" altLang="en-US" smtClean="0"/>
              <a:t>10/22/2020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Stoll, EMCAL Weekly Mtg.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40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3338"/>
            <a:ext cx="109728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29400"/>
            <a:ext cx="28448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333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B120FA0A-66E3-4F3F-86AB-D42D1249253C}" type="datetime1">
              <a:rPr lang="en-US" altLang="en-US" smtClean="0"/>
              <a:t>10/22/2020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28041" y="6553201"/>
            <a:ext cx="3860800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33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S. Stoll, EMCAL Weekly Mtg.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402169" y="762000"/>
            <a:ext cx="11512551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1" y="2"/>
            <a:ext cx="1533044" cy="76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90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67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33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867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3"/>
          <p:cNvSpPr txBox="1">
            <a:spLocks/>
          </p:cNvSpPr>
          <p:nvPr/>
        </p:nvSpPr>
        <p:spPr bwMode="auto">
          <a:xfrm>
            <a:off x="195215" y="798871"/>
            <a:ext cx="59818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b="1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b="1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b="1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170"/>
            <a:r>
              <a:rPr lang="en-US" altLang="en-US" sz="5333" dirty="0">
                <a:solidFill>
                  <a:srgbClr val="003399"/>
                </a:solidFill>
                <a:latin typeface="Calibri"/>
              </a:rPr>
              <a:t>BNL Update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536D0B2-508E-4C15-ABFB-D89D1B5E170F}"/>
              </a:ext>
            </a:extLst>
          </p:cNvPr>
          <p:cNvSpPr txBox="1">
            <a:spLocks/>
          </p:cNvSpPr>
          <p:nvPr/>
        </p:nvSpPr>
        <p:spPr bwMode="auto">
          <a:xfrm>
            <a:off x="8410885" y="5508626"/>
            <a:ext cx="4255588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/>
            <a:r>
              <a:rPr lang="en-US" sz="2400" dirty="0">
                <a:solidFill>
                  <a:srgbClr val="1F497D"/>
                </a:solidFill>
                <a:latin typeface="Calibri"/>
              </a:rPr>
              <a:t>Weekly </a:t>
            </a:r>
            <a:r>
              <a:rPr lang="en-US" sz="2400" dirty="0" err="1">
                <a:solidFill>
                  <a:srgbClr val="1F497D"/>
                </a:solidFill>
                <a:latin typeface="Calibri"/>
              </a:rPr>
              <a:t>EMCal</a:t>
            </a:r>
            <a:r>
              <a:rPr lang="en-US" sz="2400" dirty="0">
                <a:solidFill>
                  <a:srgbClr val="1F497D"/>
                </a:solidFill>
                <a:latin typeface="Calibri"/>
              </a:rPr>
              <a:t> Meeting</a:t>
            </a:r>
          </a:p>
          <a:p>
            <a:pPr defTabSz="1219170"/>
            <a:r>
              <a:rPr lang="en-US" sz="2400" dirty="0">
                <a:solidFill>
                  <a:srgbClr val="1F497D"/>
                </a:solidFill>
                <a:latin typeface="Calibri"/>
              </a:rPr>
              <a:t>Oct. 16, 2020</a:t>
            </a:r>
          </a:p>
        </p:txBody>
      </p:sp>
      <p:pic>
        <p:nvPicPr>
          <p:cNvPr id="16" name="Picture 2" descr="C:\Craig\Images\Logos\BNL_BSA_logo_1.gif">
            <a:extLst>
              <a:ext uri="{FF2B5EF4-FFF2-40B4-BE49-F238E27FC236}">
                <a16:creationId xmlns:a16="http://schemas.microsoft.com/office/drawing/2014/main" id="{FE1423C0-244D-4F31-A089-C6E5434D1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101600"/>
            <a:ext cx="1749911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EC4177-8591-47C3-B58D-71C73F7A4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Stoll, EMCAL Weekly Mtg.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96B081-0745-4801-ADDA-23EDB8A9C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615D7-3BC1-4233-BC99-0E8D4008AB52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BA08FB-2D10-4695-9774-5B541A3B3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10/16/2020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46042C-6295-423D-808A-57323E56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10" y="1660380"/>
            <a:ext cx="11269350" cy="3749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51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A037E-8402-4A50-BCF3-01CFBDFB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666" y="6495523"/>
            <a:ext cx="2844800" cy="2286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10/9/2020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7D12E-DACD-487C-8DEC-686577857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Stoll, EMCAL Weekly Mtg.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1954A-492B-438D-8963-9C2F64AB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19A134-97F4-4053-BDC5-0632022F7BA8}"/>
              </a:ext>
            </a:extLst>
          </p:cNvPr>
          <p:cNvSpPr txBox="1"/>
          <p:nvPr/>
        </p:nvSpPr>
        <p:spPr>
          <a:xfrm>
            <a:off x="431566" y="133877"/>
            <a:ext cx="5404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Sectors 1-12  Module Assembly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C8D6E-F482-4BDB-8978-D41E67794AB3}"/>
              </a:ext>
            </a:extLst>
          </p:cNvPr>
          <p:cNvSpPr txBox="1"/>
          <p:nvPr/>
        </p:nvSpPr>
        <p:spPr>
          <a:xfrm>
            <a:off x="231681" y="848517"/>
            <a:ext cx="540423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Shipment #23 of 96 blocks received and inspected.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Completed modules for Sectors 2-7.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Currently attaching lightguides to Sector 8 blocks and working on modules for Sectors 8 +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Light guides – Prepping lightguides rec’d last week. Enough on hand to finish sectors 7,8, part of 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Focused on lightguide prep this week.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Received sample lightguides for approval.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/>
              <a:t>Next week:</a:t>
            </a:r>
            <a:r>
              <a:rPr lang="en-US" sz="2400" dirty="0"/>
              <a:t>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Glue up sector 7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Final shipment of sectors 1-12 blocks?</a:t>
            </a:r>
          </a:p>
        </p:txBody>
      </p:sp>
      <p:sp>
        <p:nvSpPr>
          <p:cNvPr id="7" name="AutoShape 2" descr="https://mail.google.com/mail/u/0?ui=2&amp;ik=f81cab96f5&amp;attid=0.3&amp;permmsgid=msg-f:1664161592271537224&amp;th=17184a26ac318448&amp;view=fimg&amp;sz=s0-l75-ft&amp;attbid=ANGjdJ80sTRL9TmFo9_JzjEWrva2j_GJhJ8-nphAAU-JQTbJG_Tt2HpaVgTHuwbAQ-GBGW8GOBdfWkMaVsnB8x7h_AClZL6z3rdeT7Dp0KJhPZW7SGk6QDW74frY6qU&amp;disp=emb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5" descr="https://mail.google.com/mail/u/0?ui=2&amp;ik=f81cab96f5&amp;attid=0.1&amp;permmsgid=msg-f:1664161758580754517&amp;th=17184a4d64fec855&amp;view=fimg&amp;sz=s0-l75-ft&amp;attbid=ANGjdJ-n1tBbD5Oi5e78iyK5yYGJSiUCeyRIkUz0FB13dG4aNww7F8lVlPEbzmnlWzPvJe73ZelM_8rAir3wjpb-TJ7OBnb95bxMwZ6DJ58ABKMRHwAWwWcUWuJ_aPo&amp;disp=emb"/>
          <p:cNvSpPr>
            <a:spLocks noChangeAspect="1" noChangeArrowheads="1"/>
          </p:cNvSpPr>
          <p:nvPr/>
        </p:nvSpPr>
        <p:spPr bwMode="auto">
          <a:xfrm>
            <a:off x="307975" y="-204152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8B6EE-3353-4902-BE8D-C9E28C3B21FB}"/>
              </a:ext>
            </a:extLst>
          </p:cNvPr>
          <p:cNvSpPr txBox="1"/>
          <p:nvPr/>
        </p:nvSpPr>
        <p:spPr>
          <a:xfrm>
            <a:off x="9060096" y="2921551"/>
            <a:ext cx="1968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Prepping lightguides.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A0C43E-DA9C-49BE-B2CF-0E8B6CB173A8}"/>
              </a:ext>
            </a:extLst>
          </p:cNvPr>
          <p:cNvSpPr txBox="1"/>
          <p:nvPr/>
        </p:nvSpPr>
        <p:spPr>
          <a:xfrm>
            <a:off x="6117217" y="5280499"/>
            <a:ext cx="1609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Preparing lightguides and modules for Sectors 8 +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C24482-9D2A-4C37-BA78-47D0391544C9}"/>
              </a:ext>
            </a:extLst>
          </p:cNvPr>
          <p:cNvSpPr txBox="1"/>
          <p:nvPr/>
        </p:nvSpPr>
        <p:spPr>
          <a:xfrm>
            <a:off x="5509271" y="2926014"/>
            <a:ext cx="3380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Shipment 23 – blocks for Sector #11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51ED42-17DF-4320-B113-86FFBD26C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194" y="873390"/>
            <a:ext cx="2700526" cy="2025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CF52A03-73F4-4A13-846E-2C86E7BD5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b="5440"/>
          <a:stretch/>
        </p:blipFill>
        <p:spPr bwMode="auto">
          <a:xfrm>
            <a:off x="5939694" y="884167"/>
            <a:ext cx="2652380" cy="2069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1DC01EA-DED7-4AF5-853E-83AFD9609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542" y="3382022"/>
            <a:ext cx="4070178" cy="3044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491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5E2E3B-C2BE-48EE-B7EE-F35E2C25BB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708" y="6358998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10/9/2020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936C86-F4D0-4154-AC23-E874732EE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779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S. Stoll, EMCAL Weekly Mtg.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04027-961F-4C62-A6EE-26DC33458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9779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7AE5DAE-5A25-4D93-A5BA-3F3E3A62C8C6}" type="slidenum">
              <a:rPr lang="en-US" altLang="en-US" sz="110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alt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3C4B70-A93E-4737-ABB2-6298C3D78EB4}"/>
              </a:ext>
            </a:extLst>
          </p:cNvPr>
          <p:cNvSpPr txBox="1"/>
          <p:nvPr/>
        </p:nvSpPr>
        <p:spPr>
          <a:xfrm>
            <a:off x="431566" y="133877"/>
            <a:ext cx="5350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Sectors 1-12    Sector Assembly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1C2A1C-8649-48EE-8F2D-58B823BDF10A}"/>
              </a:ext>
            </a:extLst>
          </p:cNvPr>
          <p:cNvSpPr txBox="1"/>
          <p:nvPr/>
        </p:nvSpPr>
        <p:spPr>
          <a:xfrm>
            <a:off x="360364" y="1103914"/>
            <a:ext cx="47612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Sector 2 – under test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Sectors 2,3,4,5  – 100% of LEDs &amp; TPs working, ready for further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Sector 6 – under assembly.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Sector 7 – modules ready for gluing next week.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Sector 8  – preparing modules, possibly ready for gluing next week.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Sal made a new test stand for sector assembly testing.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8F561E-A68D-43D2-A6EE-661B5C10CB7F}"/>
              </a:ext>
            </a:extLst>
          </p:cNvPr>
          <p:cNvSpPr txBox="1"/>
          <p:nvPr/>
        </p:nvSpPr>
        <p:spPr>
          <a:xfrm>
            <a:off x="9255380" y="3518558"/>
            <a:ext cx="2888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Sector 6 – preamps installed, ready for signal cables.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E5D68F-F71F-4124-B65D-49A6DCD99DD0}"/>
              </a:ext>
            </a:extLst>
          </p:cNvPr>
          <p:cNvSpPr txBox="1"/>
          <p:nvPr/>
        </p:nvSpPr>
        <p:spPr>
          <a:xfrm>
            <a:off x="7052165" y="6212957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New test stand for sector assembly/testing.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6FB569-CA95-4062-ADBB-3802ADED3BB7}"/>
              </a:ext>
            </a:extLst>
          </p:cNvPr>
          <p:cNvSpPr txBox="1"/>
          <p:nvPr/>
        </p:nvSpPr>
        <p:spPr>
          <a:xfrm>
            <a:off x="5432604" y="3573770"/>
            <a:ext cx="3882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Gluing up Sector 6 blocks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A216823-0D80-4780-AA94-C4749B64D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104" y="852163"/>
            <a:ext cx="3623461" cy="2717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6CEE715A-77FA-4C4A-8F6F-9871F3F2E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4" t="10078" r="10047" b="16045"/>
          <a:stretch/>
        </p:blipFill>
        <p:spPr bwMode="auto">
          <a:xfrm rot="5400000">
            <a:off x="9020086" y="1252669"/>
            <a:ext cx="2671960" cy="1870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7D658B4-0909-4180-8202-7B2B88502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56490" y="4236656"/>
            <a:ext cx="2354596" cy="1765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249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63C2AB-FCFC-45AF-91ED-90FF3CDC9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DA6819-061F-4046-B83F-968DEF9D8FF8}" type="datetime1">
              <a:rPr lang="en-US" altLang="en-US" smtClean="0"/>
              <a:t>10/22/2020</a:t>
            </a:fld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042002-2974-4271-9C06-60EED9704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Stoll, EMCAL Weekly Mtg.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EB28E-8A82-421B-A51B-B961A7ADD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A2C34F-3D37-47D3-9AF5-34D4834543DE}"/>
              </a:ext>
            </a:extLst>
          </p:cNvPr>
          <p:cNvSpPr txBox="1"/>
          <p:nvPr/>
        </p:nvSpPr>
        <p:spPr>
          <a:xfrm>
            <a:off x="379637" y="165938"/>
            <a:ext cx="6685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Progress Tracking – Module Production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0A1911-CB72-4983-8694-B6958696A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30" y="1001173"/>
            <a:ext cx="7854357" cy="5082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E0C567-79DC-459C-BB96-FE295D1D9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409" y="2377371"/>
            <a:ext cx="4415474" cy="2576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6978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63C2AB-FCFC-45AF-91ED-90FF3CDC9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DA6819-061F-4046-B83F-968DEF9D8FF8}" type="datetime1">
              <a:rPr lang="en-US" altLang="en-US" smtClean="0"/>
              <a:t>10/22/2020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042002-2974-4271-9C06-60EED9704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Stoll, EMCAL Weekly Mtg.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EB28E-8A82-421B-A51B-B961A7ADD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A2C34F-3D37-47D3-9AF5-34D4834543DE}"/>
              </a:ext>
            </a:extLst>
          </p:cNvPr>
          <p:cNvSpPr txBox="1"/>
          <p:nvPr/>
        </p:nvSpPr>
        <p:spPr>
          <a:xfrm>
            <a:off x="379637" y="165938"/>
            <a:ext cx="6197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Progress Tracking – Sector Assembly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5A5953-C780-4E71-A397-4FD6424A05AC}"/>
              </a:ext>
            </a:extLst>
          </p:cNvPr>
          <p:cNvSpPr txBox="1"/>
          <p:nvPr/>
        </p:nvSpPr>
        <p:spPr>
          <a:xfrm>
            <a:off x="8826890" y="5335814"/>
            <a:ext cx="2716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Sector 6 – under assembly/testing.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70456-FD2C-4EE7-99BE-59E3FF1EC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97" y="927806"/>
            <a:ext cx="8211396" cy="5565069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402B7F7-1489-4E4C-8390-BCD5183BF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14299" r="25581" b="10708"/>
          <a:stretch/>
        </p:blipFill>
        <p:spPr bwMode="auto">
          <a:xfrm rot="5400000">
            <a:off x="8305753" y="1784236"/>
            <a:ext cx="3946055" cy="311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22674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45470</TotalTime>
  <Words>269</Words>
  <Application>Microsoft Office PowerPoint</Application>
  <PresentationFormat>Widescreen</PresentationFormat>
  <Paragraphs>44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Stoll, Sean</dc:creator>
  <cp:lastModifiedBy>elise young</cp:lastModifiedBy>
  <cp:revision>85</cp:revision>
  <dcterms:created xsi:type="dcterms:W3CDTF">2020-06-19T13:54:58Z</dcterms:created>
  <dcterms:modified xsi:type="dcterms:W3CDTF">2020-10-22T12:45:17Z</dcterms:modified>
</cp:coreProperties>
</file>